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FF00"/>
    <a:srgbClr val="FBB200"/>
    <a:srgbClr val="30008E"/>
    <a:srgbClr val="F8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4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電力の戦略と</a:t>
            </a:r>
            <a:r>
              <a:rPr lang="en-US" altLang="ja-JP" dirty="0" err="1" smtClean="0"/>
              <a:t>DemandResponse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7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5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2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9" y="990602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 4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3006727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2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2" y="1035425"/>
            <a:ext cx="1322295" cy="5090739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5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1"/>
            <a:ext cx="5457919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7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コンテンツ、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6" y="914400"/>
            <a:ext cx="6508377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6" y="2209802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2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3" y="361018"/>
            <a:ext cx="506507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4" y="268288"/>
            <a:ext cx="1099073" cy="635000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2" y="6356352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5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7"/>
            <a:ext cx="506507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solidFill>
            <a:srgbClr val="F8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4" y="6356352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3" y="361018"/>
            <a:ext cx="50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kumimoji="1"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kumimoji="1"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kumimoji="1"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kumimoji="1"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34084" y="840087"/>
            <a:ext cx="5458968" cy="1726650"/>
          </a:xfrm>
        </p:spPr>
        <p:txBody>
          <a:bodyPr/>
          <a:lstStyle/>
          <a:p>
            <a:r>
              <a:rPr lang="en-US" altLang="en-US" dirty="0" err="1" smtClean="0"/>
              <a:t>InputOutput</a:t>
            </a:r>
            <a:r>
              <a:rPr lang="en-US" altLang="en-US" dirty="0" smtClean="0"/>
              <a:t> Table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0402" y="4495800"/>
            <a:ext cx="5592652" cy="958516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産業連関分析入門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55722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165768"/>
            <a:ext cx="6508377" cy="114300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71054"/>
            <a:ext cx="6721643" cy="445511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２部門の経済（農業と工業）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65943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258" y="331788"/>
            <a:ext cx="6508377" cy="1143000"/>
          </a:xfrm>
        </p:spPr>
        <p:txBody>
          <a:bodyPr anchor="t"/>
          <a:lstStyle/>
          <a:p>
            <a:r>
              <a:rPr lang="ja-JP" altLang="en-US" sz="2800" dirty="0" smtClean="0"/>
              <a:t>２部門の経済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38258" y="903289"/>
            <a:ext cx="7607300" cy="5714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ja-JP" altLang="en-US" dirty="0" smtClean="0"/>
              <a:t>農業と工業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664507" y="3187043"/>
            <a:ext cx="1787804" cy="80755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64507" y="1676742"/>
            <a:ext cx="1787804" cy="875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3452311" y="2120586"/>
            <a:ext cx="2268661" cy="12329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586641" y="1423997"/>
            <a:ext cx="0" cy="1491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1171320" y="1425472"/>
            <a:ext cx="34276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171320" y="1425472"/>
            <a:ext cx="0" cy="584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171320" y="2021954"/>
            <a:ext cx="4931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439981" y="3575407"/>
            <a:ext cx="2280991" cy="2"/>
          </a:xfrm>
          <a:prstGeom prst="line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352378" y="2712378"/>
            <a:ext cx="0" cy="1528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171320" y="2712378"/>
            <a:ext cx="318105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1320" y="2305521"/>
            <a:ext cx="0" cy="40685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171320" y="2305521"/>
            <a:ext cx="493187" cy="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171320" y="2934298"/>
            <a:ext cx="3415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1171320" y="2928134"/>
            <a:ext cx="0" cy="523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171320" y="3452118"/>
            <a:ext cx="49318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171320" y="4241172"/>
            <a:ext cx="318105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1171321" y="3748013"/>
            <a:ext cx="0" cy="49315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171321" y="3748013"/>
            <a:ext cx="493186" cy="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5817655" y="1948249"/>
            <a:ext cx="50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C1</a:t>
            </a:r>
            <a:endParaRPr lang="en-US" altLang="ja-JP" dirty="0"/>
          </a:p>
        </p:txBody>
      </p:sp>
      <p:sp>
        <p:nvSpPr>
          <p:cNvPr id="53" name="正方形/長方形 52"/>
          <p:cNvSpPr/>
          <p:nvPr/>
        </p:nvSpPr>
        <p:spPr>
          <a:xfrm>
            <a:off x="5859085" y="3366352"/>
            <a:ext cx="50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C2</a:t>
            </a:r>
            <a:endParaRPr lang="en-US" altLang="ja-JP" dirty="0"/>
          </a:p>
        </p:txBody>
      </p:sp>
      <p:sp>
        <p:nvSpPr>
          <p:cNvPr id="54" name="正方形/長方形 53"/>
          <p:cNvSpPr/>
          <p:nvPr/>
        </p:nvSpPr>
        <p:spPr>
          <a:xfrm>
            <a:off x="3656516" y="3154410"/>
            <a:ext cx="46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55" name="正方形/長方形 54"/>
          <p:cNvSpPr/>
          <p:nvPr/>
        </p:nvSpPr>
        <p:spPr>
          <a:xfrm>
            <a:off x="3660886" y="1704579"/>
            <a:ext cx="46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X</a:t>
            </a:r>
            <a:r>
              <a:rPr lang="en-US" altLang="ja-JP" dirty="0"/>
              <a:t>1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>
          <a:xfrm>
            <a:off x="2617307" y="1125416"/>
            <a:ext cx="426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X</a:t>
            </a:r>
            <a:r>
              <a:rPr lang="en-US" altLang="ja-JP" sz="1400" baseline="-25000" dirty="0" smtClean="0"/>
              <a:t>11</a:t>
            </a:r>
            <a:endParaRPr lang="en-US" altLang="ja-JP" sz="1400" baseline="-25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707331" y="2879266"/>
            <a:ext cx="426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X</a:t>
            </a:r>
            <a:r>
              <a:rPr lang="en-US" altLang="ja-JP" sz="1400" baseline="-25000" dirty="0" smtClean="0"/>
              <a:t>12</a:t>
            </a:r>
            <a:endParaRPr lang="en-US" altLang="ja-JP" sz="1400" baseline="-250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303223" y="2423093"/>
            <a:ext cx="426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X</a:t>
            </a:r>
            <a:r>
              <a:rPr lang="en-US" altLang="ja-JP" sz="1400" baseline="-25000" dirty="0" smtClean="0"/>
              <a:t>21</a:t>
            </a:r>
            <a:endParaRPr lang="en-US" altLang="ja-JP" sz="1400" baseline="-25000" dirty="0"/>
          </a:p>
        </p:txBody>
      </p:sp>
      <p:sp>
        <p:nvSpPr>
          <p:cNvPr id="59" name="正方形/長方形 58"/>
          <p:cNvSpPr/>
          <p:nvPr/>
        </p:nvSpPr>
        <p:spPr>
          <a:xfrm>
            <a:off x="1282279" y="3933395"/>
            <a:ext cx="426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X</a:t>
            </a:r>
            <a:r>
              <a:rPr lang="en-US" altLang="ja-JP" sz="1400" baseline="-25000" dirty="0" smtClean="0"/>
              <a:t>22</a:t>
            </a:r>
            <a:endParaRPr lang="en-US" altLang="ja-JP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3063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プラザ">
  <a:themeElements>
    <a:clrScheme name="ユーザー設定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プラザ.thmx</Template>
  <TotalTime>291333</TotalTime>
  <Words>31</Words>
  <Application>Microsoft Macintosh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プラザ</vt:lpstr>
      <vt:lpstr>InputOutput Table</vt:lpstr>
      <vt:lpstr>目次</vt:lpstr>
      <vt:lpstr>２部門の経済</vt:lpstr>
    </vt:vector>
  </TitlesOfParts>
  <Company>AIIT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春日 孝文</dc:creator>
  <cp:lastModifiedBy>春日 孝文</cp:lastModifiedBy>
  <cp:revision>145</cp:revision>
  <dcterms:created xsi:type="dcterms:W3CDTF">2012-07-14T07:03:18Z</dcterms:created>
  <dcterms:modified xsi:type="dcterms:W3CDTF">2018-02-28T15:03:58Z</dcterms:modified>
</cp:coreProperties>
</file>