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Evaluation Metrics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Answer Relevancy</c:v>
                </c:pt>
                <c:pt idx="1">
                  <c:v>Faithfulness</c:v>
                </c:pt>
                <c:pt idx="2">
                  <c:v>Context Precision</c:v>
                </c:pt>
                <c:pt idx="3">
                  <c:v>Context Recall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85.162999999999997</c:v>
                </c:pt>
                <c:pt idx="1">
                  <c:v>86.665999999999997</c:v>
                </c:pt>
                <c:pt idx="2">
                  <c:v>78.570999999999998</c:v>
                </c:pt>
                <c:pt idx="3">
                  <c:v>85.05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D-406F-8EE1-119AA2BC52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90480255"/>
        <c:axId val="1090482175"/>
      </c:barChart>
      <c:catAx>
        <c:axId val="1090480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482175"/>
        <c:crosses val="autoZero"/>
        <c:auto val="1"/>
        <c:lblAlgn val="ctr"/>
        <c:lblOffset val="100"/>
        <c:noMultiLvlLbl val="0"/>
      </c:catAx>
      <c:valAx>
        <c:axId val="1090482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480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4A6F-D243-00C0-4C07-07E7A4882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89C63-4ADF-BCF2-A9C5-C5A4D5E2F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8471-7152-F3A4-5F25-26AF2AF8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88-BFDE-47DD-8483-4C6401A84CC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24BC-2AED-19DB-F216-FF27477F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4D471-0E93-4EEC-EB02-7346DC05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17F0-8495-4C1E-AECD-31822A0F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32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447B-A7A4-CCE1-8988-DFA87CA8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A9EE7-2F26-7DC1-8A37-D605CF70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005CE-4B3F-A63F-1A45-FA32F481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88-BFDE-47DD-8483-4C6401A84CC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3A6AB-FEC0-7FFD-C879-FB3F252E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06DEB-6491-6939-4BA3-91ED218B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17F0-8495-4C1E-AECD-31822A0F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72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B92A6-6C73-4378-4011-DF53530DF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84B82-3E8A-9A86-2B6D-97525C343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5D321-7644-5BF5-6D5C-42CEFCDD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88-BFDE-47DD-8483-4C6401A84CC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20A08-9F41-B168-F23D-1226BA43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02C2E-737F-AF3B-251C-1BED5879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17F0-8495-4C1E-AECD-31822A0F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39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B782-0152-0161-C0FA-5434285A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CC57-009B-EE37-6E10-5109144E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4579-68CB-9F8D-1490-0F72F07A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88-BFDE-47DD-8483-4C6401A84CC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5240B-CB90-5EC4-F060-15150E1C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A211-3BA5-2B6B-B1CB-67C4C3D5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17F0-8495-4C1E-AECD-31822A0F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0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B265-17EF-DF51-ADAA-DCF156BD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65830-7A0F-21C8-8060-AC1EEDE1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9CD80-D7EB-A342-D8FA-398CB515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88-BFDE-47DD-8483-4C6401A84CC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F1B85-0023-ED6E-89B0-0491DEB3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62A2-B645-4B91-E343-12DA97C9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17F0-8495-4C1E-AECD-31822A0F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8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0144-0B35-9270-82AE-E122C2BA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3914-21AC-54FF-E7E3-A97846B39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E54C5-B534-FC2D-6BB4-C14C4F17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D1A38-8C13-C7A5-7DE5-4ECAFC50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88-BFDE-47DD-8483-4C6401A84CC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A56A8-3DC1-140A-AED8-CEA2B831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7BD8A-594C-719F-AAAE-74616CA8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17F0-8495-4C1E-AECD-31822A0F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51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49CA-DB40-00A0-B4B7-B564ABB0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CEDE3-32C8-E165-0F98-721C2DEA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32ACB-BEFB-9531-5DD4-66F1856D9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258FC-A7EE-8821-00AA-7A72204EC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70239-A031-9744-6B44-B5C7EE783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23556-2E6B-F1E3-42AD-801FCD3C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88-BFDE-47DD-8483-4C6401A84CC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23733-F696-2532-233B-6A75D60E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1413F-F320-BA7C-82CB-22A919B3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17F0-8495-4C1E-AECD-31822A0F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22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D337-0C2E-455E-6612-AD387EA3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CDA83-165E-D316-C0AE-CB86AD7E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88-BFDE-47DD-8483-4C6401A84CC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8BC55-3ED0-0F25-46BD-F2E994B4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EF8C7-804B-0BAD-35B3-F2B8D044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17F0-8495-4C1E-AECD-31822A0F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30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FDE7C-907E-644B-2242-23AB1ABC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88-BFDE-47DD-8483-4C6401A84CC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6B80A-66E7-9A88-1403-58FAE0D0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A58B6-160A-EFE6-C1BA-0A78005B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17F0-8495-4C1E-AECD-31822A0F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7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0829-A20B-5BA9-55D3-1FF3CCE8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EC3A-DFBF-A16A-9F58-4CB1955D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2BD1-5366-D444-7219-9C943053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9D5CA-D5DF-DA82-9D99-5663B565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88-BFDE-47DD-8483-4C6401A84CC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CDC65-2C29-161A-B0BB-4A2BF830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1E605-7C30-A646-97DA-DB22775C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17F0-8495-4C1E-AECD-31822A0F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47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63A5-E962-2488-9D51-5333025E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60058-F2AC-5226-58B3-EBE18597A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FE047-AB7D-14D2-00CB-62070AFDA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56F9B-23C0-59CF-70E6-9A9DFDD9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88-BFDE-47DD-8483-4C6401A84CC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318DC-F254-1A07-8A38-73338C9F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054E0-3F7C-D312-7028-82530922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17F0-8495-4C1E-AECD-31822A0F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6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E5CF3-0E93-DAFD-8C37-3DE6A952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1F47E-4796-2F21-A4EE-DB0406220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8D98C-220B-2DA1-C26C-1379449D7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7C88-BFDE-47DD-8483-4C6401A84CC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5E2C9-45FE-581F-E306-97551081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899E3-06AA-3371-E07E-F89FDE539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17F0-8495-4C1E-AECD-31822A0F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1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0842D6-90ED-1D46-3792-59153895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113837"/>
            <a:ext cx="8573696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2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BC6913-18F1-F4CB-0F18-B84E73AD2F5A}"/>
              </a:ext>
            </a:extLst>
          </p:cNvPr>
          <p:cNvSpPr txBox="1"/>
          <p:nvPr/>
        </p:nvSpPr>
        <p:spPr>
          <a:xfrm>
            <a:off x="1765173" y="343232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BB2A71-CF76-7038-3F7C-351BEF2C1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7" y="1107680"/>
            <a:ext cx="10284841" cy="576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3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C932FC-BCF2-16D8-BC72-D059B92B77DD}"/>
              </a:ext>
            </a:extLst>
          </p:cNvPr>
          <p:cNvSpPr txBox="1"/>
          <p:nvPr/>
        </p:nvSpPr>
        <p:spPr>
          <a:xfrm>
            <a:off x="1809941" y="339363"/>
            <a:ext cx="52130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Evaluation Metrics</a:t>
            </a:r>
          </a:p>
          <a:p>
            <a:endParaRPr lang="en-IN" b="1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321AF1-4AFE-B3FD-DE96-7458F469A4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921180"/>
              </p:ext>
            </p:extLst>
          </p:nvPr>
        </p:nvGraphicFramePr>
        <p:xfrm>
          <a:off x="5502665" y="1771836"/>
          <a:ext cx="5870804" cy="374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F9E7DDE3-BFBB-4183-0FDB-1F7638D59D30}"/>
              </a:ext>
            </a:extLst>
          </p:cNvPr>
          <p:cNvGrpSpPr/>
          <p:nvPr/>
        </p:nvGrpSpPr>
        <p:grpSpPr>
          <a:xfrm>
            <a:off x="1692552" y="2235183"/>
            <a:ext cx="2840121" cy="2661286"/>
            <a:chOff x="1102613" y="2392495"/>
            <a:chExt cx="2840121" cy="266128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59498BD-8940-90F3-FC7A-3852F5B42D9F}"/>
                </a:ext>
              </a:extLst>
            </p:cNvPr>
            <p:cNvGrpSpPr/>
            <p:nvPr/>
          </p:nvGrpSpPr>
          <p:grpSpPr>
            <a:xfrm>
              <a:off x="1102613" y="2392495"/>
              <a:ext cx="2840121" cy="2661286"/>
              <a:chOff x="1102614" y="2392495"/>
              <a:chExt cx="2271252" cy="2271252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27862739-1E02-29A4-8EC0-1D8E81C4688D}"/>
                  </a:ext>
                </a:extLst>
              </p:cNvPr>
              <p:cNvSpPr/>
              <p:nvPr/>
            </p:nvSpPr>
            <p:spPr>
              <a:xfrm>
                <a:off x="1102614" y="2392495"/>
                <a:ext cx="2271252" cy="2271252"/>
              </a:xfrm>
              <a:prstGeom prst="arc">
                <a:avLst>
                  <a:gd name="adj1" fmla="val 16200000"/>
                  <a:gd name="adj2" fmla="val 12692879"/>
                </a:avLst>
              </a:prstGeom>
              <a:solidFill>
                <a:schemeClr val="bg1"/>
              </a:solidFill>
              <a:ln w="460375" cap="rnd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DE2F3C-4D7F-8E58-0B99-1AD183B908E1}"/>
                  </a:ext>
                </a:extLst>
              </p:cNvPr>
              <p:cNvSpPr txBox="1"/>
              <p:nvPr/>
            </p:nvSpPr>
            <p:spPr>
              <a:xfrm>
                <a:off x="1621090" y="3536851"/>
                <a:ext cx="1141171" cy="499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dirty="0"/>
                  <a:t>92.85%</a:t>
                </a:r>
                <a:endParaRPr lang="en-IN" sz="1600" b="1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953BDE-CC3B-9520-FE37-2829FADC6C69}"/>
                </a:ext>
              </a:extLst>
            </p:cNvPr>
            <p:cNvSpPr txBox="1"/>
            <p:nvPr/>
          </p:nvSpPr>
          <p:spPr>
            <a:xfrm>
              <a:off x="1558424" y="3138686"/>
              <a:ext cx="18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600" b="1" dirty="0"/>
                <a:t>Accuracy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31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BHASWATI C</dc:creator>
  <cp:lastModifiedBy>BHASWATI C</cp:lastModifiedBy>
  <cp:revision>2</cp:revision>
  <dcterms:created xsi:type="dcterms:W3CDTF">2024-03-17T22:38:49Z</dcterms:created>
  <dcterms:modified xsi:type="dcterms:W3CDTF">2024-03-17T23:26:02Z</dcterms:modified>
</cp:coreProperties>
</file>