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enpact_Master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76" y="6220074"/>
            <a:ext cx="1433827" cy="21885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5334191"/>
            <a:ext cx="8686800" cy="369332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749244"/>
            <a:ext cx="6972300" cy="514301"/>
          </a:xfrm>
        </p:spPr>
        <p:txBody>
          <a:bodyPr anchor="t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4594860"/>
            <a:ext cx="9144000" cy="381000"/>
            <a:chOff x="0" y="0"/>
            <a:chExt cx="9144000" cy="381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3246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Genpact_Headline2_Outline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559464" y="83264"/>
              <a:ext cx="2400380" cy="14978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0" y="317863"/>
              <a:ext cx="9144000" cy="63137"/>
            </a:xfrm>
            <a:prstGeom prst="rect">
              <a:avLst/>
            </a:prstGeom>
            <a:solidFill>
              <a:srgbClr val="00A3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600" y="6438900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DESIGN ∙ TRANSFORM ∙ RUN</a:t>
            </a:r>
          </a:p>
        </p:txBody>
      </p:sp>
      <p:pic>
        <p:nvPicPr>
          <p:cNvPr id="15" name="Picture 14" descr="Genpact_Master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76" y="6220074"/>
            <a:ext cx="1433827" cy="21885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4594860"/>
            <a:ext cx="9144000" cy="381000"/>
            <a:chOff x="0" y="0"/>
            <a:chExt cx="9144000" cy="3810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0"/>
              <a:ext cx="9144000" cy="3246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Genpact_Headline2_Outline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559464" y="83264"/>
              <a:ext cx="2400380" cy="14978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>
            <a:xfrm>
              <a:off x="0" y="317863"/>
              <a:ext cx="9144000" cy="63137"/>
            </a:xfrm>
            <a:prstGeom prst="rect">
              <a:avLst/>
            </a:prstGeom>
            <a:solidFill>
              <a:srgbClr val="00A3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8600" y="6438900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DESIGN ∙ TRANSFORM ∙ RUN</a:t>
            </a:r>
          </a:p>
        </p:txBody>
      </p:sp>
    </p:spTree>
    <p:extLst>
      <p:ext uri="{BB962C8B-B14F-4D97-AF65-F5344CB8AC3E}">
        <p14:creationId xmlns:p14="http://schemas.microsoft.com/office/powerpoint/2010/main" val="154185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70899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sz="900" dirty="0" smtClean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ith Black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99474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sz="900" dirty="0" smtClean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975" y="457200"/>
            <a:ext cx="8783425" cy="1047750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5" y="457199"/>
            <a:ext cx="8783425" cy="899093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00" y="1356293"/>
            <a:ext cx="8686800" cy="17943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666589"/>
            <a:ext cx="20574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8BF5DCE-C96A-4825-8098-3E8DF421EB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3726" y="17522"/>
            <a:ext cx="6370899" cy="276999"/>
          </a:xfrm>
          <a:noFill/>
        </p:spPr>
        <p:txBody>
          <a:bodyPr wrap="square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sz="900" dirty="0" smtClean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4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2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3296947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50" y="365127"/>
            <a:ext cx="8686800" cy="937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56293"/>
            <a:ext cx="8686800" cy="173586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381000"/>
            <a:chOff x="0" y="0"/>
            <a:chExt cx="9144000" cy="381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3246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Picture 8" descr="Genpact_Headline2_Outlin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464" y="83264"/>
              <a:ext cx="2400380" cy="14978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0" y="317863"/>
              <a:ext cx="9144000" cy="63137"/>
            </a:xfrm>
            <a:prstGeom prst="rect">
              <a:avLst/>
            </a:prstGeom>
            <a:solidFill>
              <a:srgbClr val="00A3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0" y="6586327"/>
            <a:ext cx="9144000" cy="1588"/>
          </a:xfrm>
          <a:prstGeom prst="line">
            <a:avLst/>
          </a:prstGeom>
          <a:ln w="95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9864" y="6666589"/>
            <a:ext cx="50884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cs typeface="Arial"/>
              </a:rPr>
              <a:t>DESIGN • TRANSFORM • RUN</a:t>
            </a: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6932588" y="6618795"/>
            <a:ext cx="20574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4F94C26-2A70-4961-AAB1-3557AEA8AC57}" type="slidenum">
              <a:rPr lang="en-US" sz="800" smtClean="0">
                <a:solidFill>
                  <a:srgbClr val="1AA2DC"/>
                </a:solidFill>
              </a:rPr>
              <a:pPr algn="r"/>
              <a:t>‹#›</a:t>
            </a:fld>
            <a:endParaRPr lang="en-US" sz="800" dirty="0">
              <a:solidFill>
                <a:srgbClr val="1AA2DC"/>
              </a:solidFill>
            </a:endParaRPr>
          </a:p>
        </p:txBody>
      </p:sp>
      <p:sp>
        <p:nvSpPr>
          <p:cNvPr id="12" name="Footer Placeholder 81"/>
          <p:cNvSpPr txBox="1">
            <a:spLocks noGrp="1"/>
          </p:cNvSpPr>
          <p:nvPr/>
        </p:nvSpPr>
        <p:spPr bwMode="auto">
          <a:xfrm>
            <a:off x="6632575" y="6677819"/>
            <a:ext cx="1958975" cy="14446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700" dirty="0" smtClean="0">
                <a:solidFill>
                  <a:srgbClr val="414141"/>
                </a:solidFill>
                <a:ea typeface="Arial Unicode MS" pitchFamily="34" charset="-128"/>
                <a:cs typeface="Arial Unicode MS" pitchFamily="34" charset="-128"/>
              </a:rPr>
              <a:t>© 2014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817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Font typeface="Arial" panose="020B0604020202020204" pitchFamily="34" charset="0"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69863" indent="-169863" algn="l" defTabSz="914400" rtl="0" eaLnBrk="1" latinLnBrk="0" hangingPunct="1">
        <a:lnSpc>
          <a:spcPct val="100000"/>
        </a:lnSpc>
        <a:spcBef>
          <a:spcPts val="500"/>
        </a:spcBef>
        <a:spcAft>
          <a:spcPts val="40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47663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400"/>
        </a:spcAft>
        <a:buClr>
          <a:schemeClr val="bg2"/>
        </a:buClr>
        <a:buSzPct val="50000"/>
        <a:buFont typeface="Arial" panose="020B0604020202020204" pitchFamily="34" charset="0"/>
        <a:buChar char="–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15938" indent="-168275" algn="l" defTabSz="914400" rtl="0" eaLnBrk="1" latinLnBrk="0" hangingPunct="1">
        <a:lnSpc>
          <a:spcPct val="100000"/>
        </a:lnSpc>
        <a:spcBef>
          <a:spcPts val="500"/>
        </a:spcBef>
        <a:spcAft>
          <a:spcPts val="400"/>
        </a:spcAft>
        <a:buClr>
          <a:schemeClr val="bg2"/>
        </a:buClr>
        <a:buSzPct val="65000"/>
        <a:buFont typeface="Wingdings" panose="05000000000000000000" pitchFamily="2" charset="2"/>
        <a:buChar char="§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580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65000"/>
        <a:buFont typeface="Arial" panose="020B0604020202020204" pitchFamily="34" charset="0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4" userDrawn="1">
          <p15:clr>
            <a:srgbClr val="F26B43"/>
          </p15:clr>
        </p15:guide>
        <p15:guide id="4" pos="5616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PowerPoint Template Genpact2014.8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34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enpact2014.8">
  <a:themeElements>
    <a:clrScheme name="GNPT2">
      <a:dk1>
        <a:sysClr val="windowText" lastClr="000000"/>
      </a:dk1>
      <a:lt1>
        <a:sysClr val="window" lastClr="FFFFFF"/>
      </a:lt1>
      <a:dk2>
        <a:srgbClr val="F5E003"/>
      </a:dk2>
      <a:lt2>
        <a:srgbClr val="1AA2DC"/>
      </a:lt2>
      <a:accent1>
        <a:srgbClr val="00608A"/>
      </a:accent1>
      <a:accent2>
        <a:srgbClr val="905500"/>
      </a:accent2>
      <a:accent3>
        <a:srgbClr val="4C7520"/>
      </a:accent3>
      <a:accent4>
        <a:srgbClr val="F7941E"/>
      </a:accent4>
      <a:accent5>
        <a:srgbClr val="8DC63F"/>
      </a:accent5>
      <a:accent6>
        <a:srgbClr val="959697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Genpact2014.8</Template>
  <TotalTime>1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Genpact2014.8</vt:lpstr>
      <vt:lpstr>think-cell Slide</vt:lpstr>
      <vt:lpstr>PowerPoint Presentation</vt:lpstr>
    </vt:vector>
  </TitlesOfParts>
  <Company>Genpact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Gencore</dc:creator>
  <cp:lastModifiedBy>Gencore</cp:lastModifiedBy>
  <cp:revision>1</cp:revision>
  <dcterms:created xsi:type="dcterms:W3CDTF">2014-12-08T13:22:45Z</dcterms:created>
  <dcterms:modified xsi:type="dcterms:W3CDTF">2014-12-08T13:24:10Z</dcterms:modified>
</cp:coreProperties>
</file>