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</p:sldIdLst>
  <p:sldSz cy="32918400" cx="438912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368" orient="horz"/>
        <p:guide pos="138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04e47d889_2_5:notes"/>
          <p:cNvSpPr txBox="1"/>
          <p:nvPr>
            <p:ph idx="12" type="sldNum"/>
          </p:nvPr>
        </p:nvSpPr>
        <p:spPr>
          <a:xfrm>
            <a:off x="3884579" y="8685229"/>
            <a:ext cx="2971800" cy="457201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92200" spcFirstLastPara="1" rIns="92200" wrap="square" tIns="46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300"/>
              <a:t>‹#›</a:t>
            </a:fld>
            <a:endParaRPr sz="300"/>
          </a:p>
        </p:txBody>
      </p:sp>
      <p:sp>
        <p:nvSpPr>
          <p:cNvPr id="57" name="Google Shape;57;g1804e47d889_2_5:notes"/>
          <p:cNvSpPr/>
          <p:nvPr>
            <p:ph idx="2" type="sldImg"/>
          </p:nvPr>
        </p:nvSpPr>
        <p:spPr>
          <a:xfrm>
            <a:off x="1092464" y="684854"/>
            <a:ext cx="4674900" cy="3429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" name="Google Shape;58;g1804e47d889_2_5:notes"/>
          <p:cNvSpPr txBox="1"/>
          <p:nvPr>
            <p:ph idx="1" type="body"/>
          </p:nvPr>
        </p:nvSpPr>
        <p:spPr>
          <a:xfrm>
            <a:off x="685800" y="43441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496200" y="4765280"/>
            <a:ext cx="40898700" cy="13137000"/>
          </a:xfrm>
          <a:prstGeom prst="rect">
            <a:avLst/>
          </a:prstGeom>
        </p:spPr>
        <p:txBody>
          <a:bodyPr anchorCtr="0" anchor="b" bIns="429700" lIns="429700" spcFirstLastPara="1" rIns="429700" wrap="square" tIns="429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400"/>
              <a:buNone/>
              <a:defRPr sz="2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400"/>
              <a:buNone/>
              <a:defRPr sz="2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400"/>
              <a:buNone/>
              <a:defRPr sz="2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400"/>
              <a:buNone/>
              <a:defRPr sz="2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400"/>
              <a:buNone/>
              <a:defRPr sz="2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400"/>
              <a:buNone/>
              <a:defRPr sz="2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400"/>
              <a:buNone/>
              <a:defRPr sz="2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400"/>
              <a:buNone/>
              <a:defRPr sz="2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400"/>
              <a:buNone/>
              <a:defRPr sz="24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496160" y="18138400"/>
            <a:ext cx="40898700" cy="5073000"/>
          </a:xfrm>
          <a:prstGeom prst="rect">
            <a:avLst/>
          </a:prstGeom>
        </p:spPr>
        <p:txBody>
          <a:bodyPr anchorCtr="0" anchor="t" bIns="429700" lIns="429700" spcFirstLastPara="1" rIns="429700" wrap="square" tIns="429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40667798" y="29844587"/>
            <a:ext cx="2633700" cy="25185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496160" y="7079200"/>
            <a:ext cx="40898700" cy="12567000"/>
          </a:xfrm>
          <a:prstGeom prst="rect">
            <a:avLst/>
          </a:prstGeom>
        </p:spPr>
        <p:txBody>
          <a:bodyPr anchorCtr="0" anchor="b" bIns="429700" lIns="429700" spcFirstLastPara="1" rIns="429700" wrap="square" tIns="429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400"/>
              <a:buNone/>
              <a:defRPr sz="5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400"/>
              <a:buNone/>
              <a:defRPr sz="5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400"/>
              <a:buNone/>
              <a:defRPr sz="5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400"/>
              <a:buNone/>
              <a:defRPr sz="5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400"/>
              <a:buNone/>
              <a:defRPr sz="5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400"/>
              <a:buNone/>
              <a:defRPr sz="5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400"/>
              <a:buNone/>
              <a:defRPr sz="5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400"/>
              <a:buNone/>
              <a:defRPr sz="5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400"/>
              <a:buNone/>
              <a:defRPr sz="564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496160" y="20174240"/>
            <a:ext cx="40898700" cy="8324700"/>
          </a:xfrm>
          <a:prstGeom prst="rect">
            <a:avLst/>
          </a:prstGeom>
        </p:spPr>
        <p:txBody>
          <a:bodyPr anchorCtr="0" anchor="t" bIns="429700" lIns="429700" spcFirstLastPara="1" rIns="429700" wrap="square" tIns="429700">
            <a:normAutofit/>
          </a:bodyPr>
          <a:lstStyle>
            <a:lvl1pPr indent="-768350" lvl="0" marL="457200" algn="ctr">
              <a:spcBef>
                <a:spcPts val="0"/>
              </a:spcBef>
              <a:spcAft>
                <a:spcPts val="0"/>
              </a:spcAft>
              <a:buSzPts val="8500"/>
              <a:buChar char="●"/>
              <a:defRPr/>
            </a:lvl1pPr>
            <a:lvl2pPr indent="-647700" lvl="1" marL="914400" algn="ctr">
              <a:spcBef>
                <a:spcPts val="0"/>
              </a:spcBef>
              <a:spcAft>
                <a:spcPts val="0"/>
              </a:spcAft>
              <a:buSzPts val="6600"/>
              <a:buChar char="○"/>
              <a:defRPr/>
            </a:lvl2pPr>
            <a:lvl3pPr indent="-647700" lvl="2" marL="1371600" algn="ctr">
              <a:spcBef>
                <a:spcPts val="0"/>
              </a:spcBef>
              <a:spcAft>
                <a:spcPts val="0"/>
              </a:spcAft>
              <a:buSzPts val="6600"/>
              <a:buChar char="■"/>
              <a:defRPr/>
            </a:lvl3pPr>
            <a:lvl4pPr indent="-647700" lvl="3" marL="1828800" algn="ctr">
              <a:spcBef>
                <a:spcPts val="0"/>
              </a:spcBef>
              <a:spcAft>
                <a:spcPts val="0"/>
              </a:spcAft>
              <a:buSzPts val="6600"/>
              <a:buChar char="●"/>
              <a:defRPr/>
            </a:lvl4pPr>
            <a:lvl5pPr indent="-647700" lvl="4" marL="2286000" algn="ctr">
              <a:spcBef>
                <a:spcPts val="0"/>
              </a:spcBef>
              <a:spcAft>
                <a:spcPts val="0"/>
              </a:spcAft>
              <a:buSzPts val="6600"/>
              <a:buChar char="○"/>
              <a:defRPr/>
            </a:lvl5pPr>
            <a:lvl6pPr indent="-647700" lvl="5" marL="2743200" algn="ctr">
              <a:spcBef>
                <a:spcPts val="0"/>
              </a:spcBef>
              <a:spcAft>
                <a:spcPts val="0"/>
              </a:spcAft>
              <a:buSzPts val="6600"/>
              <a:buChar char="■"/>
              <a:defRPr/>
            </a:lvl6pPr>
            <a:lvl7pPr indent="-647700" lvl="6" marL="3200400" algn="ctr">
              <a:spcBef>
                <a:spcPts val="0"/>
              </a:spcBef>
              <a:spcAft>
                <a:spcPts val="0"/>
              </a:spcAft>
              <a:buSzPts val="6600"/>
              <a:buChar char="●"/>
              <a:defRPr/>
            </a:lvl7pPr>
            <a:lvl8pPr indent="-647700" lvl="7" marL="3657600" algn="ctr">
              <a:spcBef>
                <a:spcPts val="0"/>
              </a:spcBef>
              <a:spcAft>
                <a:spcPts val="0"/>
              </a:spcAft>
              <a:buSzPts val="6600"/>
              <a:buChar char="○"/>
              <a:defRPr/>
            </a:lvl8pPr>
            <a:lvl9pPr indent="-647700" lvl="8" marL="4114800" algn="ctr">
              <a:spcBef>
                <a:spcPts val="0"/>
              </a:spcBef>
              <a:spcAft>
                <a:spcPts val="0"/>
              </a:spcAft>
              <a:buSzPts val="66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40667798" y="29844587"/>
            <a:ext cx="2633700" cy="25185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40667798" y="29844587"/>
            <a:ext cx="2633700" cy="25185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496160" y="13765440"/>
            <a:ext cx="40898700" cy="53871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40667798" y="29844587"/>
            <a:ext cx="2633700" cy="25185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496160" y="2848160"/>
            <a:ext cx="40898700" cy="3664800"/>
          </a:xfrm>
          <a:prstGeom prst="rect">
            <a:avLst/>
          </a:prstGeom>
        </p:spPr>
        <p:txBody>
          <a:bodyPr anchorCtr="0" anchor="t" bIns="429700" lIns="429700" spcFirstLastPara="1" rIns="429700" wrap="square" tIns="429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496160" y="7375840"/>
            <a:ext cx="40898700" cy="21864900"/>
          </a:xfrm>
          <a:prstGeom prst="rect">
            <a:avLst/>
          </a:prstGeom>
        </p:spPr>
        <p:txBody>
          <a:bodyPr anchorCtr="0" anchor="t" bIns="429700" lIns="429700" spcFirstLastPara="1" rIns="429700" wrap="square" tIns="429700">
            <a:normAutofit/>
          </a:bodyPr>
          <a:lstStyle>
            <a:lvl1pPr indent="-768350" lvl="0" marL="457200">
              <a:spcBef>
                <a:spcPts val="0"/>
              </a:spcBef>
              <a:spcAft>
                <a:spcPts val="0"/>
              </a:spcAft>
              <a:buSzPts val="8500"/>
              <a:buChar char="●"/>
              <a:defRPr/>
            </a:lvl1pPr>
            <a:lvl2pPr indent="-647700" lvl="1" marL="914400">
              <a:spcBef>
                <a:spcPts val="0"/>
              </a:spcBef>
              <a:spcAft>
                <a:spcPts val="0"/>
              </a:spcAft>
              <a:buSzPts val="6600"/>
              <a:buChar char="○"/>
              <a:defRPr/>
            </a:lvl2pPr>
            <a:lvl3pPr indent="-647700" lvl="2" marL="1371600">
              <a:spcBef>
                <a:spcPts val="0"/>
              </a:spcBef>
              <a:spcAft>
                <a:spcPts val="0"/>
              </a:spcAft>
              <a:buSzPts val="6600"/>
              <a:buChar char="■"/>
              <a:defRPr/>
            </a:lvl3pPr>
            <a:lvl4pPr indent="-647700" lvl="3" marL="1828800">
              <a:spcBef>
                <a:spcPts val="0"/>
              </a:spcBef>
              <a:spcAft>
                <a:spcPts val="0"/>
              </a:spcAft>
              <a:buSzPts val="6600"/>
              <a:buChar char="●"/>
              <a:defRPr/>
            </a:lvl4pPr>
            <a:lvl5pPr indent="-647700" lvl="4" marL="2286000">
              <a:spcBef>
                <a:spcPts val="0"/>
              </a:spcBef>
              <a:spcAft>
                <a:spcPts val="0"/>
              </a:spcAft>
              <a:buSzPts val="6600"/>
              <a:buChar char="○"/>
              <a:defRPr/>
            </a:lvl5pPr>
            <a:lvl6pPr indent="-647700" lvl="5" marL="2743200">
              <a:spcBef>
                <a:spcPts val="0"/>
              </a:spcBef>
              <a:spcAft>
                <a:spcPts val="0"/>
              </a:spcAft>
              <a:buSzPts val="6600"/>
              <a:buChar char="■"/>
              <a:defRPr/>
            </a:lvl6pPr>
            <a:lvl7pPr indent="-647700" lvl="6" marL="3200400">
              <a:spcBef>
                <a:spcPts val="0"/>
              </a:spcBef>
              <a:spcAft>
                <a:spcPts val="0"/>
              </a:spcAft>
              <a:buSzPts val="6600"/>
              <a:buChar char="●"/>
              <a:defRPr/>
            </a:lvl7pPr>
            <a:lvl8pPr indent="-647700" lvl="7" marL="3657600">
              <a:spcBef>
                <a:spcPts val="0"/>
              </a:spcBef>
              <a:spcAft>
                <a:spcPts val="0"/>
              </a:spcAft>
              <a:buSzPts val="6600"/>
              <a:buChar char="○"/>
              <a:defRPr/>
            </a:lvl8pPr>
            <a:lvl9pPr indent="-647700" lvl="8" marL="4114800">
              <a:spcBef>
                <a:spcPts val="0"/>
              </a:spcBef>
              <a:spcAft>
                <a:spcPts val="0"/>
              </a:spcAft>
              <a:buSzPts val="66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0667798" y="29844587"/>
            <a:ext cx="2633700" cy="25185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496160" y="2848160"/>
            <a:ext cx="40898700" cy="3664800"/>
          </a:xfrm>
          <a:prstGeom prst="rect">
            <a:avLst/>
          </a:prstGeom>
        </p:spPr>
        <p:txBody>
          <a:bodyPr anchorCtr="0" anchor="t" bIns="429700" lIns="429700" spcFirstLastPara="1" rIns="429700" wrap="square" tIns="429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496160" y="7375840"/>
            <a:ext cx="19199400" cy="21864900"/>
          </a:xfrm>
          <a:prstGeom prst="rect">
            <a:avLst/>
          </a:prstGeom>
        </p:spPr>
        <p:txBody>
          <a:bodyPr anchorCtr="0" anchor="t" bIns="429700" lIns="429700" spcFirstLastPara="1" rIns="429700" wrap="square" tIns="429700">
            <a:normAutofit/>
          </a:bodyPr>
          <a:lstStyle>
            <a:lvl1pPr indent="-647700" lvl="0" marL="457200">
              <a:spcBef>
                <a:spcPts val="0"/>
              </a:spcBef>
              <a:spcAft>
                <a:spcPts val="0"/>
              </a:spcAft>
              <a:buSzPts val="6600"/>
              <a:buChar char="●"/>
              <a:defRPr sz="6600"/>
            </a:lvl1pPr>
            <a:lvl2pPr indent="-584200" lvl="1" marL="914400">
              <a:spcBef>
                <a:spcPts val="0"/>
              </a:spcBef>
              <a:spcAft>
                <a:spcPts val="0"/>
              </a:spcAft>
              <a:buSzPts val="5600"/>
              <a:buChar char="○"/>
              <a:defRPr sz="5600"/>
            </a:lvl2pPr>
            <a:lvl3pPr indent="-584200" lvl="2" marL="1371600">
              <a:spcBef>
                <a:spcPts val="0"/>
              </a:spcBef>
              <a:spcAft>
                <a:spcPts val="0"/>
              </a:spcAft>
              <a:buSzPts val="5600"/>
              <a:buChar char="■"/>
              <a:defRPr sz="5600"/>
            </a:lvl3pPr>
            <a:lvl4pPr indent="-584200" lvl="3" marL="1828800">
              <a:spcBef>
                <a:spcPts val="0"/>
              </a:spcBef>
              <a:spcAft>
                <a:spcPts val="0"/>
              </a:spcAft>
              <a:buSzPts val="5600"/>
              <a:buChar char="●"/>
              <a:defRPr sz="5600"/>
            </a:lvl4pPr>
            <a:lvl5pPr indent="-584200" lvl="4" marL="2286000">
              <a:spcBef>
                <a:spcPts val="0"/>
              </a:spcBef>
              <a:spcAft>
                <a:spcPts val="0"/>
              </a:spcAft>
              <a:buSzPts val="5600"/>
              <a:buChar char="○"/>
              <a:defRPr sz="5600"/>
            </a:lvl5pPr>
            <a:lvl6pPr indent="-584200" lvl="5" marL="2743200">
              <a:spcBef>
                <a:spcPts val="0"/>
              </a:spcBef>
              <a:spcAft>
                <a:spcPts val="0"/>
              </a:spcAft>
              <a:buSzPts val="5600"/>
              <a:buChar char="■"/>
              <a:defRPr sz="5600"/>
            </a:lvl6pPr>
            <a:lvl7pPr indent="-584200" lvl="6" marL="3200400">
              <a:spcBef>
                <a:spcPts val="0"/>
              </a:spcBef>
              <a:spcAft>
                <a:spcPts val="0"/>
              </a:spcAft>
              <a:buSzPts val="5600"/>
              <a:buChar char="●"/>
              <a:defRPr sz="5600"/>
            </a:lvl7pPr>
            <a:lvl8pPr indent="-584200" lvl="7" marL="3657600">
              <a:spcBef>
                <a:spcPts val="0"/>
              </a:spcBef>
              <a:spcAft>
                <a:spcPts val="0"/>
              </a:spcAft>
              <a:buSzPts val="5600"/>
              <a:buChar char="○"/>
              <a:defRPr sz="5600"/>
            </a:lvl8pPr>
            <a:lvl9pPr indent="-584200" lvl="8" marL="4114800">
              <a:spcBef>
                <a:spcPts val="0"/>
              </a:spcBef>
              <a:spcAft>
                <a:spcPts val="0"/>
              </a:spcAft>
              <a:buSzPts val="5600"/>
              <a:buChar char="■"/>
              <a:defRPr sz="5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23195520" y="7375840"/>
            <a:ext cx="19199400" cy="21864900"/>
          </a:xfrm>
          <a:prstGeom prst="rect">
            <a:avLst/>
          </a:prstGeom>
        </p:spPr>
        <p:txBody>
          <a:bodyPr anchorCtr="0" anchor="t" bIns="429700" lIns="429700" spcFirstLastPara="1" rIns="429700" wrap="square" tIns="429700">
            <a:normAutofit/>
          </a:bodyPr>
          <a:lstStyle>
            <a:lvl1pPr indent="-647700" lvl="0" marL="457200">
              <a:spcBef>
                <a:spcPts val="0"/>
              </a:spcBef>
              <a:spcAft>
                <a:spcPts val="0"/>
              </a:spcAft>
              <a:buSzPts val="6600"/>
              <a:buChar char="●"/>
              <a:defRPr sz="6600"/>
            </a:lvl1pPr>
            <a:lvl2pPr indent="-584200" lvl="1" marL="914400">
              <a:spcBef>
                <a:spcPts val="0"/>
              </a:spcBef>
              <a:spcAft>
                <a:spcPts val="0"/>
              </a:spcAft>
              <a:buSzPts val="5600"/>
              <a:buChar char="○"/>
              <a:defRPr sz="5600"/>
            </a:lvl2pPr>
            <a:lvl3pPr indent="-584200" lvl="2" marL="1371600">
              <a:spcBef>
                <a:spcPts val="0"/>
              </a:spcBef>
              <a:spcAft>
                <a:spcPts val="0"/>
              </a:spcAft>
              <a:buSzPts val="5600"/>
              <a:buChar char="■"/>
              <a:defRPr sz="5600"/>
            </a:lvl3pPr>
            <a:lvl4pPr indent="-584200" lvl="3" marL="1828800">
              <a:spcBef>
                <a:spcPts val="0"/>
              </a:spcBef>
              <a:spcAft>
                <a:spcPts val="0"/>
              </a:spcAft>
              <a:buSzPts val="5600"/>
              <a:buChar char="●"/>
              <a:defRPr sz="5600"/>
            </a:lvl4pPr>
            <a:lvl5pPr indent="-584200" lvl="4" marL="2286000">
              <a:spcBef>
                <a:spcPts val="0"/>
              </a:spcBef>
              <a:spcAft>
                <a:spcPts val="0"/>
              </a:spcAft>
              <a:buSzPts val="5600"/>
              <a:buChar char="○"/>
              <a:defRPr sz="5600"/>
            </a:lvl5pPr>
            <a:lvl6pPr indent="-584200" lvl="5" marL="2743200">
              <a:spcBef>
                <a:spcPts val="0"/>
              </a:spcBef>
              <a:spcAft>
                <a:spcPts val="0"/>
              </a:spcAft>
              <a:buSzPts val="5600"/>
              <a:buChar char="■"/>
              <a:defRPr sz="5600"/>
            </a:lvl6pPr>
            <a:lvl7pPr indent="-584200" lvl="6" marL="3200400">
              <a:spcBef>
                <a:spcPts val="0"/>
              </a:spcBef>
              <a:spcAft>
                <a:spcPts val="0"/>
              </a:spcAft>
              <a:buSzPts val="5600"/>
              <a:buChar char="●"/>
              <a:defRPr sz="5600"/>
            </a:lvl7pPr>
            <a:lvl8pPr indent="-584200" lvl="7" marL="3657600">
              <a:spcBef>
                <a:spcPts val="0"/>
              </a:spcBef>
              <a:spcAft>
                <a:spcPts val="0"/>
              </a:spcAft>
              <a:buSzPts val="5600"/>
              <a:buChar char="○"/>
              <a:defRPr sz="5600"/>
            </a:lvl8pPr>
            <a:lvl9pPr indent="-584200" lvl="8" marL="4114800">
              <a:spcBef>
                <a:spcPts val="0"/>
              </a:spcBef>
              <a:spcAft>
                <a:spcPts val="0"/>
              </a:spcAft>
              <a:buSzPts val="5600"/>
              <a:buChar char="■"/>
              <a:defRPr sz="5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40667798" y="29844587"/>
            <a:ext cx="2633700" cy="25185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496160" y="2848160"/>
            <a:ext cx="40898700" cy="3664800"/>
          </a:xfrm>
          <a:prstGeom prst="rect">
            <a:avLst/>
          </a:prstGeom>
        </p:spPr>
        <p:txBody>
          <a:bodyPr anchorCtr="0" anchor="t" bIns="429700" lIns="429700" spcFirstLastPara="1" rIns="429700" wrap="square" tIns="429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40667798" y="29844587"/>
            <a:ext cx="2633700" cy="25185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496160" y="3555840"/>
            <a:ext cx="13478400" cy="4836900"/>
          </a:xfrm>
          <a:prstGeom prst="rect">
            <a:avLst/>
          </a:prstGeom>
        </p:spPr>
        <p:txBody>
          <a:bodyPr anchorCtr="0" anchor="b" bIns="429700" lIns="429700" spcFirstLastPara="1" rIns="429700" wrap="square" tIns="429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1pPr>
            <a:lvl2pPr lvl="1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2pPr>
            <a:lvl3pPr lvl="2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3pPr>
            <a:lvl4pPr lvl="3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4pPr>
            <a:lvl5pPr lvl="4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5pPr>
            <a:lvl6pPr lvl="5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6pPr>
            <a:lvl7pPr lvl="6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7pPr>
            <a:lvl8pPr lvl="7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8pPr>
            <a:lvl9pPr lvl="8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496160" y="8893440"/>
            <a:ext cx="13478400" cy="20348700"/>
          </a:xfrm>
          <a:prstGeom prst="rect">
            <a:avLst/>
          </a:prstGeom>
        </p:spPr>
        <p:txBody>
          <a:bodyPr anchorCtr="0" anchor="t" bIns="429700" lIns="429700" spcFirstLastPara="1" rIns="429700" wrap="square" tIns="429700">
            <a:normAutofit/>
          </a:bodyPr>
          <a:lstStyle>
            <a:lvl1pPr indent="-584200" lvl="0" marL="457200">
              <a:spcBef>
                <a:spcPts val="0"/>
              </a:spcBef>
              <a:spcAft>
                <a:spcPts val="0"/>
              </a:spcAft>
              <a:buSzPts val="5600"/>
              <a:buChar char="●"/>
              <a:defRPr sz="5600"/>
            </a:lvl1pPr>
            <a:lvl2pPr indent="-584200" lvl="1" marL="914400">
              <a:spcBef>
                <a:spcPts val="0"/>
              </a:spcBef>
              <a:spcAft>
                <a:spcPts val="0"/>
              </a:spcAft>
              <a:buSzPts val="5600"/>
              <a:buChar char="○"/>
              <a:defRPr sz="5600"/>
            </a:lvl2pPr>
            <a:lvl3pPr indent="-584200" lvl="2" marL="1371600">
              <a:spcBef>
                <a:spcPts val="0"/>
              </a:spcBef>
              <a:spcAft>
                <a:spcPts val="0"/>
              </a:spcAft>
              <a:buSzPts val="5600"/>
              <a:buChar char="■"/>
              <a:defRPr sz="5600"/>
            </a:lvl3pPr>
            <a:lvl4pPr indent="-584200" lvl="3" marL="1828800">
              <a:spcBef>
                <a:spcPts val="0"/>
              </a:spcBef>
              <a:spcAft>
                <a:spcPts val="0"/>
              </a:spcAft>
              <a:buSzPts val="5600"/>
              <a:buChar char="●"/>
              <a:defRPr sz="5600"/>
            </a:lvl4pPr>
            <a:lvl5pPr indent="-584200" lvl="4" marL="2286000">
              <a:spcBef>
                <a:spcPts val="0"/>
              </a:spcBef>
              <a:spcAft>
                <a:spcPts val="0"/>
              </a:spcAft>
              <a:buSzPts val="5600"/>
              <a:buChar char="○"/>
              <a:defRPr sz="5600"/>
            </a:lvl5pPr>
            <a:lvl6pPr indent="-584200" lvl="5" marL="2743200">
              <a:spcBef>
                <a:spcPts val="0"/>
              </a:spcBef>
              <a:spcAft>
                <a:spcPts val="0"/>
              </a:spcAft>
              <a:buSzPts val="5600"/>
              <a:buChar char="■"/>
              <a:defRPr sz="5600"/>
            </a:lvl6pPr>
            <a:lvl7pPr indent="-584200" lvl="6" marL="3200400">
              <a:spcBef>
                <a:spcPts val="0"/>
              </a:spcBef>
              <a:spcAft>
                <a:spcPts val="0"/>
              </a:spcAft>
              <a:buSzPts val="5600"/>
              <a:buChar char="●"/>
              <a:defRPr sz="5600"/>
            </a:lvl7pPr>
            <a:lvl8pPr indent="-584200" lvl="7" marL="3657600">
              <a:spcBef>
                <a:spcPts val="0"/>
              </a:spcBef>
              <a:spcAft>
                <a:spcPts val="0"/>
              </a:spcAft>
              <a:buSzPts val="5600"/>
              <a:buChar char="○"/>
              <a:defRPr sz="5600"/>
            </a:lvl8pPr>
            <a:lvl9pPr indent="-584200" lvl="8" marL="4114800">
              <a:spcBef>
                <a:spcPts val="0"/>
              </a:spcBef>
              <a:spcAft>
                <a:spcPts val="0"/>
              </a:spcAft>
              <a:buSzPts val="5600"/>
              <a:buChar char="■"/>
              <a:defRPr sz="5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40667798" y="29844587"/>
            <a:ext cx="2633700" cy="25185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2353200" y="2880960"/>
            <a:ext cx="30565500" cy="261807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600"/>
              <a:buNone/>
              <a:defRPr sz="22600"/>
            </a:lvl1pPr>
            <a:lvl2pPr lvl="1">
              <a:spcBef>
                <a:spcPts val="0"/>
              </a:spcBef>
              <a:spcAft>
                <a:spcPts val="0"/>
              </a:spcAft>
              <a:buSzPts val="22600"/>
              <a:buNone/>
              <a:defRPr sz="22600"/>
            </a:lvl2pPr>
            <a:lvl3pPr lvl="2">
              <a:spcBef>
                <a:spcPts val="0"/>
              </a:spcBef>
              <a:spcAft>
                <a:spcPts val="0"/>
              </a:spcAft>
              <a:buSzPts val="22600"/>
              <a:buNone/>
              <a:defRPr sz="22600"/>
            </a:lvl3pPr>
            <a:lvl4pPr lvl="3">
              <a:spcBef>
                <a:spcPts val="0"/>
              </a:spcBef>
              <a:spcAft>
                <a:spcPts val="0"/>
              </a:spcAft>
              <a:buSzPts val="22600"/>
              <a:buNone/>
              <a:defRPr sz="22600"/>
            </a:lvl4pPr>
            <a:lvl5pPr lvl="4">
              <a:spcBef>
                <a:spcPts val="0"/>
              </a:spcBef>
              <a:spcAft>
                <a:spcPts val="0"/>
              </a:spcAft>
              <a:buSzPts val="22600"/>
              <a:buNone/>
              <a:defRPr sz="22600"/>
            </a:lvl5pPr>
            <a:lvl6pPr lvl="5">
              <a:spcBef>
                <a:spcPts val="0"/>
              </a:spcBef>
              <a:spcAft>
                <a:spcPts val="0"/>
              </a:spcAft>
              <a:buSzPts val="22600"/>
              <a:buNone/>
              <a:defRPr sz="22600"/>
            </a:lvl6pPr>
            <a:lvl7pPr lvl="6">
              <a:spcBef>
                <a:spcPts val="0"/>
              </a:spcBef>
              <a:spcAft>
                <a:spcPts val="0"/>
              </a:spcAft>
              <a:buSzPts val="22600"/>
              <a:buNone/>
              <a:defRPr sz="22600"/>
            </a:lvl7pPr>
            <a:lvl8pPr lvl="7">
              <a:spcBef>
                <a:spcPts val="0"/>
              </a:spcBef>
              <a:spcAft>
                <a:spcPts val="0"/>
              </a:spcAft>
              <a:buSzPts val="22600"/>
              <a:buNone/>
              <a:defRPr sz="22600"/>
            </a:lvl8pPr>
            <a:lvl9pPr lvl="8">
              <a:spcBef>
                <a:spcPts val="0"/>
              </a:spcBef>
              <a:spcAft>
                <a:spcPts val="0"/>
              </a:spcAft>
              <a:buSzPts val="22600"/>
              <a:buNone/>
              <a:defRPr sz="22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40667798" y="29844587"/>
            <a:ext cx="2633700" cy="25185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1945600" y="-800"/>
            <a:ext cx="21945600" cy="329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29700" lIns="429700" spcFirstLastPara="1" rIns="429700" wrap="square" tIns="429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274400" y="7892320"/>
            <a:ext cx="19417200" cy="9486600"/>
          </a:xfrm>
          <a:prstGeom prst="rect">
            <a:avLst/>
          </a:prstGeom>
        </p:spPr>
        <p:txBody>
          <a:bodyPr anchorCtr="0" anchor="b" bIns="429700" lIns="429700" spcFirstLastPara="1" rIns="429700" wrap="square" tIns="429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700"/>
              <a:buNone/>
              <a:defRPr sz="19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700"/>
              <a:buNone/>
              <a:defRPr sz="19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700"/>
              <a:buNone/>
              <a:defRPr sz="19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700"/>
              <a:buNone/>
              <a:defRPr sz="19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700"/>
              <a:buNone/>
              <a:defRPr sz="19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700"/>
              <a:buNone/>
              <a:defRPr sz="19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700"/>
              <a:buNone/>
              <a:defRPr sz="19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700"/>
              <a:buNone/>
              <a:defRPr sz="19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700"/>
              <a:buNone/>
              <a:defRPr sz="197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274400" y="17939680"/>
            <a:ext cx="19417200" cy="7904100"/>
          </a:xfrm>
          <a:prstGeom prst="rect">
            <a:avLst/>
          </a:prstGeom>
        </p:spPr>
        <p:txBody>
          <a:bodyPr anchorCtr="0" anchor="t" bIns="429700" lIns="429700" spcFirstLastPara="1" rIns="429700" wrap="square" tIns="429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23709600" y="4634080"/>
            <a:ext cx="18417900" cy="236490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indent="-768350" lvl="0" marL="457200">
              <a:spcBef>
                <a:spcPts val="0"/>
              </a:spcBef>
              <a:spcAft>
                <a:spcPts val="0"/>
              </a:spcAft>
              <a:buSzPts val="8500"/>
              <a:buChar char="●"/>
              <a:defRPr/>
            </a:lvl1pPr>
            <a:lvl2pPr indent="-647700" lvl="1" marL="914400">
              <a:spcBef>
                <a:spcPts val="0"/>
              </a:spcBef>
              <a:spcAft>
                <a:spcPts val="0"/>
              </a:spcAft>
              <a:buSzPts val="6600"/>
              <a:buChar char="○"/>
              <a:defRPr/>
            </a:lvl2pPr>
            <a:lvl3pPr indent="-647700" lvl="2" marL="1371600">
              <a:spcBef>
                <a:spcPts val="0"/>
              </a:spcBef>
              <a:spcAft>
                <a:spcPts val="0"/>
              </a:spcAft>
              <a:buSzPts val="6600"/>
              <a:buChar char="■"/>
              <a:defRPr/>
            </a:lvl3pPr>
            <a:lvl4pPr indent="-647700" lvl="3" marL="1828800">
              <a:spcBef>
                <a:spcPts val="0"/>
              </a:spcBef>
              <a:spcAft>
                <a:spcPts val="0"/>
              </a:spcAft>
              <a:buSzPts val="6600"/>
              <a:buChar char="●"/>
              <a:defRPr/>
            </a:lvl4pPr>
            <a:lvl5pPr indent="-647700" lvl="4" marL="2286000">
              <a:spcBef>
                <a:spcPts val="0"/>
              </a:spcBef>
              <a:spcAft>
                <a:spcPts val="0"/>
              </a:spcAft>
              <a:buSzPts val="6600"/>
              <a:buChar char="○"/>
              <a:defRPr/>
            </a:lvl5pPr>
            <a:lvl6pPr indent="-647700" lvl="5" marL="2743200">
              <a:spcBef>
                <a:spcPts val="0"/>
              </a:spcBef>
              <a:spcAft>
                <a:spcPts val="0"/>
              </a:spcAft>
              <a:buSzPts val="6600"/>
              <a:buChar char="■"/>
              <a:defRPr/>
            </a:lvl6pPr>
            <a:lvl7pPr indent="-647700" lvl="6" marL="3200400">
              <a:spcBef>
                <a:spcPts val="0"/>
              </a:spcBef>
              <a:spcAft>
                <a:spcPts val="0"/>
              </a:spcAft>
              <a:buSzPts val="6600"/>
              <a:buChar char="●"/>
              <a:defRPr/>
            </a:lvl7pPr>
            <a:lvl8pPr indent="-647700" lvl="7" marL="3657600">
              <a:spcBef>
                <a:spcPts val="0"/>
              </a:spcBef>
              <a:spcAft>
                <a:spcPts val="0"/>
              </a:spcAft>
              <a:buSzPts val="6600"/>
              <a:buChar char="○"/>
              <a:defRPr/>
            </a:lvl8pPr>
            <a:lvl9pPr indent="-647700" lvl="8" marL="4114800">
              <a:spcBef>
                <a:spcPts val="0"/>
              </a:spcBef>
              <a:spcAft>
                <a:spcPts val="0"/>
              </a:spcAft>
              <a:buSzPts val="66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40667798" y="29844587"/>
            <a:ext cx="2633700" cy="25185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496160" y="27075680"/>
            <a:ext cx="28794000" cy="38721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40667798" y="29844587"/>
            <a:ext cx="2633700" cy="25185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hyperlink" Target="http://www.megaprint.com/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496160" y="2848160"/>
            <a:ext cx="40898700" cy="3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29700" lIns="429700" spcFirstLastPara="1" rIns="429700" wrap="square" tIns="429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0"/>
              <a:buNone/>
              <a:defRPr sz="1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0"/>
              <a:buNone/>
              <a:defRPr sz="13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0"/>
              <a:buNone/>
              <a:defRPr sz="13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0"/>
              <a:buNone/>
              <a:defRPr sz="13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0"/>
              <a:buNone/>
              <a:defRPr sz="13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0"/>
              <a:buNone/>
              <a:defRPr sz="13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0"/>
              <a:buNone/>
              <a:defRPr sz="13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0"/>
              <a:buNone/>
              <a:defRPr sz="13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0"/>
              <a:buNone/>
              <a:defRPr sz="1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496160" y="7375840"/>
            <a:ext cx="40898700" cy="21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29700" lIns="429700" spcFirstLastPara="1" rIns="429700" wrap="square" tIns="429700">
            <a:normAutofit/>
          </a:bodyPr>
          <a:lstStyle>
            <a:lvl1pPr indent="-7683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500"/>
              <a:buChar char="●"/>
              <a:defRPr sz="8500">
                <a:solidFill>
                  <a:schemeClr val="dk2"/>
                </a:solidFill>
              </a:defRPr>
            </a:lvl1pPr>
            <a:lvl2pPr indent="-6477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Char char="○"/>
              <a:defRPr sz="6600">
                <a:solidFill>
                  <a:schemeClr val="dk2"/>
                </a:solidFill>
              </a:defRPr>
            </a:lvl2pPr>
            <a:lvl3pPr indent="-6477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Char char="■"/>
              <a:defRPr sz="6600">
                <a:solidFill>
                  <a:schemeClr val="dk2"/>
                </a:solidFill>
              </a:defRPr>
            </a:lvl3pPr>
            <a:lvl4pPr indent="-6477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Char char="●"/>
              <a:defRPr sz="6600">
                <a:solidFill>
                  <a:schemeClr val="dk2"/>
                </a:solidFill>
              </a:defRPr>
            </a:lvl4pPr>
            <a:lvl5pPr indent="-6477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Char char="○"/>
              <a:defRPr sz="6600">
                <a:solidFill>
                  <a:schemeClr val="dk2"/>
                </a:solidFill>
              </a:defRPr>
            </a:lvl5pPr>
            <a:lvl6pPr indent="-6477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Char char="■"/>
              <a:defRPr sz="6600">
                <a:solidFill>
                  <a:schemeClr val="dk2"/>
                </a:solidFill>
              </a:defRPr>
            </a:lvl6pPr>
            <a:lvl7pPr indent="-6477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Char char="●"/>
              <a:defRPr sz="6600">
                <a:solidFill>
                  <a:schemeClr val="dk2"/>
                </a:solidFill>
              </a:defRPr>
            </a:lvl7pPr>
            <a:lvl8pPr indent="-6477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Char char="○"/>
              <a:defRPr sz="6600">
                <a:solidFill>
                  <a:schemeClr val="dk2"/>
                </a:solidFill>
              </a:defRPr>
            </a:lvl8pPr>
            <a:lvl9pPr indent="-6477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Char char="■"/>
              <a:defRPr sz="6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0667798" y="29844587"/>
            <a:ext cx="2633700" cy="25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9700" lIns="429700" spcFirstLastPara="1" rIns="429700" wrap="square" tIns="429700">
            <a:normAutofit/>
          </a:bodyPr>
          <a:lstStyle>
            <a:lvl1pPr lvl="0" algn="r">
              <a:buNone/>
              <a:defRPr sz="4700">
                <a:solidFill>
                  <a:schemeClr val="dk2"/>
                </a:solidFill>
              </a:defRPr>
            </a:lvl1pPr>
            <a:lvl2pPr lvl="1" algn="r">
              <a:buNone/>
              <a:defRPr sz="4700">
                <a:solidFill>
                  <a:schemeClr val="dk2"/>
                </a:solidFill>
              </a:defRPr>
            </a:lvl2pPr>
            <a:lvl3pPr lvl="2" algn="r">
              <a:buNone/>
              <a:defRPr sz="4700">
                <a:solidFill>
                  <a:schemeClr val="dk2"/>
                </a:solidFill>
              </a:defRPr>
            </a:lvl3pPr>
            <a:lvl4pPr lvl="3" algn="r">
              <a:buNone/>
              <a:defRPr sz="4700">
                <a:solidFill>
                  <a:schemeClr val="dk2"/>
                </a:solidFill>
              </a:defRPr>
            </a:lvl4pPr>
            <a:lvl5pPr lvl="4" algn="r">
              <a:buNone/>
              <a:defRPr sz="4700">
                <a:solidFill>
                  <a:schemeClr val="dk2"/>
                </a:solidFill>
              </a:defRPr>
            </a:lvl5pPr>
            <a:lvl6pPr lvl="5" algn="r">
              <a:buNone/>
              <a:defRPr sz="4700">
                <a:solidFill>
                  <a:schemeClr val="dk2"/>
                </a:solidFill>
              </a:defRPr>
            </a:lvl6pPr>
            <a:lvl7pPr lvl="6" algn="r">
              <a:buNone/>
              <a:defRPr sz="4700">
                <a:solidFill>
                  <a:schemeClr val="dk2"/>
                </a:solidFill>
              </a:defRPr>
            </a:lvl7pPr>
            <a:lvl8pPr lvl="7" algn="r">
              <a:buNone/>
              <a:defRPr sz="4700">
                <a:solidFill>
                  <a:schemeClr val="dk2"/>
                </a:solidFill>
              </a:defRPr>
            </a:lvl8pPr>
            <a:lvl9pPr lvl="8" algn="r">
              <a:buNone/>
              <a:defRPr sz="47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>
            <a:hlinkClick r:id="rId1"/>
          </p:cNvPr>
          <p:cNvPicPr preferRelativeResize="0"/>
          <p:nvPr/>
        </p:nvPicPr>
        <p:blipFill rotWithShape="1">
          <a:blip r:embed="rId2">
            <a:alphaModFix/>
          </a:blip>
          <a:srcRect b="0" l="0" r="38726" t="0"/>
          <a:stretch/>
        </p:blipFill>
        <p:spPr>
          <a:xfrm>
            <a:off x="35828446" y="32395636"/>
            <a:ext cx="3009288" cy="15455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/>
        </p:nvSpPr>
        <p:spPr>
          <a:xfrm>
            <a:off x="39926520" y="32308800"/>
            <a:ext cx="2383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1000" lIns="82025" spcFirstLastPara="1" rIns="82025" wrap="square" tIns="410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www.postersession.com</a:t>
            </a:r>
            <a:endParaRPr sz="1400"/>
          </a:p>
        </p:txBody>
      </p:sp>
      <p:sp>
        <p:nvSpPr>
          <p:cNvPr id="53" name="Google Shape;53;p13"/>
          <p:cNvSpPr txBox="1"/>
          <p:nvPr/>
        </p:nvSpPr>
        <p:spPr>
          <a:xfrm>
            <a:off x="-45027" y="32816720"/>
            <a:ext cx="482400" cy="1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1000" lIns="82025" spcFirstLastPara="1" rIns="82025" wrap="square" tIns="41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" u="none">
                <a:solidFill>
                  <a:srgbClr val="003064"/>
                </a:solidFill>
                <a:latin typeface="Arial"/>
                <a:ea typeface="Arial"/>
                <a:cs typeface="Arial"/>
                <a:sym typeface="Arial"/>
              </a:rPr>
              <a:t>www.postersession.com</a:t>
            </a:r>
            <a:endParaRPr sz="14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3064"/>
            </a:gs>
            <a:gs pos="50000">
              <a:srgbClr val="EAEAEA"/>
            </a:gs>
            <a:gs pos="100000">
              <a:srgbClr val="003064"/>
            </a:gs>
          </a:gsLst>
          <a:lin ang="5400000" scaled="0"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29883675" y="27331400"/>
            <a:ext cx="13077300" cy="4677900"/>
          </a:xfrm>
          <a:prstGeom prst="roundRect">
            <a:avLst>
              <a:gd fmla="val 6336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1000" lIns="82025" spcFirstLastPara="1" rIns="82025" wrap="square" tIns="41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"/>
          <p:cNvSpPr/>
          <p:nvPr/>
        </p:nvSpPr>
        <p:spPr>
          <a:xfrm>
            <a:off x="29883650" y="16222500"/>
            <a:ext cx="13077300" cy="10551000"/>
          </a:xfrm>
          <a:prstGeom prst="roundRect">
            <a:avLst>
              <a:gd fmla="val 6336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1000" lIns="82025" spcFirstLastPara="1" rIns="82025" wrap="square" tIns="41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/>
          <p:cNvSpPr/>
          <p:nvPr/>
        </p:nvSpPr>
        <p:spPr>
          <a:xfrm>
            <a:off x="1406575" y="18965900"/>
            <a:ext cx="13077300" cy="13043400"/>
          </a:xfrm>
          <a:prstGeom prst="roundRect">
            <a:avLst>
              <a:gd fmla="val 6336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1000" lIns="82025" spcFirstLastPara="1" rIns="82025" wrap="square" tIns="41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5"/>
          <p:cNvSpPr/>
          <p:nvPr/>
        </p:nvSpPr>
        <p:spPr>
          <a:xfrm>
            <a:off x="1406600" y="5876350"/>
            <a:ext cx="13077300" cy="12272100"/>
          </a:xfrm>
          <a:prstGeom prst="roundRect">
            <a:avLst>
              <a:gd fmla="val 6336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1000" lIns="82025" spcFirstLastPara="1" rIns="82025" wrap="square" tIns="41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5"/>
          <p:cNvSpPr/>
          <p:nvPr/>
        </p:nvSpPr>
        <p:spPr>
          <a:xfrm>
            <a:off x="1406575" y="381000"/>
            <a:ext cx="41554500" cy="4677900"/>
          </a:xfrm>
          <a:prstGeom prst="roundRect">
            <a:avLst>
              <a:gd fmla="val 10870" name="adj"/>
            </a:avLst>
          </a:prstGeom>
          <a:gradFill>
            <a:gsLst>
              <a:gs pos="0">
                <a:srgbClr val="A7C4FF"/>
              </a:gs>
              <a:gs pos="100000">
                <a:schemeClr val="lt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1000" lIns="82025" spcFirstLastPara="1" rIns="82025" wrap="square" tIns="41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8210078" y="537975"/>
            <a:ext cx="27471000" cy="28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1000" lIns="82025" spcFirstLastPara="1" rIns="82025" wrap="square" tIns="410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Travel Time By Mode of Transit:</a:t>
            </a:r>
            <a:r>
              <a:rPr b="1" lang="en" sz="10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0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Bike-Sharing vs Subway</a:t>
            </a:r>
            <a:endParaRPr b="1"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5813643" y="3372189"/>
            <a:ext cx="32264700" cy="15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000" lIns="82025" spcFirstLastPara="1" rIns="82025" wrap="square" tIns="410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Tayae Rogers</a:t>
            </a:r>
            <a:endParaRPr b="1" sz="4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Wellesley College Class of 2025, Data Science Major Capstone</a:t>
            </a:r>
            <a:endParaRPr b="1" sz="4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15645135" y="5876350"/>
            <a:ext cx="13077300" cy="26133000"/>
          </a:xfrm>
          <a:prstGeom prst="roundRect">
            <a:avLst>
              <a:gd fmla="val 6336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1000" lIns="82025" spcFirstLastPara="1" rIns="82025" wrap="square" tIns="41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29883650" y="5876350"/>
            <a:ext cx="13077300" cy="9681600"/>
          </a:xfrm>
          <a:prstGeom prst="roundRect">
            <a:avLst>
              <a:gd fmla="val 6336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1000" lIns="82025" spcFirstLastPara="1" rIns="82025" wrap="square" tIns="41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403665" y="6070725"/>
            <a:ext cx="7083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0"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b="1" sz="7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200" y="537986"/>
            <a:ext cx="6172175" cy="4363917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3605371" y="19122900"/>
            <a:ext cx="86796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0">
                <a:latin typeface="Roboto"/>
                <a:ea typeface="Roboto"/>
                <a:cs typeface="Roboto"/>
                <a:sym typeface="Roboto"/>
              </a:rPr>
              <a:t>Data and Methods</a:t>
            </a:r>
            <a:endParaRPr b="1" sz="7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7605781" y="6070725"/>
            <a:ext cx="86796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0">
                <a:latin typeface="Roboto"/>
                <a:ea typeface="Roboto"/>
                <a:cs typeface="Roboto"/>
                <a:sym typeface="Roboto"/>
              </a:rPr>
              <a:t>Results</a:t>
            </a:r>
            <a:endParaRPr b="1" sz="7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2082529" y="6070725"/>
            <a:ext cx="86796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0">
                <a:latin typeface="Roboto"/>
                <a:ea typeface="Roboto"/>
                <a:cs typeface="Roboto"/>
                <a:sym typeface="Roboto"/>
              </a:rPr>
              <a:t>Discussion</a:t>
            </a:r>
            <a:endParaRPr b="1" sz="7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2082529" y="16243800"/>
            <a:ext cx="86796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0">
                <a:latin typeface="Roboto"/>
                <a:ea typeface="Roboto"/>
                <a:cs typeface="Roboto"/>
                <a:sym typeface="Roboto"/>
              </a:rPr>
              <a:t>Conclusion</a:t>
            </a:r>
            <a:endParaRPr b="1" sz="7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978945" y="7409925"/>
            <a:ext cx="11932500" cy="101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Access to transit affects how people interact with their cities. As urban bike-sharing programs have become more common</a:t>
            </a:r>
            <a:r>
              <a:rPr lang="en" sz="3600"/>
              <a:t>, researchers have begun to investigate how </a:t>
            </a:r>
            <a:r>
              <a:rPr lang="en" sz="3600">
                <a:solidFill>
                  <a:schemeClr val="dk1"/>
                </a:solidFill>
              </a:rPr>
              <a:t>bike-sharing usage interacts with use of other forms of public transit (i.e. as a substitute or as a complement) (Kong et al 2020). In this project, I continue this by studying the time trade-off in choosing bike-sharing as compared to choosing the “T,” the Boston-area subway system. This will provide insight into whether trip time seems to inform bike-share users’ transit mode decisions, and whether they appear to accurately take into account transit time.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Research Question:</a:t>
            </a:r>
            <a:r>
              <a:rPr i="1" lang="en" sz="3600"/>
              <a:t> </a:t>
            </a:r>
            <a:r>
              <a:rPr lang="en" sz="3600"/>
              <a:t>For Blue Bikes trips taken within Cambridge in summer 2022, would it take longer to get somewhere via T or bike? Further, given a set of characteristics about a bike user, time, and day, how long would bike trips and T trips be predicted to take?</a:t>
            </a:r>
            <a:endParaRPr sz="3600"/>
          </a:p>
        </p:txBody>
      </p:sp>
      <p:sp>
        <p:nvSpPr>
          <p:cNvPr id="76" name="Google Shape;76;p15"/>
          <p:cNvSpPr txBox="1"/>
          <p:nvPr/>
        </p:nvSpPr>
        <p:spPr>
          <a:xfrm>
            <a:off x="1978950" y="20462100"/>
            <a:ext cx="11932500" cy="12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Primary data sources: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All Blue Bike trips (summer 2022)</a:t>
            </a:r>
            <a:endParaRPr sz="3600"/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SzPts val="3600"/>
              <a:buChar char="○"/>
            </a:pPr>
            <a:r>
              <a:rPr lang="en" sz="3600"/>
              <a:t>Attributes: Start station and end station (ID, name, coordinates), travel time, bike ID, usertype, zip code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MBTA “T” trips</a:t>
            </a:r>
            <a:endParaRPr sz="3600"/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SzPts val="3600"/>
              <a:buChar char="○"/>
            </a:pPr>
            <a:r>
              <a:rPr lang="en" sz="3600"/>
              <a:t>Attributes: Start and end station IDs, route, direction, service date, start and end times, travel time,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For each Blue Bike trip, I identified the corresponding time it would take to walk or take the T from the start to end Blue Bike stations, and chose the smaller value as the comparison T “ride” time. For the latter, I identified the closest T stations to the start and end Blue Bike stations, used the Google Maps API to find the time it took to walk to walk between the bike stations and T stations, and used the T data to find the train the person would have ridden (given their trip start time and the walk time from the start bike station to first T station). I summed the walk times, T ride time, and wait time elapsed while waiting for the T to find the total T trip time.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77" name="Google Shape;77;p15"/>
          <p:cNvSpPr txBox="1"/>
          <p:nvPr/>
        </p:nvSpPr>
        <p:spPr>
          <a:xfrm>
            <a:off x="16217574" y="7676625"/>
            <a:ext cx="11932500" cy="15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[xxx Insert visualization of trip time xxx]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Figure 1. Trip time by transportation type.</a:t>
            </a:r>
            <a:r>
              <a:rPr lang="en" sz="3600"/>
              <a:t> [xxx Insert description of visualization xxx]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</a:rPr>
              <a:t>[xxx Insert map of trips]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dk1"/>
                </a:solidFill>
              </a:rPr>
              <a:t>Figure 2. Some map of trips.</a:t>
            </a:r>
            <a:r>
              <a:rPr lang="en" sz="3600">
                <a:solidFill>
                  <a:schemeClr val="dk1"/>
                </a:solidFill>
              </a:rPr>
              <a:t> [Map: either color-coded start bike stations by likelihood that it’s faster to bike OR most common bike routes color-coded by likelihood that it’s faster to bike? xxx Insert description of visualization xxx]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[Insert prediction model]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Figure 3. Predicted trip time by features.</a:t>
            </a:r>
            <a:r>
              <a:rPr lang="en" sz="3600">
                <a:solidFill>
                  <a:schemeClr val="dk1"/>
                </a:solidFill>
              </a:rPr>
              <a:t> [xxx Insert description of visualization xxx]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0456103" y="7676625"/>
            <a:ext cx="11932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[xxx Discussion xxx]</a:t>
            </a:r>
            <a:endParaRPr sz="3600"/>
          </a:p>
        </p:txBody>
      </p:sp>
      <p:sp>
        <p:nvSpPr>
          <p:cNvPr id="79" name="Google Shape;79;p15"/>
          <p:cNvSpPr txBox="1"/>
          <p:nvPr/>
        </p:nvSpPr>
        <p:spPr>
          <a:xfrm>
            <a:off x="30456103" y="17952600"/>
            <a:ext cx="11932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[xxx Conclusion xxx]</a:t>
            </a:r>
            <a:endParaRPr sz="3600"/>
          </a:p>
        </p:txBody>
      </p:sp>
      <p:sp>
        <p:nvSpPr>
          <p:cNvPr id="80" name="Google Shape;80;p15"/>
          <p:cNvSpPr txBox="1"/>
          <p:nvPr/>
        </p:nvSpPr>
        <p:spPr>
          <a:xfrm>
            <a:off x="32082554" y="27600963"/>
            <a:ext cx="86796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0">
                <a:latin typeface="Roboto"/>
                <a:ea typeface="Roboto"/>
                <a:cs typeface="Roboto"/>
                <a:sym typeface="Roboto"/>
              </a:rPr>
              <a:t>Sources</a:t>
            </a:r>
            <a:endParaRPr b="1" sz="7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30456103" y="28940163"/>
            <a:ext cx="11932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Kong, Hui, Scarlett T. Jin, and Daniel Z. Sui. “Deciphering the Relationship between Bikesharing and Public Transit: Modal Substitution, Integration, and Complementation.” </a:t>
            </a:r>
            <a:r>
              <a:rPr i="1" lang="en" sz="3000">
                <a:solidFill>
                  <a:schemeClr val="dk1"/>
                </a:solidFill>
              </a:rPr>
              <a:t>Transportation Research Part D: Transport and Environment</a:t>
            </a:r>
            <a:r>
              <a:rPr lang="en" sz="3000">
                <a:solidFill>
                  <a:schemeClr val="dk1"/>
                </a:solidFill>
              </a:rPr>
              <a:t> 85 (August 1, 2020): 102392. https://doi.org/10.1016/j.trd.2020.102392.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Custom 2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FFFF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