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0" r:id="rId5"/>
    <p:sldId id="261" r:id="rId6"/>
    <p:sldId id="262" r:id="rId7"/>
    <p:sldId id="263" r:id="rId8"/>
    <p:sldId id="264" r:id="rId9"/>
    <p:sldId id="265" r:id="rId10"/>
    <p:sldId id="266" r:id="rId11"/>
    <p:sldId id="278" r:id="rId12"/>
    <p:sldId id="267" r:id="rId13"/>
    <p:sldId id="268" r:id="rId14"/>
    <p:sldId id="269" r:id="rId15"/>
    <p:sldId id="270" r:id="rId16"/>
    <p:sldId id="272" r:id="rId17"/>
    <p:sldId id="273" r:id="rId18"/>
    <p:sldId id="274" r:id="rId19"/>
    <p:sldId id="275" r:id="rId20"/>
    <p:sldId id="279"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17" userDrawn="1">
          <p15:clr>
            <a:srgbClr val="A4A3A4"/>
          </p15:clr>
        </p15:guide>
        <p15:guide id="3" pos="574" userDrawn="1">
          <p15:clr>
            <a:srgbClr val="A4A3A4"/>
          </p15:clr>
        </p15:guide>
        <p15:guide id="4" pos="7129" userDrawn="1">
          <p15:clr>
            <a:srgbClr val="A4A3A4"/>
          </p15:clr>
        </p15:guide>
        <p15:guide id="6" orient="horz" pos="3952" userDrawn="1">
          <p15:clr>
            <a:srgbClr val="A4A3A4"/>
          </p15:clr>
        </p15:guide>
        <p15:guide id="7" orient="horz" pos="346" userDrawn="1">
          <p15:clr>
            <a:srgbClr val="A4A3A4"/>
          </p15:clr>
        </p15:guide>
        <p15:guide id="8" orient="horz" pos="31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7F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68" autoAdjust="0"/>
    <p:restoredTop sz="94660"/>
  </p:normalViewPr>
  <p:slideViewPr>
    <p:cSldViewPr snapToGrid="0">
      <p:cViewPr varScale="1">
        <p:scale>
          <a:sx n="128" d="100"/>
          <a:sy n="128" d="100"/>
        </p:scale>
        <p:origin x="600" y="176"/>
      </p:cViewPr>
      <p:guideLst>
        <p:guide orient="horz" pos="2205"/>
        <p:guide pos="3817"/>
        <p:guide pos="574"/>
        <p:guide pos="7129"/>
        <p:guide orient="horz" pos="3952"/>
        <p:guide orient="horz" pos="346"/>
        <p:guide orient="horz" pos="3158"/>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89C8F-A68A-4DE5-91C3-67D345E25510}" type="datetimeFigureOut">
              <a:rPr lang="zh-CN" altLang="en-US" smtClean="0"/>
              <a:t>2020/10/19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F1B75-F31F-473C-B653-A1D439D4610D}" type="slidenum">
              <a:rPr lang="zh-CN" altLang="en-US" smtClean="0"/>
              <a:t>‹#›</a:t>
            </a:fld>
            <a:endParaRPr lang="zh-CN" altLang="en-US"/>
          </a:p>
        </p:txBody>
      </p:sp>
    </p:spTree>
    <p:extLst>
      <p:ext uri="{BB962C8B-B14F-4D97-AF65-F5344CB8AC3E}">
        <p14:creationId xmlns:p14="http://schemas.microsoft.com/office/powerpoint/2010/main" val="2204880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1</a:t>
            </a:fld>
            <a:endParaRPr lang="zh-CN" altLang="en-US"/>
          </a:p>
        </p:txBody>
      </p:sp>
    </p:spTree>
    <p:extLst>
      <p:ext uri="{BB962C8B-B14F-4D97-AF65-F5344CB8AC3E}">
        <p14:creationId xmlns:p14="http://schemas.microsoft.com/office/powerpoint/2010/main" val="3928262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10</a:t>
            </a:fld>
            <a:endParaRPr lang="zh-CN" altLang="en-US"/>
          </a:p>
        </p:txBody>
      </p:sp>
    </p:spTree>
    <p:extLst>
      <p:ext uri="{BB962C8B-B14F-4D97-AF65-F5344CB8AC3E}">
        <p14:creationId xmlns:p14="http://schemas.microsoft.com/office/powerpoint/2010/main" val="2066481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11</a:t>
            </a:fld>
            <a:endParaRPr lang="zh-CN" altLang="en-US"/>
          </a:p>
        </p:txBody>
      </p:sp>
    </p:spTree>
    <p:extLst>
      <p:ext uri="{BB962C8B-B14F-4D97-AF65-F5344CB8AC3E}">
        <p14:creationId xmlns:p14="http://schemas.microsoft.com/office/powerpoint/2010/main" val="350198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12</a:t>
            </a:fld>
            <a:endParaRPr lang="zh-CN" altLang="en-US"/>
          </a:p>
        </p:txBody>
      </p:sp>
    </p:spTree>
    <p:extLst>
      <p:ext uri="{BB962C8B-B14F-4D97-AF65-F5344CB8AC3E}">
        <p14:creationId xmlns:p14="http://schemas.microsoft.com/office/powerpoint/2010/main" val="1810113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13</a:t>
            </a:fld>
            <a:endParaRPr lang="zh-CN" altLang="en-US"/>
          </a:p>
        </p:txBody>
      </p:sp>
    </p:spTree>
    <p:extLst>
      <p:ext uri="{BB962C8B-B14F-4D97-AF65-F5344CB8AC3E}">
        <p14:creationId xmlns:p14="http://schemas.microsoft.com/office/powerpoint/2010/main" val="905016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14</a:t>
            </a:fld>
            <a:endParaRPr lang="zh-CN" altLang="en-US"/>
          </a:p>
        </p:txBody>
      </p:sp>
    </p:spTree>
    <p:extLst>
      <p:ext uri="{BB962C8B-B14F-4D97-AF65-F5344CB8AC3E}">
        <p14:creationId xmlns:p14="http://schemas.microsoft.com/office/powerpoint/2010/main" val="3718655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15</a:t>
            </a:fld>
            <a:endParaRPr lang="zh-CN" altLang="en-US"/>
          </a:p>
        </p:txBody>
      </p:sp>
    </p:spTree>
    <p:extLst>
      <p:ext uri="{BB962C8B-B14F-4D97-AF65-F5344CB8AC3E}">
        <p14:creationId xmlns:p14="http://schemas.microsoft.com/office/powerpoint/2010/main" val="561762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16</a:t>
            </a:fld>
            <a:endParaRPr lang="zh-CN" altLang="en-US"/>
          </a:p>
        </p:txBody>
      </p:sp>
    </p:spTree>
    <p:extLst>
      <p:ext uri="{BB962C8B-B14F-4D97-AF65-F5344CB8AC3E}">
        <p14:creationId xmlns:p14="http://schemas.microsoft.com/office/powerpoint/2010/main" val="335289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17</a:t>
            </a:fld>
            <a:endParaRPr lang="zh-CN" altLang="en-US"/>
          </a:p>
        </p:txBody>
      </p:sp>
    </p:spTree>
    <p:extLst>
      <p:ext uri="{BB962C8B-B14F-4D97-AF65-F5344CB8AC3E}">
        <p14:creationId xmlns:p14="http://schemas.microsoft.com/office/powerpoint/2010/main" val="4280122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18</a:t>
            </a:fld>
            <a:endParaRPr lang="zh-CN" altLang="en-US"/>
          </a:p>
        </p:txBody>
      </p:sp>
    </p:spTree>
    <p:extLst>
      <p:ext uri="{BB962C8B-B14F-4D97-AF65-F5344CB8AC3E}">
        <p14:creationId xmlns:p14="http://schemas.microsoft.com/office/powerpoint/2010/main" val="3749886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19</a:t>
            </a:fld>
            <a:endParaRPr lang="zh-CN" altLang="en-US"/>
          </a:p>
        </p:txBody>
      </p:sp>
    </p:spTree>
    <p:extLst>
      <p:ext uri="{BB962C8B-B14F-4D97-AF65-F5344CB8AC3E}">
        <p14:creationId xmlns:p14="http://schemas.microsoft.com/office/powerpoint/2010/main" val="2713416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2</a:t>
            </a:fld>
            <a:endParaRPr lang="zh-CN" altLang="en-US"/>
          </a:p>
        </p:txBody>
      </p:sp>
    </p:spTree>
    <p:extLst>
      <p:ext uri="{BB962C8B-B14F-4D97-AF65-F5344CB8AC3E}">
        <p14:creationId xmlns:p14="http://schemas.microsoft.com/office/powerpoint/2010/main" val="1715061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20</a:t>
            </a:fld>
            <a:endParaRPr lang="zh-CN" altLang="en-US"/>
          </a:p>
        </p:txBody>
      </p:sp>
    </p:spTree>
    <p:extLst>
      <p:ext uri="{BB962C8B-B14F-4D97-AF65-F5344CB8AC3E}">
        <p14:creationId xmlns:p14="http://schemas.microsoft.com/office/powerpoint/2010/main" val="307528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3</a:t>
            </a:fld>
            <a:endParaRPr lang="zh-CN" altLang="en-US"/>
          </a:p>
        </p:txBody>
      </p:sp>
    </p:spTree>
    <p:extLst>
      <p:ext uri="{BB962C8B-B14F-4D97-AF65-F5344CB8AC3E}">
        <p14:creationId xmlns:p14="http://schemas.microsoft.com/office/powerpoint/2010/main" val="63700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4</a:t>
            </a:fld>
            <a:endParaRPr lang="zh-CN" altLang="en-US"/>
          </a:p>
        </p:txBody>
      </p:sp>
    </p:spTree>
    <p:extLst>
      <p:ext uri="{BB962C8B-B14F-4D97-AF65-F5344CB8AC3E}">
        <p14:creationId xmlns:p14="http://schemas.microsoft.com/office/powerpoint/2010/main" val="2239944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5</a:t>
            </a:fld>
            <a:endParaRPr lang="zh-CN" altLang="en-US"/>
          </a:p>
        </p:txBody>
      </p:sp>
    </p:spTree>
    <p:extLst>
      <p:ext uri="{BB962C8B-B14F-4D97-AF65-F5344CB8AC3E}">
        <p14:creationId xmlns:p14="http://schemas.microsoft.com/office/powerpoint/2010/main" val="862123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6</a:t>
            </a:fld>
            <a:endParaRPr lang="zh-CN" altLang="en-US"/>
          </a:p>
        </p:txBody>
      </p:sp>
    </p:spTree>
    <p:extLst>
      <p:ext uri="{BB962C8B-B14F-4D97-AF65-F5344CB8AC3E}">
        <p14:creationId xmlns:p14="http://schemas.microsoft.com/office/powerpoint/2010/main" val="2119867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7</a:t>
            </a:fld>
            <a:endParaRPr lang="zh-CN" altLang="en-US"/>
          </a:p>
        </p:txBody>
      </p:sp>
    </p:spTree>
    <p:extLst>
      <p:ext uri="{BB962C8B-B14F-4D97-AF65-F5344CB8AC3E}">
        <p14:creationId xmlns:p14="http://schemas.microsoft.com/office/powerpoint/2010/main" val="71418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8</a:t>
            </a:fld>
            <a:endParaRPr lang="zh-CN" altLang="en-US"/>
          </a:p>
        </p:txBody>
      </p:sp>
    </p:spTree>
    <p:extLst>
      <p:ext uri="{BB962C8B-B14F-4D97-AF65-F5344CB8AC3E}">
        <p14:creationId xmlns:p14="http://schemas.microsoft.com/office/powerpoint/2010/main" val="3074462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t>9</a:t>
            </a:fld>
            <a:endParaRPr lang="zh-CN" altLang="en-US"/>
          </a:p>
        </p:txBody>
      </p:sp>
    </p:spTree>
    <p:extLst>
      <p:ext uri="{BB962C8B-B14F-4D97-AF65-F5344CB8AC3E}">
        <p14:creationId xmlns:p14="http://schemas.microsoft.com/office/powerpoint/2010/main" val="3926688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3552" y="1"/>
            <a:ext cx="12188448" cy="685800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067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E515B-3077-4111-9A61-B488A1FED381}" type="datetimeFigureOut">
              <a:rPr lang="zh-CN" altLang="en-US" smtClean="0"/>
              <a:t>2020/10/19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BEF75E-3085-4A88-8F96-4B069FEE4B88}" type="slidenum">
              <a:rPr lang="zh-CN" altLang="en-US" smtClean="0"/>
              <a:t>‹#›</a:t>
            </a:fld>
            <a:endParaRPr lang="zh-CN" altLang="en-US"/>
          </a:p>
        </p:txBody>
      </p:sp>
    </p:spTree>
    <p:extLst>
      <p:ext uri="{BB962C8B-B14F-4D97-AF65-F5344CB8AC3E}">
        <p14:creationId xmlns:p14="http://schemas.microsoft.com/office/powerpoint/2010/main" val="167733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E515B-3077-4111-9A61-B488A1FED381}" type="datetimeFigureOut">
              <a:rPr lang="zh-CN" altLang="en-US" smtClean="0"/>
              <a:t>2020/10/19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BEF75E-3085-4A88-8F96-4B069FEE4B88}" type="slidenum">
              <a:rPr lang="zh-CN" altLang="en-US" smtClean="0"/>
              <a:t>‹#›</a:t>
            </a:fld>
            <a:endParaRPr lang="zh-CN" altLang="en-US"/>
          </a:p>
        </p:txBody>
      </p:sp>
    </p:spTree>
    <p:extLst>
      <p:ext uri="{BB962C8B-B14F-4D97-AF65-F5344CB8AC3E}">
        <p14:creationId xmlns:p14="http://schemas.microsoft.com/office/powerpoint/2010/main" val="1005542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Picture 4"/>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3552" y="1"/>
            <a:ext cx="12188448" cy="685800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743903" y="719872"/>
            <a:ext cx="6120921"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userDrawn="1"/>
        </p:nvGrpSpPr>
        <p:grpSpPr>
          <a:xfrm>
            <a:off x="0" y="0"/>
            <a:ext cx="1026885" cy="815331"/>
            <a:chOff x="0" y="0"/>
            <a:chExt cx="1026885" cy="815331"/>
          </a:xfrm>
        </p:grpSpPr>
        <p:grpSp>
          <p:nvGrpSpPr>
            <p:cNvPr id="8" name="组合 7"/>
            <p:cNvGrpSpPr/>
            <p:nvPr userDrawn="1"/>
          </p:nvGrpSpPr>
          <p:grpSpPr>
            <a:xfrm>
              <a:off x="0" y="0"/>
              <a:ext cx="743903" cy="641444"/>
              <a:chOff x="540674" y="2478267"/>
              <a:chExt cx="1205922" cy="1039829"/>
            </a:xfrm>
          </p:grpSpPr>
          <p:sp>
            <p:nvSpPr>
              <p:cNvPr id="9" name="六边形 8"/>
              <p:cNvSpPr/>
              <p:nvPr/>
            </p:nvSpPr>
            <p:spPr>
              <a:xfrm>
                <a:off x="540674" y="2478267"/>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0" name="六边形 9"/>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12" name="组合 11"/>
            <p:cNvGrpSpPr/>
            <p:nvPr userDrawn="1"/>
          </p:nvGrpSpPr>
          <p:grpSpPr>
            <a:xfrm>
              <a:off x="282982" y="173887"/>
              <a:ext cx="743903" cy="641444"/>
              <a:chOff x="540674" y="2478267"/>
              <a:chExt cx="1205922" cy="1039829"/>
            </a:xfrm>
          </p:grpSpPr>
          <p:sp>
            <p:nvSpPr>
              <p:cNvPr id="13" name="六边形 12"/>
              <p:cNvSpPr/>
              <p:nvPr/>
            </p:nvSpPr>
            <p:spPr>
              <a:xfrm>
                <a:off x="540674" y="2478267"/>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4" name="六边形 13"/>
              <p:cNvSpPr/>
              <p:nvPr/>
            </p:nvSpPr>
            <p:spPr>
              <a:xfrm>
                <a:off x="662776" y="2583551"/>
                <a:ext cx="961719" cy="829261"/>
              </a:xfrm>
              <a:prstGeom prst="hexagon">
                <a:avLst/>
              </a:prstGeom>
              <a:solidFill>
                <a:schemeClr val="bg1">
                  <a:lumMod val="8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spTree>
    <p:extLst>
      <p:ext uri="{BB962C8B-B14F-4D97-AF65-F5344CB8AC3E}">
        <p14:creationId xmlns:p14="http://schemas.microsoft.com/office/powerpoint/2010/main" val="93957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1000"/>
                                        <p:tgtEl>
                                          <p:spTgt spid="2"/>
                                        </p:tgtEl>
                                      </p:cBhvr>
                                    </p:animEffect>
                                  </p:childTnLst>
                                </p:cTn>
                              </p:par>
                            </p:childTnLst>
                          </p:cTn>
                        </p:par>
                        <p:par>
                          <p:cTn id="8" fill="hold">
                            <p:stCondLst>
                              <p:cond delay="1000"/>
                            </p:stCondLst>
                            <p:childTnLst>
                              <p:par>
                                <p:cTn id="9" presetID="17" presetClass="entr" presetSubtype="1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39E515B-3077-4111-9A61-B488A1FED381}" type="datetimeFigureOut">
              <a:rPr lang="zh-CN" altLang="en-US" smtClean="0"/>
              <a:t>2020/10/19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BEF75E-3085-4A88-8F96-4B069FEE4B88}" type="slidenum">
              <a:rPr lang="zh-CN" altLang="en-US" smtClean="0"/>
              <a:t>‹#›</a:t>
            </a:fld>
            <a:endParaRPr lang="zh-CN" altLang="en-US"/>
          </a:p>
        </p:txBody>
      </p:sp>
    </p:spTree>
    <p:extLst>
      <p:ext uri="{BB962C8B-B14F-4D97-AF65-F5344CB8AC3E}">
        <p14:creationId xmlns:p14="http://schemas.microsoft.com/office/powerpoint/2010/main" val="2157560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39E515B-3077-4111-9A61-B488A1FED381}" type="datetimeFigureOut">
              <a:rPr lang="zh-CN" altLang="en-US" smtClean="0"/>
              <a:t>2020/10/19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BEF75E-3085-4A88-8F96-4B069FEE4B88}" type="slidenum">
              <a:rPr lang="zh-CN" altLang="en-US" smtClean="0"/>
              <a:t>‹#›</a:t>
            </a:fld>
            <a:endParaRPr lang="zh-CN" altLang="en-US"/>
          </a:p>
        </p:txBody>
      </p:sp>
    </p:spTree>
    <p:extLst>
      <p:ext uri="{BB962C8B-B14F-4D97-AF65-F5344CB8AC3E}">
        <p14:creationId xmlns:p14="http://schemas.microsoft.com/office/powerpoint/2010/main" val="308045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39E515B-3077-4111-9A61-B488A1FED381}" type="datetimeFigureOut">
              <a:rPr lang="zh-CN" altLang="en-US" smtClean="0"/>
              <a:t>2020/10/19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BEF75E-3085-4A88-8F96-4B069FEE4B88}" type="slidenum">
              <a:rPr lang="zh-CN" altLang="en-US" smtClean="0"/>
              <a:t>‹#›</a:t>
            </a:fld>
            <a:endParaRPr lang="zh-CN" altLang="en-US"/>
          </a:p>
        </p:txBody>
      </p:sp>
    </p:spTree>
    <p:extLst>
      <p:ext uri="{BB962C8B-B14F-4D97-AF65-F5344CB8AC3E}">
        <p14:creationId xmlns:p14="http://schemas.microsoft.com/office/powerpoint/2010/main" val="202486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9E515B-3077-4111-9A61-B488A1FED381}" type="datetimeFigureOut">
              <a:rPr lang="zh-CN" altLang="en-US" smtClean="0"/>
              <a:t>2020/10/19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BEF75E-3085-4A88-8F96-4B069FEE4B88}" type="slidenum">
              <a:rPr lang="zh-CN" altLang="en-US" smtClean="0"/>
              <a:t>‹#›</a:t>
            </a:fld>
            <a:endParaRPr lang="zh-CN" altLang="en-US"/>
          </a:p>
        </p:txBody>
      </p:sp>
    </p:spTree>
    <p:extLst>
      <p:ext uri="{BB962C8B-B14F-4D97-AF65-F5344CB8AC3E}">
        <p14:creationId xmlns:p14="http://schemas.microsoft.com/office/powerpoint/2010/main" val="3447049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9E515B-3077-4111-9A61-B488A1FED381}" type="datetimeFigureOut">
              <a:rPr lang="zh-CN" altLang="en-US" smtClean="0"/>
              <a:t>2020/10/19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BEF75E-3085-4A88-8F96-4B069FEE4B88}" type="slidenum">
              <a:rPr lang="zh-CN" altLang="en-US" smtClean="0"/>
              <a:t>‹#›</a:t>
            </a:fld>
            <a:endParaRPr lang="zh-CN" altLang="en-US"/>
          </a:p>
        </p:txBody>
      </p:sp>
    </p:spTree>
    <p:extLst>
      <p:ext uri="{BB962C8B-B14F-4D97-AF65-F5344CB8AC3E}">
        <p14:creationId xmlns:p14="http://schemas.microsoft.com/office/powerpoint/2010/main" val="136417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39E515B-3077-4111-9A61-B488A1FED381}" type="datetimeFigureOut">
              <a:rPr lang="zh-CN" altLang="en-US" smtClean="0"/>
              <a:t>2020/10/19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BEF75E-3085-4A88-8F96-4B069FEE4B88}" type="slidenum">
              <a:rPr lang="zh-CN" altLang="en-US" smtClean="0"/>
              <a:t>‹#›</a:t>
            </a:fld>
            <a:endParaRPr lang="zh-CN" altLang="en-US"/>
          </a:p>
        </p:txBody>
      </p:sp>
    </p:spTree>
    <p:extLst>
      <p:ext uri="{BB962C8B-B14F-4D97-AF65-F5344CB8AC3E}">
        <p14:creationId xmlns:p14="http://schemas.microsoft.com/office/powerpoint/2010/main" val="30009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39E515B-3077-4111-9A61-B488A1FED381}" type="datetimeFigureOut">
              <a:rPr lang="zh-CN" altLang="en-US" smtClean="0"/>
              <a:t>2020/10/19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BEF75E-3085-4A88-8F96-4B069FEE4B88}" type="slidenum">
              <a:rPr lang="zh-CN" altLang="en-US" smtClean="0"/>
              <a:t>‹#›</a:t>
            </a:fld>
            <a:endParaRPr lang="zh-CN" altLang="en-US"/>
          </a:p>
        </p:txBody>
      </p:sp>
    </p:spTree>
    <p:extLst>
      <p:ext uri="{BB962C8B-B14F-4D97-AF65-F5344CB8AC3E}">
        <p14:creationId xmlns:p14="http://schemas.microsoft.com/office/powerpoint/2010/main" val="2762614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E515B-3077-4111-9A61-B488A1FED381}" type="datetimeFigureOut">
              <a:rPr lang="zh-CN" altLang="en-US" smtClean="0"/>
              <a:t>2020/10/19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EF75E-3085-4A88-8F96-4B069FEE4B88}" type="slidenum">
              <a:rPr lang="zh-CN" altLang="en-US" smtClean="0"/>
              <a:t>‹#›</a:t>
            </a:fld>
            <a:endParaRPr lang="zh-CN" altLang="en-US"/>
          </a:p>
        </p:txBody>
      </p:sp>
    </p:spTree>
    <p:extLst>
      <p:ext uri="{BB962C8B-B14F-4D97-AF65-F5344CB8AC3E}">
        <p14:creationId xmlns:p14="http://schemas.microsoft.com/office/powerpoint/2010/main" val="2781134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notesSlide" Target="../notesSlides/notesSlide18.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notesSlide" Target="../notesSlides/notesSlide19.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slideLayout" Target="../slideLayouts/slideLayout2.xml"/><Relationship Id="rId2" Type="http://schemas.openxmlformats.org/officeDocument/2006/relationships/tags" Target="../tags/tag24.xml"/><Relationship Id="rId16" Type="http://schemas.openxmlformats.org/officeDocument/2006/relationships/tags" Target="../tags/tag38.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19" Type="http://schemas.openxmlformats.org/officeDocument/2006/relationships/image" Target="../media/image2.jpeg"/><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496821" y="1755512"/>
            <a:ext cx="1290650" cy="1290650"/>
            <a:chOff x="3496821" y="1755512"/>
            <a:chExt cx="1290650" cy="1290650"/>
          </a:xfrm>
        </p:grpSpPr>
        <p:grpSp>
          <p:nvGrpSpPr>
            <p:cNvPr id="3" name="组合 2"/>
            <p:cNvGrpSpPr/>
            <p:nvPr/>
          </p:nvGrpSpPr>
          <p:grpSpPr>
            <a:xfrm>
              <a:off x="3496821" y="1755512"/>
              <a:ext cx="1290650" cy="1290650"/>
              <a:chOff x="4583038" y="1033291"/>
              <a:chExt cx="2838736" cy="2838736"/>
            </a:xfrm>
          </p:grpSpPr>
          <p:sp>
            <p:nvSpPr>
              <p:cNvPr id="4" name="椭圆 3"/>
              <p:cNvSpPr/>
              <p:nvPr/>
            </p:nvSpPr>
            <p:spPr>
              <a:xfrm>
                <a:off x="4583038" y="1033291"/>
                <a:ext cx="2838736" cy="2838736"/>
              </a:xfrm>
              <a:prstGeom prst="ellipse">
                <a:avLst/>
              </a:prstGeom>
              <a:gradFill rotWithShape="1">
                <a:gsLst>
                  <a:gs pos="63000">
                    <a:srgbClr val="ECECEC"/>
                  </a:gs>
                  <a:gs pos="100000">
                    <a:srgbClr val="F7F7F7"/>
                  </a:gs>
                  <a:gs pos="0">
                    <a:srgbClr val="E2E2E2"/>
                  </a:gs>
                </a:gsLst>
                <a:lin ang="4200000" scaled="0"/>
              </a:gradFill>
              <a:ln w="31750">
                <a:gradFill>
                  <a:gsLst>
                    <a:gs pos="0">
                      <a:schemeClr val="bg1"/>
                    </a:gs>
                    <a:gs pos="100000">
                      <a:schemeClr val="bg1">
                        <a:lumMod val="85000"/>
                      </a:schemeClr>
                    </a:gs>
                  </a:gsLst>
                  <a:lin ang="4200000" scaled="0"/>
                </a:gradFill>
              </a:ln>
              <a:effectLst>
                <a:outerShdw blurRad="177800" dist="127000" dir="4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5" name="椭圆 4"/>
              <p:cNvSpPr/>
              <p:nvPr/>
            </p:nvSpPr>
            <p:spPr>
              <a:xfrm>
                <a:off x="4900308" y="1350561"/>
                <a:ext cx="2204196" cy="2204196"/>
              </a:xfrm>
              <a:prstGeom prst="ellipse">
                <a:avLst/>
              </a:prstGeom>
              <a:solidFill>
                <a:srgbClr val="0297F0"/>
              </a:solidFill>
              <a:ln w="31750">
                <a:noFill/>
              </a:ln>
              <a:effectLst>
                <a:innerShdw blurRad="330200">
                  <a:prstClr val="black">
                    <a:alpha val="78000"/>
                  </a:prstClr>
                </a:innerShdw>
              </a:effectLst>
            </p:spPr>
            <p:txBody>
              <a:bodyPr wrap="none" anchor="ctr"/>
              <a:lstStyle/>
              <a:p>
                <a:pPr latinLnBrk="1"/>
                <a:endParaRPr kumimoji="1" lang="zh-CN" altLang="en-US" sz="2600">
                  <a:solidFill>
                    <a:srgbClr val="000000"/>
                  </a:solidFill>
                  <a:latin typeface="굴림" charset="-127"/>
                  <a:ea typeface="굴림" charset="-127"/>
                </a:endParaRPr>
              </a:p>
            </p:txBody>
          </p:sp>
        </p:grpSp>
        <p:sp>
          <p:nvSpPr>
            <p:cNvPr id="22" name="文本框 21"/>
            <p:cNvSpPr txBox="1"/>
            <p:nvPr/>
          </p:nvSpPr>
          <p:spPr>
            <a:xfrm>
              <a:off x="3779864" y="2046419"/>
              <a:ext cx="671550" cy="707886"/>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述</a:t>
              </a:r>
            </a:p>
          </p:txBody>
        </p:sp>
      </p:grpSp>
      <p:grpSp>
        <p:nvGrpSpPr>
          <p:cNvPr id="9" name="组合 8"/>
          <p:cNvGrpSpPr/>
          <p:nvPr/>
        </p:nvGrpSpPr>
        <p:grpSpPr>
          <a:xfrm>
            <a:off x="4803110" y="1755512"/>
            <a:ext cx="1290650" cy="1290650"/>
            <a:chOff x="4803110" y="1755512"/>
            <a:chExt cx="1290650" cy="1290650"/>
          </a:xfrm>
        </p:grpSpPr>
        <p:grpSp>
          <p:nvGrpSpPr>
            <p:cNvPr id="25" name="组合 24"/>
            <p:cNvGrpSpPr/>
            <p:nvPr/>
          </p:nvGrpSpPr>
          <p:grpSpPr>
            <a:xfrm>
              <a:off x="4803110" y="1755512"/>
              <a:ext cx="1290650" cy="1290650"/>
              <a:chOff x="4583038" y="1033291"/>
              <a:chExt cx="2838736" cy="2838736"/>
            </a:xfrm>
          </p:grpSpPr>
          <p:sp>
            <p:nvSpPr>
              <p:cNvPr id="27" name="椭圆 26"/>
              <p:cNvSpPr/>
              <p:nvPr/>
            </p:nvSpPr>
            <p:spPr>
              <a:xfrm>
                <a:off x="4583038" y="1033291"/>
                <a:ext cx="2838736" cy="2838736"/>
              </a:xfrm>
              <a:prstGeom prst="ellipse">
                <a:avLst/>
              </a:prstGeom>
              <a:gradFill rotWithShape="1">
                <a:gsLst>
                  <a:gs pos="63000">
                    <a:srgbClr val="ECECEC"/>
                  </a:gs>
                  <a:gs pos="100000">
                    <a:srgbClr val="F7F7F7"/>
                  </a:gs>
                  <a:gs pos="0">
                    <a:srgbClr val="E2E2E2"/>
                  </a:gs>
                </a:gsLst>
                <a:lin ang="4200000" scaled="0"/>
              </a:gradFill>
              <a:ln w="31750">
                <a:gradFill>
                  <a:gsLst>
                    <a:gs pos="0">
                      <a:schemeClr val="bg1"/>
                    </a:gs>
                    <a:gs pos="100000">
                      <a:schemeClr val="bg1">
                        <a:lumMod val="85000"/>
                      </a:schemeClr>
                    </a:gs>
                  </a:gsLst>
                  <a:lin ang="4200000" scaled="0"/>
                </a:gradFill>
              </a:ln>
              <a:effectLst>
                <a:outerShdw blurRad="177800" dist="127000" dir="4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8" name="椭圆 27"/>
              <p:cNvSpPr/>
              <p:nvPr/>
            </p:nvSpPr>
            <p:spPr>
              <a:xfrm>
                <a:off x="4900308" y="1350561"/>
                <a:ext cx="2204196" cy="2204196"/>
              </a:xfrm>
              <a:prstGeom prst="ellipse">
                <a:avLst/>
              </a:prstGeom>
              <a:solidFill>
                <a:srgbClr val="0297F0"/>
              </a:solidFill>
              <a:ln w="31750">
                <a:noFill/>
              </a:ln>
              <a:effectLst>
                <a:innerShdw blurRad="330200">
                  <a:prstClr val="black">
                    <a:alpha val="78000"/>
                  </a:prstClr>
                </a:innerShdw>
              </a:effectLst>
            </p:spPr>
            <p:txBody>
              <a:bodyPr wrap="none" anchor="ctr"/>
              <a:lstStyle/>
              <a:p>
                <a:pPr latinLnBrk="1"/>
                <a:endParaRPr kumimoji="1" lang="zh-CN" altLang="en-US" sz="2600">
                  <a:solidFill>
                    <a:srgbClr val="000000"/>
                  </a:solidFill>
                  <a:latin typeface="굴림" charset="-127"/>
                  <a:ea typeface="굴림" charset="-127"/>
                </a:endParaRPr>
              </a:p>
            </p:txBody>
          </p:sp>
        </p:grpSp>
        <p:sp>
          <p:nvSpPr>
            <p:cNvPr id="26" name="文本框 25"/>
            <p:cNvSpPr txBox="1"/>
            <p:nvPr/>
          </p:nvSpPr>
          <p:spPr>
            <a:xfrm>
              <a:off x="5086153" y="2046419"/>
              <a:ext cx="671550" cy="707886"/>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职</a:t>
              </a:r>
            </a:p>
          </p:txBody>
        </p:sp>
      </p:grpSp>
      <p:grpSp>
        <p:nvGrpSpPr>
          <p:cNvPr id="10" name="组合 9"/>
          <p:cNvGrpSpPr/>
          <p:nvPr/>
        </p:nvGrpSpPr>
        <p:grpSpPr>
          <a:xfrm>
            <a:off x="6119447" y="1755512"/>
            <a:ext cx="1290650" cy="1290650"/>
            <a:chOff x="6119447" y="1755512"/>
            <a:chExt cx="1290650" cy="1290650"/>
          </a:xfrm>
        </p:grpSpPr>
        <p:grpSp>
          <p:nvGrpSpPr>
            <p:cNvPr id="30" name="组合 29"/>
            <p:cNvGrpSpPr/>
            <p:nvPr/>
          </p:nvGrpSpPr>
          <p:grpSpPr>
            <a:xfrm>
              <a:off x="6119447" y="1755512"/>
              <a:ext cx="1290650" cy="1290650"/>
              <a:chOff x="4583038" y="1033291"/>
              <a:chExt cx="2838736" cy="2838736"/>
            </a:xfrm>
          </p:grpSpPr>
          <p:sp>
            <p:nvSpPr>
              <p:cNvPr id="32" name="椭圆 31"/>
              <p:cNvSpPr/>
              <p:nvPr/>
            </p:nvSpPr>
            <p:spPr>
              <a:xfrm>
                <a:off x="4583038" y="1033291"/>
                <a:ext cx="2838736" cy="2838736"/>
              </a:xfrm>
              <a:prstGeom prst="ellipse">
                <a:avLst/>
              </a:prstGeom>
              <a:gradFill rotWithShape="1">
                <a:gsLst>
                  <a:gs pos="63000">
                    <a:srgbClr val="ECECEC"/>
                  </a:gs>
                  <a:gs pos="100000">
                    <a:srgbClr val="F7F7F7"/>
                  </a:gs>
                  <a:gs pos="0">
                    <a:srgbClr val="E2E2E2"/>
                  </a:gs>
                </a:gsLst>
                <a:lin ang="4200000" scaled="0"/>
              </a:gradFill>
              <a:ln w="31750">
                <a:gradFill>
                  <a:gsLst>
                    <a:gs pos="0">
                      <a:schemeClr val="bg1"/>
                    </a:gs>
                    <a:gs pos="100000">
                      <a:schemeClr val="bg1">
                        <a:lumMod val="85000"/>
                      </a:schemeClr>
                    </a:gs>
                  </a:gsLst>
                  <a:lin ang="4200000" scaled="0"/>
                </a:gradFill>
              </a:ln>
              <a:effectLst>
                <a:outerShdw blurRad="177800" dist="127000" dir="4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33" name="椭圆 32"/>
              <p:cNvSpPr/>
              <p:nvPr/>
            </p:nvSpPr>
            <p:spPr>
              <a:xfrm>
                <a:off x="4900308" y="1350561"/>
                <a:ext cx="2204196" cy="2204196"/>
              </a:xfrm>
              <a:prstGeom prst="ellipse">
                <a:avLst/>
              </a:prstGeom>
              <a:solidFill>
                <a:srgbClr val="0297F0"/>
              </a:solidFill>
              <a:ln w="31750">
                <a:noFill/>
              </a:ln>
              <a:effectLst>
                <a:innerShdw blurRad="330200">
                  <a:prstClr val="black">
                    <a:alpha val="78000"/>
                  </a:prstClr>
                </a:innerShdw>
              </a:effectLst>
            </p:spPr>
            <p:txBody>
              <a:bodyPr wrap="none" anchor="ctr"/>
              <a:lstStyle/>
              <a:p>
                <a:pPr latinLnBrk="1"/>
                <a:endParaRPr kumimoji="1" lang="zh-CN" altLang="en-US" sz="2600">
                  <a:solidFill>
                    <a:srgbClr val="000000"/>
                  </a:solidFill>
                  <a:latin typeface="굴림" charset="-127"/>
                  <a:ea typeface="굴림" charset="-127"/>
                </a:endParaRPr>
              </a:p>
            </p:txBody>
          </p:sp>
        </p:grpSp>
        <p:sp>
          <p:nvSpPr>
            <p:cNvPr id="31" name="文本框 30"/>
            <p:cNvSpPr txBox="1"/>
            <p:nvPr/>
          </p:nvSpPr>
          <p:spPr>
            <a:xfrm>
              <a:off x="6402490" y="2046419"/>
              <a:ext cx="671550" cy="707886"/>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报</a:t>
              </a:r>
            </a:p>
          </p:txBody>
        </p:sp>
      </p:grpSp>
      <p:grpSp>
        <p:nvGrpSpPr>
          <p:cNvPr id="11" name="组合 10"/>
          <p:cNvGrpSpPr/>
          <p:nvPr/>
        </p:nvGrpSpPr>
        <p:grpSpPr>
          <a:xfrm>
            <a:off x="7435780" y="1755512"/>
            <a:ext cx="1290650" cy="1290650"/>
            <a:chOff x="7435780" y="1755512"/>
            <a:chExt cx="1290650" cy="1290650"/>
          </a:xfrm>
        </p:grpSpPr>
        <p:grpSp>
          <p:nvGrpSpPr>
            <p:cNvPr id="35" name="组合 34"/>
            <p:cNvGrpSpPr/>
            <p:nvPr/>
          </p:nvGrpSpPr>
          <p:grpSpPr>
            <a:xfrm>
              <a:off x="7435780" y="1755512"/>
              <a:ext cx="1290650" cy="1290650"/>
              <a:chOff x="4583038" y="1033291"/>
              <a:chExt cx="2838736" cy="2838736"/>
            </a:xfrm>
          </p:grpSpPr>
          <p:sp>
            <p:nvSpPr>
              <p:cNvPr id="37" name="椭圆 36"/>
              <p:cNvSpPr/>
              <p:nvPr/>
            </p:nvSpPr>
            <p:spPr>
              <a:xfrm>
                <a:off x="4583038" y="1033291"/>
                <a:ext cx="2838736" cy="2838736"/>
              </a:xfrm>
              <a:prstGeom prst="ellipse">
                <a:avLst/>
              </a:prstGeom>
              <a:gradFill rotWithShape="1">
                <a:gsLst>
                  <a:gs pos="63000">
                    <a:srgbClr val="ECECEC"/>
                  </a:gs>
                  <a:gs pos="100000">
                    <a:srgbClr val="F7F7F7"/>
                  </a:gs>
                  <a:gs pos="0">
                    <a:srgbClr val="E2E2E2"/>
                  </a:gs>
                </a:gsLst>
                <a:lin ang="4200000" scaled="0"/>
              </a:gradFill>
              <a:ln w="31750">
                <a:gradFill>
                  <a:gsLst>
                    <a:gs pos="0">
                      <a:schemeClr val="bg1"/>
                    </a:gs>
                    <a:gs pos="100000">
                      <a:schemeClr val="bg1">
                        <a:lumMod val="85000"/>
                      </a:schemeClr>
                    </a:gs>
                  </a:gsLst>
                  <a:lin ang="4200000" scaled="0"/>
                </a:gradFill>
              </a:ln>
              <a:effectLst>
                <a:outerShdw blurRad="177800" dist="127000" dir="4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38" name="椭圆 37"/>
              <p:cNvSpPr/>
              <p:nvPr/>
            </p:nvSpPr>
            <p:spPr>
              <a:xfrm>
                <a:off x="4900308" y="1350561"/>
                <a:ext cx="2204196" cy="2204196"/>
              </a:xfrm>
              <a:prstGeom prst="ellipse">
                <a:avLst/>
              </a:prstGeom>
              <a:solidFill>
                <a:srgbClr val="0297F0"/>
              </a:solidFill>
              <a:ln w="31750">
                <a:noFill/>
              </a:ln>
              <a:effectLst>
                <a:innerShdw blurRad="330200">
                  <a:prstClr val="black">
                    <a:alpha val="78000"/>
                  </a:prstClr>
                </a:innerShdw>
              </a:effectLst>
            </p:spPr>
            <p:txBody>
              <a:bodyPr wrap="none" anchor="ctr"/>
              <a:lstStyle/>
              <a:p>
                <a:pPr latinLnBrk="1"/>
                <a:endParaRPr kumimoji="1" lang="zh-CN" altLang="en-US" sz="2600">
                  <a:solidFill>
                    <a:srgbClr val="000000"/>
                  </a:solidFill>
                  <a:latin typeface="굴림" charset="-127"/>
                  <a:ea typeface="굴림" charset="-127"/>
                </a:endParaRPr>
              </a:p>
            </p:txBody>
          </p:sp>
        </p:grpSp>
        <p:sp>
          <p:nvSpPr>
            <p:cNvPr id="36" name="文本框 35"/>
            <p:cNvSpPr txBox="1"/>
            <p:nvPr/>
          </p:nvSpPr>
          <p:spPr>
            <a:xfrm>
              <a:off x="7718823" y="2046419"/>
              <a:ext cx="671550" cy="707886"/>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告</a:t>
              </a:r>
            </a:p>
          </p:txBody>
        </p:sp>
      </p:grpSp>
      <p:cxnSp>
        <p:nvCxnSpPr>
          <p:cNvPr id="55" name="直接连接符 54"/>
          <p:cNvCxnSpPr/>
          <p:nvPr/>
        </p:nvCxnSpPr>
        <p:spPr>
          <a:xfrm>
            <a:off x="3096468" y="3406116"/>
            <a:ext cx="604595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82882" y="3795520"/>
            <a:ext cx="2952000" cy="369332"/>
          </a:xfrm>
          <a:prstGeom prst="rect">
            <a:avLst/>
          </a:prstGeom>
          <a:noFill/>
        </p:spPr>
        <p:txBody>
          <a:bodyPr wrap="square" rtlCol="0">
            <a:spAutoFit/>
          </a:bodyPr>
          <a:lstStyle/>
          <a:p>
            <a:r>
              <a:rPr lang="zh-CN" altLang="en-US" dirty="0">
                <a:solidFill>
                  <a:srgbClr val="0297F0"/>
                </a:solidFill>
                <a:latin typeface="微软雅黑" panose="020B0503020204020204" pitchFamily="34" charset="-122"/>
                <a:ea typeface="微软雅黑" panose="020B0503020204020204" pitchFamily="34" charset="-122"/>
              </a:rPr>
              <a:t>部门：平台事业部</a:t>
            </a:r>
          </a:p>
        </p:txBody>
      </p:sp>
      <p:sp>
        <p:nvSpPr>
          <p:cNvPr id="39" name="文本框 38"/>
          <p:cNvSpPr txBox="1"/>
          <p:nvPr/>
        </p:nvSpPr>
        <p:spPr>
          <a:xfrm>
            <a:off x="7234845" y="3792739"/>
            <a:ext cx="2070787" cy="369332"/>
          </a:xfrm>
          <a:prstGeom prst="rect">
            <a:avLst/>
          </a:prstGeom>
          <a:noFill/>
        </p:spPr>
        <p:txBody>
          <a:bodyPr wrap="square" rtlCol="0">
            <a:spAutoFit/>
          </a:bodyPr>
          <a:lstStyle/>
          <a:p>
            <a:r>
              <a:rPr lang="zh-CN" altLang="en-US" dirty="0">
                <a:solidFill>
                  <a:srgbClr val="0297F0"/>
                </a:solidFill>
                <a:latin typeface="微软雅黑" panose="020B0503020204020204" pitchFamily="34" charset="-122"/>
                <a:ea typeface="微软雅黑" panose="020B0503020204020204" pitchFamily="34" charset="-122"/>
              </a:rPr>
              <a:t>述职人：谈磊</a:t>
            </a:r>
          </a:p>
        </p:txBody>
      </p:sp>
      <p:sp>
        <p:nvSpPr>
          <p:cNvPr id="40" name="任意多边形 39"/>
          <p:cNvSpPr>
            <a:spLocks noChangeAspect="1"/>
          </p:cNvSpPr>
          <p:nvPr/>
        </p:nvSpPr>
        <p:spPr bwMode="auto">
          <a:xfrm>
            <a:off x="3496821" y="3768852"/>
            <a:ext cx="408197" cy="396000"/>
          </a:xfrm>
          <a:custGeom>
            <a:avLst/>
            <a:gdLst>
              <a:gd name="connsiteX0" fmla="*/ 262805 w 519288"/>
              <a:gd name="connsiteY0" fmla="*/ 111558 h 503774"/>
              <a:gd name="connsiteX1" fmla="*/ 439744 w 519288"/>
              <a:gd name="connsiteY1" fmla="*/ 276036 h 503774"/>
              <a:gd name="connsiteX2" fmla="*/ 439744 w 519288"/>
              <a:gd name="connsiteY2" fmla="*/ 484796 h 503774"/>
              <a:gd name="connsiteX3" fmla="*/ 433425 w 519288"/>
              <a:gd name="connsiteY3" fmla="*/ 503774 h 503774"/>
              <a:gd name="connsiteX4" fmla="*/ 414467 w 519288"/>
              <a:gd name="connsiteY4" fmla="*/ 503774 h 503774"/>
              <a:gd name="connsiteX5" fmla="*/ 319678 w 519288"/>
              <a:gd name="connsiteY5" fmla="*/ 503774 h 503774"/>
              <a:gd name="connsiteX6" fmla="*/ 313359 w 519288"/>
              <a:gd name="connsiteY6" fmla="*/ 503774 h 503774"/>
              <a:gd name="connsiteX7" fmla="*/ 307040 w 519288"/>
              <a:gd name="connsiteY7" fmla="*/ 497448 h 503774"/>
              <a:gd name="connsiteX8" fmla="*/ 307040 w 519288"/>
              <a:gd name="connsiteY8" fmla="*/ 396231 h 503774"/>
              <a:gd name="connsiteX9" fmla="*/ 212251 w 519288"/>
              <a:gd name="connsiteY9" fmla="*/ 396231 h 503774"/>
              <a:gd name="connsiteX10" fmla="*/ 212251 w 519288"/>
              <a:gd name="connsiteY10" fmla="*/ 497448 h 503774"/>
              <a:gd name="connsiteX11" fmla="*/ 212251 w 519288"/>
              <a:gd name="connsiteY11" fmla="*/ 503774 h 503774"/>
              <a:gd name="connsiteX12" fmla="*/ 199612 w 519288"/>
              <a:gd name="connsiteY12" fmla="*/ 503774 h 503774"/>
              <a:gd name="connsiteX13" fmla="*/ 104823 w 519288"/>
              <a:gd name="connsiteY13" fmla="*/ 503774 h 503774"/>
              <a:gd name="connsiteX14" fmla="*/ 92185 w 519288"/>
              <a:gd name="connsiteY14" fmla="*/ 503774 h 503774"/>
              <a:gd name="connsiteX15" fmla="*/ 79546 w 519288"/>
              <a:gd name="connsiteY15" fmla="*/ 484796 h 503774"/>
              <a:gd name="connsiteX16" fmla="*/ 79546 w 519288"/>
              <a:gd name="connsiteY16" fmla="*/ 276036 h 503774"/>
              <a:gd name="connsiteX17" fmla="*/ 259644 w 519288"/>
              <a:gd name="connsiteY17" fmla="*/ 0 h 503774"/>
              <a:gd name="connsiteX18" fmla="*/ 281809 w 519288"/>
              <a:gd name="connsiteY18" fmla="*/ 9516 h 503774"/>
              <a:gd name="connsiteX19" fmla="*/ 370468 w 519288"/>
              <a:gd name="connsiteY19" fmla="*/ 91992 h 503774"/>
              <a:gd name="connsiteX20" fmla="*/ 370468 w 519288"/>
              <a:gd name="connsiteY20" fmla="*/ 22205 h 503774"/>
              <a:gd name="connsiteX21" fmla="*/ 383134 w 519288"/>
              <a:gd name="connsiteY21" fmla="*/ 9516 h 503774"/>
              <a:gd name="connsiteX22" fmla="*/ 414798 w 519288"/>
              <a:gd name="connsiteY22" fmla="*/ 9516 h 503774"/>
              <a:gd name="connsiteX23" fmla="*/ 427463 w 519288"/>
              <a:gd name="connsiteY23" fmla="*/ 22205 h 503774"/>
              <a:gd name="connsiteX24" fmla="*/ 427463 w 519288"/>
              <a:gd name="connsiteY24" fmla="*/ 142746 h 503774"/>
              <a:gd name="connsiteX25" fmla="*/ 509789 w 519288"/>
              <a:gd name="connsiteY25" fmla="*/ 218877 h 503774"/>
              <a:gd name="connsiteX26" fmla="*/ 509789 w 519288"/>
              <a:gd name="connsiteY26" fmla="*/ 269631 h 503774"/>
              <a:gd name="connsiteX27" fmla="*/ 465460 w 519288"/>
              <a:gd name="connsiteY27" fmla="*/ 269631 h 503774"/>
              <a:gd name="connsiteX28" fmla="*/ 262810 w 519288"/>
              <a:gd name="connsiteY28" fmla="*/ 79303 h 503774"/>
              <a:gd name="connsiteX29" fmla="*/ 60161 w 519288"/>
              <a:gd name="connsiteY29" fmla="*/ 269631 h 503774"/>
              <a:gd name="connsiteX30" fmla="*/ 34830 w 519288"/>
              <a:gd name="connsiteY30" fmla="*/ 275975 h 503774"/>
              <a:gd name="connsiteX31" fmla="*/ 9499 w 519288"/>
              <a:gd name="connsiteY31" fmla="*/ 269631 h 503774"/>
              <a:gd name="connsiteX32" fmla="*/ 9499 w 519288"/>
              <a:gd name="connsiteY32" fmla="*/ 218877 h 503774"/>
              <a:gd name="connsiteX33" fmla="*/ 237479 w 519288"/>
              <a:gd name="connsiteY33" fmla="*/ 9516 h 503774"/>
              <a:gd name="connsiteX34" fmla="*/ 259644 w 519288"/>
              <a:gd name="connsiteY34" fmla="*/ 0 h 503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9288" h="503774">
                <a:moveTo>
                  <a:pt x="262805" y="111558"/>
                </a:moveTo>
                <a:cubicBezTo>
                  <a:pt x="262805" y="111558"/>
                  <a:pt x="262805" y="111558"/>
                  <a:pt x="439744" y="276036"/>
                </a:cubicBezTo>
                <a:cubicBezTo>
                  <a:pt x="439744" y="276036"/>
                  <a:pt x="439744" y="276036"/>
                  <a:pt x="439744" y="484796"/>
                </a:cubicBezTo>
                <a:cubicBezTo>
                  <a:pt x="439744" y="497448"/>
                  <a:pt x="433425" y="503774"/>
                  <a:pt x="433425" y="503774"/>
                </a:cubicBezTo>
                <a:cubicBezTo>
                  <a:pt x="427106" y="503774"/>
                  <a:pt x="420786" y="503774"/>
                  <a:pt x="414467" y="503774"/>
                </a:cubicBezTo>
                <a:cubicBezTo>
                  <a:pt x="414467" y="503774"/>
                  <a:pt x="414467" y="503774"/>
                  <a:pt x="319678" y="503774"/>
                </a:cubicBezTo>
                <a:cubicBezTo>
                  <a:pt x="319678" y="503774"/>
                  <a:pt x="313359" y="503774"/>
                  <a:pt x="313359" y="503774"/>
                </a:cubicBezTo>
                <a:cubicBezTo>
                  <a:pt x="313359" y="503774"/>
                  <a:pt x="307040" y="497448"/>
                  <a:pt x="307040" y="497448"/>
                </a:cubicBezTo>
                <a:cubicBezTo>
                  <a:pt x="307040" y="497448"/>
                  <a:pt x="307040" y="497448"/>
                  <a:pt x="307040" y="396231"/>
                </a:cubicBezTo>
                <a:cubicBezTo>
                  <a:pt x="307040" y="396231"/>
                  <a:pt x="307040" y="396231"/>
                  <a:pt x="212251" y="396231"/>
                </a:cubicBezTo>
                <a:cubicBezTo>
                  <a:pt x="212251" y="396231"/>
                  <a:pt x="212251" y="396231"/>
                  <a:pt x="212251" y="497448"/>
                </a:cubicBezTo>
                <a:cubicBezTo>
                  <a:pt x="212251" y="497448"/>
                  <a:pt x="212251" y="503774"/>
                  <a:pt x="212251" y="503774"/>
                </a:cubicBezTo>
                <a:cubicBezTo>
                  <a:pt x="205931" y="503774"/>
                  <a:pt x="205931" y="503774"/>
                  <a:pt x="199612" y="503774"/>
                </a:cubicBezTo>
                <a:cubicBezTo>
                  <a:pt x="199612" y="503774"/>
                  <a:pt x="199612" y="503774"/>
                  <a:pt x="104823" y="503774"/>
                </a:cubicBezTo>
                <a:cubicBezTo>
                  <a:pt x="98504" y="503774"/>
                  <a:pt x="98504" y="503774"/>
                  <a:pt x="92185" y="503774"/>
                </a:cubicBezTo>
                <a:cubicBezTo>
                  <a:pt x="85865" y="503774"/>
                  <a:pt x="79546" y="497448"/>
                  <a:pt x="79546" y="484796"/>
                </a:cubicBezTo>
                <a:cubicBezTo>
                  <a:pt x="79546" y="484796"/>
                  <a:pt x="79546" y="484796"/>
                  <a:pt x="79546" y="276036"/>
                </a:cubicBezTo>
                <a:close/>
                <a:moveTo>
                  <a:pt x="259644" y="0"/>
                </a:moveTo>
                <a:cubicBezTo>
                  <a:pt x="267560" y="0"/>
                  <a:pt x="275476" y="3172"/>
                  <a:pt x="281809" y="9516"/>
                </a:cubicBezTo>
                <a:cubicBezTo>
                  <a:pt x="281809" y="9516"/>
                  <a:pt x="281809" y="9516"/>
                  <a:pt x="370468" y="91992"/>
                </a:cubicBezTo>
                <a:cubicBezTo>
                  <a:pt x="370468" y="91992"/>
                  <a:pt x="370468" y="91992"/>
                  <a:pt x="370468" y="22205"/>
                </a:cubicBezTo>
                <a:cubicBezTo>
                  <a:pt x="370468" y="15861"/>
                  <a:pt x="376801" y="9516"/>
                  <a:pt x="383134" y="9516"/>
                </a:cubicBezTo>
                <a:cubicBezTo>
                  <a:pt x="383134" y="9516"/>
                  <a:pt x="383134" y="9516"/>
                  <a:pt x="414798" y="9516"/>
                </a:cubicBezTo>
                <a:cubicBezTo>
                  <a:pt x="421130" y="9516"/>
                  <a:pt x="427463" y="15861"/>
                  <a:pt x="427463" y="22205"/>
                </a:cubicBezTo>
                <a:cubicBezTo>
                  <a:pt x="427463" y="22205"/>
                  <a:pt x="427463" y="22205"/>
                  <a:pt x="427463" y="142746"/>
                </a:cubicBezTo>
                <a:cubicBezTo>
                  <a:pt x="427463" y="142746"/>
                  <a:pt x="427463" y="142746"/>
                  <a:pt x="509789" y="218877"/>
                </a:cubicBezTo>
                <a:cubicBezTo>
                  <a:pt x="522455" y="231565"/>
                  <a:pt x="522455" y="250598"/>
                  <a:pt x="509789" y="269631"/>
                </a:cubicBezTo>
                <a:cubicBezTo>
                  <a:pt x="503457" y="282319"/>
                  <a:pt x="478126" y="282319"/>
                  <a:pt x="465460" y="269631"/>
                </a:cubicBezTo>
                <a:cubicBezTo>
                  <a:pt x="465460" y="269631"/>
                  <a:pt x="465460" y="269631"/>
                  <a:pt x="262810" y="79303"/>
                </a:cubicBezTo>
                <a:cubicBezTo>
                  <a:pt x="262810" y="79303"/>
                  <a:pt x="262810" y="79303"/>
                  <a:pt x="60161" y="269631"/>
                </a:cubicBezTo>
                <a:cubicBezTo>
                  <a:pt x="53828" y="275975"/>
                  <a:pt x="41163" y="275975"/>
                  <a:pt x="34830" y="275975"/>
                </a:cubicBezTo>
                <a:cubicBezTo>
                  <a:pt x="28497" y="275975"/>
                  <a:pt x="15831" y="275975"/>
                  <a:pt x="9499" y="269631"/>
                </a:cubicBezTo>
                <a:cubicBezTo>
                  <a:pt x="-3167" y="250598"/>
                  <a:pt x="-3167" y="231565"/>
                  <a:pt x="9499" y="218877"/>
                </a:cubicBezTo>
                <a:cubicBezTo>
                  <a:pt x="9499" y="218877"/>
                  <a:pt x="9499" y="218877"/>
                  <a:pt x="237479" y="9516"/>
                </a:cubicBezTo>
                <a:cubicBezTo>
                  <a:pt x="243812" y="3172"/>
                  <a:pt x="251728" y="0"/>
                  <a:pt x="259644" y="0"/>
                </a:cubicBezTo>
                <a:close/>
              </a:path>
            </a:pathLst>
          </a:custGeom>
          <a:solidFill>
            <a:schemeClr val="bg1"/>
          </a:solidFill>
          <a:ln>
            <a:solidFill>
              <a:srgbClr val="0297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25"/>
          </a:p>
        </p:txBody>
      </p:sp>
      <p:sp>
        <p:nvSpPr>
          <p:cNvPr id="41" name="KSO_Shape"/>
          <p:cNvSpPr>
            <a:spLocks/>
          </p:cNvSpPr>
          <p:nvPr/>
        </p:nvSpPr>
        <p:spPr bwMode="auto">
          <a:xfrm>
            <a:off x="7034697" y="3769492"/>
            <a:ext cx="182738" cy="365476"/>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solidFill>
              <a:srgbClr val="0297F0"/>
            </a:solid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46" name="组合 45"/>
          <p:cNvGrpSpPr/>
          <p:nvPr/>
        </p:nvGrpSpPr>
        <p:grpSpPr>
          <a:xfrm flipH="1">
            <a:off x="9668340" y="312987"/>
            <a:ext cx="472575" cy="472575"/>
            <a:chOff x="304800" y="673100"/>
            <a:chExt cx="4000500" cy="4000500"/>
          </a:xfrm>
          <a:solidFill>
            <a:srgbClr val="0297F0"/>
          </a:solidFill>
          <a:effectLst>
            <a:outerShdw blurRad="444500" dist="254000" dir="8100000" algn="tr" rotWithShape="0">
              <a:prstClr val="black">
                <a:alpha val="50000"/>
              </a:prstClr>
            </a:outerShdw>
          </a:effectLst>
        </p:grpSpPr>
        <p:sp>
          <p:nvSpPr>
            <p:cNvPr id="61" name="同心圆 60"/>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itchFamily="34" charset="-122"/>
              </a:endParaRPr>
            </a:p>
          </p:txBody>
        </p:sp>
        <p:sp>
          <p:nvSpPr>
            <p:cNvPr id="62" name="椭圆 61"/>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grpSp>
      <p:grpSp>
        <p:nvGrpSpPr>
          <p:cNvPr id="63" name="组合 62"/>
          <p:cNvGrpSpPr/>
          <p:nvPr/>
        </p:nvGrpSpPr>
        <p:grpSpPr>
          <a:xfrm flipH="1">
            <a:off x="10700017" y="785562"/>
            <a:ext cx="289391" cy="289391"/>
            <a:chOff x="304800" y="673100"/>
            <a:chExt cx="4000500" cy="4000500"/>
          </a:xfrm>
          <a:solidFill>
            <a:srgbClr val="0297F0"/>
          </a:solidFill>
          <a:effectLst>
            <a:outerShdw blurRad="444500" dist="254000" dir="8100000" algn="tr" rotWithShape="0">
              <a:prstClr val="black">
                <a:alpha val="50000"/>
              </a:prstClr>
            </a:outerShdw>
          </a:effectLst>
        </p:grpSpPr>
        <p:sp>
          <p:nvSpPr>
            <p:cNvPr id="64" name="同心圆 63"/>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itchFamily="34" charset="-122"/>
              </a:endParaRPr>
            </a:p>
          </p:txBody>
        </p:sp>
        <p:sp>
          <p:nvSpPr>
            <p:cNvPr id="65" name="椭圆 64"/>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grpSp>
      <p:grpSp>
        <p:nvGrpSpPr>
          <p:cNvPr id="66" name="组合 65"/>
          <p:cNvGrpSpPr/>
          <p:nvPr/>
        </p:nvGrpSpPr>
        <p:grpSpPr>
          <a:xfrm flipH="1">
            <a:off x="10844713" y="-23931"/>
            <a:ext cx="472575" cy="472575"/>
            <a:chOff x="304800" y="673100"/>
            <a:chExt cx="4000500" cy="4000500"/>
          </a:xfrm>
          <a:solidFill>
            <a:srgbClr val="0297F0"/>
          </a:solidFill>
          <a:effectLst>
            <a:outerShdw blurRad="444500" dist="254000" dir="8100000" algn="tr" rotWithShape="0">
              <a:prstClr val="black">
                <a:alpha val="50000"/>
              </a:prstClr>
            </a:outerShdw>
          </a:effectLst>
        </p:grpSpPr>
        <p:sp>
          <p:nvSpPr>
            <p:cNvPr id="67" name="同心圆 66"/>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itchFamily="34" charset="-122"/>
              </a:endParaRPr>
            </a:p>
          </p:txBody>
        </p:sp>
        <p:sp>
          <p:nvSpPr>
            <p:cNvPr id="68" name="椭圆 67"/>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grpSp>
      <p:grpSp>
        <p:nvGrpSpPr>
          <p:cNvPr id="69" name="组合 68"/>
          <p:cNvGrpSpPr/>
          <p:nvPr/>
        </p:nvGrpSpPr>
        <p:grpSpPr>
          <a:xfrm flipH="1">
            <a:off x="11882543" y="456734"/>
            <a:ext cx="289391" cy="289391"/>
            <a:chOff x="304800" y="673100"/>
            <a:chExt cx="4000500" cy="4000500"/>
          </a:xfrm>
          <a:solidFill>
            <a:srgbClr val="0297F0"/>
          </a:solidFill>
          <a:effectLst>
            <a:outerShdw blurRad="444500" dist="254000" dir="8100000" algn="tr" rotWithShape="0">
              <a:prstClr val="black">
                <a:alpha val="50000"/>
              </a:prstClr>
            </a:outerShdw>
          </a:effectLst>
        </p:grpSpPr>
        <p:sp>
          <p:nvSpPr>
            <p:cNvPr id="70" name="同心圆 69"/>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itchFamily="34" charset="-122"/>
              </a:endParaRPr>
            </a:p>
          </p:txBody>
        </p:sp>
        <p:sp>
          <p:nvSpPr>
            <p:cNvPr id="71" name="椭圆 70"/>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grpSp>
    </p:spTree>
    <p:extLst>
      <p:ext uri="{BB962C8B-B14F-4D97-AF65-F5344CB8AC3E}">
        <p14:creationId xmlns:p14="http://schemas.microsoft.com/office/powerpoint/2010/main" val="41485012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ppt_y</p:attrName>
                                        </p:attrNameLst>
                                      </p:cBhvr>
                                      <p:tavLst>
                                        <p:tav tm="0">
                                          <p:val>
                                            <p:strVal val="#ppt_y+#ppt_h*1.125000"/>
                                          </p:val>
                                        </p:tav>
                                        <p:tav tm="100000">
                                          <p:val>
                                            <p:strVal val="#ppt_y"/>
                                          </p:val>
                                        </p:tav>
                                      </p:tavLst>
                                    </p:anim>
                                    <p:animEffect transition="in" filter="wipe(up)">
                                      <p:cBhvr>
                                        <p:cTn id="18" dur="500"/>
                                        <p:tgtEl>
                                          <p:spTgt spid="10"/>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p:tgtEl>
                                          <p:spTgt spid="11"/>
                                        </p:tgtEl>
                                        <p:attrNameLst>
                                          <p:attrName>ppt_y</p:attrName>
                                        </p:attrNameLst>
                                      </p:cBhvr>
                                      <p:tavLst>
                                        <p:tav tm="0">
                                          <p:val>
                                            <p:strVal val="#ppt_y+#ppt_h*1.125000"/>
                                          </p:val>
                                        </p:tav>
                                        <p:tav tm="100000">
                                          <p:val>
                                            <p:strVal val="#ppt_y"/>
                                          </p:val>
                                        </p:tav>
                                      </p:tavLst>
                                    </p:anim>
                                    <p:animEffect transition="in" filter="wipe(up)">
                                      <p:cBhvr>
                                        <p:cTn id="23" dur="500"/>
                                        <p:tgtEl>
                                          <p:spTgt spid="11"/>
                                        </p:tgtEl>
                                      </p:cBhvr>
                                    </p:animEffect>
                                  </p:childTnLst>
                                </p:cTn>
                              </p:par>
                            </p:childTnLst>
                          </p:cTn>
                        </p:par>
                        <p:par>
                          <p:cTn id="24" fill="hold">
                            <p:stCondLst>
                              <p:cond delay="2000"/>
                            </p:stCondLst>
                            <p:childTnLst>
                              <p:par>
                                <p:cTn id="25" presetID="17" presetClass="entr" presetSubtype="10" fill="hold" nodeType="after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40"/>
                                        </p:tgtEl>
                                        <p:attrNameLst>
                                          <p:attrName>style.visibility</p:attrName>
                                        </p:attrNameLst>
                                      </p:cBhvr>
                                      <p:to>
                                        <p:strVal val="visible"/>
                                      </p:to>
                                    </p:set>
                                    <p:anim calcmode="lin" valueType="num">
                                      <p:cBhvr additive="base">
                                        <p:cTn id="32" dur="500"/>
                                        <p:tgtEl>
                                          <p:spTgt spid="40"/>
                                        </p:tgtEl>
                                        <p:attrNameLst>
                                          <p:attrName>ppt_y</p:attrName>
                                        </p:attrNameLst>
                                      </p:cBhvr>
                                      <p:tavLst>
                                        <p:tav tm="0">
                                          <p:val>
                                            <p:strVal val="#ppt_y+#ppt_h*1.125000"/>
                                          </p:val>
                                        </p:tav>
                                        <p:tav tm="100000">
                                          <p:val>
                                            <p:strVal val="#ppt_y"/>
                                          </p:val>
                                        </p:tav>
                                      </p:tavLst>
                                    </p:anim>
                                    <p:animEffect transition="in" filter="wipe(up)">
                                      <p:cBhvr>
                                        <p:cTn id="33" dur="500"/>
                                        <p:tgtEl>
                                          <p:spTgt spid="40"/>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par>
                          <p:cTn id="38" fill="hold">
                            <p:stCondLst>
                              <p:cond delay="3500"/>
                            </p:stCondLst>
                            <p:childTnLst>
                              <p:par>
                                <p:cTn id="39" presetID="12" presetClass="entr" presetSubtype="4" fill="hold" grpId="0"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p:tgtEl>
                                          <p:spTgt spid="41"/>
                                        </p:tgtEl>
                                        <p:attrNameLst>
                                          <p:attrName>ppt_y</p:attrName>
                                        </p:attrNameLst>
                                      </p:cBhvr>
                                      <p:tavLst>
                                        <p:tav tm="0">
                                          <p:val>
                                            <p:strVal val="#ppt_y+#ppt_h*1.125000"/>
                                          </p:val>
                                        </p:tav>
                                        <p:tav tm="100000">
                                          <p:val>
                                            <p:strVal val="#ppt_y"/>
                                          </p:val>
                                        </p:tav>
                                      </p:tavLst>
                                    </p:anim>
                                    <p:animEffect transition="in" filter="wipe(up)">
                                      <p:cBhvr>
                                        <p:cTn id="42" dur="500"/>
                                        <p:tgtEl>
                                          <p:spTgt spid="41"/>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par>
                                <p:cTn id="47" presetID="1" presetClass="entr" presetSubtype="0" fill="hold" nodeType="withEffect">
                                  <p:stCondLst>
                                    <p:cond delay="500"/>
                                  </p:stCondLst>
                                  <p:childTnLst>
                                    <p:set>
                                      <p:cBhvr>
                                        <p:cTn id="48" dur="1" fill="hold">
                                          <p:stCondLst>
                                            <p:cond delay="0"/>
                                          </p:stCondLst>
                                        </p:cTn>
                                        <p:tgtEl>
                                          <p:spTgt spid="63"/>
                                        </p:tgtEl>
                                        <p:attrNameLst>
                                          <p:attrName>style.visibility</p:attrName>
                                        </p:attrNameLst>
                                      </p:cBhvr>
                                      <p:to>
                                        <p:strVal val="visible"/>
                                      </p:to>
                                    </p:set>
                                  </p:childTnLst>
                                </p:cTn>
                              </p:par>
                              <p:par>
                                <p:cTn id="49" presetID="53" presetClass="entr" presetSubtype="16" fill="hold" nodeType="withEffect">
                                  <p:stCondLst>
                                    <p:cond delay="400"/>
                                  </p:stCondLst>
                                  <p:childTnLst>
                                    <p:set>
                                      <p:cBhvr>
                                        <p:cTn id="50" dur="1" fill="hold">
                                          <p:stCondLst>
                                            <p:cond delay="0"/>
                                          </p:stCondLst>
                                        </p:cTn>
                                        <p:tgtEl>
                                          <p:spTgt spid="63"/>
                                        </p:tgtEl>
                                        <p:attrNameLst>
                                          <p:attrName>style.visibility</p:attrName>
                                        </p:attrNameLst>
                                      </p:cBhvr>
                                      <p:to>
                                        <p:strVal val="visible"/>
                                      </p:to>
                                    </p:set>
                                    <p:anim calcmode="lin" valueType="num">
                                      <p:cBhvr>
                                        <p:cTn id="51" dur="1500" fill="hold"/>
                                        <p:tgtEl>
                                          <p:spTgt spid="63"/>
                                        </p:tgtEl>
                                        <p:attrNameLst>
                                          <p:attrName>ppt_w</p:attrName>
                                        </p:attrNameLst>
                                      </p:cBhvr>
                                      <p:tavLst>
                                        <p:tav tm="0">
                                          <p:val>
                                            <p:fltVal val="0"/>
                                          </p:val>
                                        </p:tav>
                                        <p:tav tm="100000">
                                          <p:val>
                                            <p:strVal val="#ppt_w"/>
                                          </p:val>
                                        </p:tav>
                                      </p:tavLst>
                                    </p:anim>
                                    <p:anim calcmode="lin" valueType="num">
                                      <p:cBhvr>
                                        <p:cTn id="52" dur="1500" fill="hold"/>
                                        <p:tgtEl>
                                          <p:spTgt spid="63"/>
                                        </p:tgtEl>
                                        <p:attrNameLst>
                                          <p:attrName>ppt_h</p:attrName>
                                        </p:attrNameLst>
                                      </p:cBhvr>
                                      <p:tavLst>
                                        <p:tav tm="0">
                                          <p:val>
                                            <p:fltVal val="0"/>
                                          </p:val>
                                        </p:tav>
                                        <p:tav tm="100000">
                                          <p:val>
                                            <p:strVal val="#ppt_h"/>
                                          </p:val>
                                        </p:tav>
                                      </p:tavLst>
                                    </p:anim>
                                    <p:animEffect transition="in" filter="fade">
                                      <p:cBhvr>
                                        <p:cTn id="53" dur="1500"/>
                                        <p:tgtEl>
                                          <p:spTgt spid="63"/>
                                        </p:tgtEl>
                                      </p:cBhvr>
                                    </p:animEffect>
                                  </p:childTnLst>
                                </p:cTn>
                              </p:par>
                              <p:par>
                                <p:cTn id="54" presetID="64" presetClass="path" presetSubtype="0" fill="hold" nodeType="withEffect">
                                  <p:stCondLst>
                                    <p:cond delay="400"/>
                                  </p:stCondLst>
                                  <p:childTnLst>
                                    <p:animMotion origin="layout" path="M 0.00065 -0.0051 L -0.43906 -0.25579 " pathEditMode="relative" rAng="0" ptsTypes="AA">
                                      <p:cBhvr>
                                        <p:cTn id="55" dur="1500" spd="-100000" fill="hold"/>
                                        <p:tgtEl>
                                          <p:spTgt spid="63"/>
                                        </p:tgtEl>
                                        <p:attrNameLst>
                                          <p:attrName>ppt_x</p:attrName>
                                          <p:attrName>ppt_y</p:attrName>
                                        </p:attrNameLst>
                                      </p:cBhvr>
                                      <p:rCtr x="-21992" y="-12546"/>
                                    </p:animMotion>
                                  </p:childTnLst>
                                </p:cTn>
                              </p:par>
                              <p:par>
                                <p:cTn id="56" presetID="1" presetClass="entr" presetSubtype="0" fill="hold" nodeType="withEffect">
                                  <p:stCondLst>
                                    <p:cond delay="0"/>
                                  </p:stCondLst>
                                  <p:childTnLst>
                                    <p:set>
                                      <p:cBhvr>
                                        <p:cTn id="57" dur="1" fill="hold">
                                          <p:stCondLst>
                                            <p:cond delay="0"/>
                                          </p:stCondLst>
                                        </p:cTn>
                                        <p:tgtEl>
                                          <p:spTgt spid="46"/>
                                        </p:tgtEl>
                                        <p:attrNameLst>
                                          <p:attrName>style.visibility</p:attrName>
                                        </p:attrNameLst>
                                      </p:cBhvr>
                                      <p:to>
                                        <p:strVal val="visible"/>
                                      </p:to>
                                    </p:set>
                                  </p:childTnLst>
                                </p:cTn>
                              </p:par>
                              <p:par>
                                <p:cTn id="58" presetID="53" presetClass="entr" presetSubtype="16"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anim calcmode="lin" valueType="num">
                                      <p:cBhvr>
                                        <p:cTn id="60" dur="1100" fill="hold"/>
                                        <p:tgtEl>
                                          <p:spTgt spid="46"/>
                                        </p:tgtEl>
                                        <p:attrNameLst>
                                          <p:attrName>ppt_w</p:attrName>
                                        </p:attrNameLst>
                                      </p:cBhvr>
                                      <p:tavLst>
                                        <p:tav tm="0">
                                          <p:val>
                                            <p:fltVal val="0"/>
                                          </p:val>
                                        </p:tav>
                                        <p:tav tm="100000">
                                          <p:val>
                                            <p:strVal val="#ppt_w"/>
                                          </p:val>
                                        </p:tav>
                                      </p:tavLst>
                                    </p:anim>
                                    <p:anim calcmode="lin" valueType="num">
                                      <p:cBhvr>
                                        <p:cTn id="61" dur="1100" fill="hold"/>
                                        <p:tgtEl>
                                          <p:spTgt spid="46"/>
                                        </p:tgtEl>
                                        <p:attrNameLst>
                                          <p:attrName>ppt_h</p:attrName>
                                        </p:attrNameLst>
                                      </p:cBhvr>
                                      <p:tavLst>
                                        <p:tav tm="0">
                                          <p:val>
                                            <p:fltVal val="0"/>
                                          </p:val>
                                        </p:tav>
                                        <p:tav tm="100000">
                                          <p:val>
                                            <p:strVal val="#ppt_h"/>
                                          </p:val>
                                        </p:tav>
                                      </p:tavLst>
                                    </p:anim>
                                    <p:animEffect transition="in" filter="fade">
                                      <p:cBhvr>
                                        <p:cTn id="62" dur="1100"/>
                                        <p:tgtEl>
                                          <p:spTgt spid="46"/>
                                        </p:tgtEl>
                                      </p:cBhvr>
                                    </p:animEffect>
                                  </p:childTnLst>
                                </p:cTn>
                              </p:par>
                              <p:par>
                                <p:cTn id="63" presetID="64" presetClass="path" presetSubtype="0" fill="hold" nodeType="withEffect">
                                  <p:stCondLst>
                                    <p:cond delay="0"/>
                                  </p:stCondLst>
                                  <p:childTnLst>
                                    <p:animMotion origin="layout" path="M 0.00065 -0.0051 L -0.43907 -0.25579 " pathEditMode="relative" rAng="0" ptsTypes="AA">
                                      <p:cBhvr>
                                        <p:cTn id="64" dur="1100" spd="-100000" fill="hold"/>
                                        <p:tgtEl>
                                          <p:spTgt spid="46"/>
                                        </p:tgtEl>
                                        <p:attrNameLst>
                                          <p:attrName>ppt_x</p:attrName>
                                          <p:attrName>ppt_y</p:attrName>
                                        </p:attrNameLst>
                                      </p:cBhvr>
                                      <p:rCtr x="-21992" y="-12523"/>
                                    </p:animMotion>
                                  </p:childTnLst>
                                </p:cTn>
                              </p:par>
                              <p:par>
                                <p:cTn id="65" presetID="1" presetClass="entr" presetSubtype="0" fill="hold"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par>
                                <p:cTn id="67" presetID="53" presetClass="entr" presetSubtype="16" fill="hold" nodeType="withEffect">
                                  <p:stCondLst>
                                    <p:cond delay="0"/>
                                  </p:stCondLst>
                                  <p:childTnLst>
                                    <p:set>
                                      <p:cBhvr>
                                        <p:cTn id="68" dur="1" fill="hold">
                                          <p:stCondLst>
                                            <p:cond delay="0"/>
                                          </p:stCondLst>
                                        </p:cTn>
                                        <p:tgtEl>
                                          <p:spTgt spid="66"/>
                                        </p:tgtEl>
                                        <p:attrNameLst>
                                          <p:attrName>style.visibility</p:attrName>
                                        </p:attrNameLst>
                                      </p:cBhvr>
                                      <p:to>
                                        <p:strVal val="visible"/>
                                      </p:to>
                                    </p:set>
                                    <p:anim calcmode="lin" valueType="num">
                                      <p:cBhvr>
                                        <p:cTn id="69" dur="1100" fill="hold"/>
                                        <p:tgtEl>
                                          <p:spTgt spid="66"/>
                                        </p:tgtEl>
                                        <p:attrNameLst>
                                          <p:attrName>ppt_w</p:attrName>
                                        </p:attrNameLst>
                                      </p:cBhvr>
                                      <p:tavLst>
                                        <p:tav tm="0">
                                          <p:val>
                                            <p:fltVal val="0"/>
                                          </p:val>
                                        </p:tav>
                                        <p:tav tm="100000">
                                          <p:val>
                                            <p:strVal val="#ppt_w"/>
                                          </p:val>
                                        </p:tav>
                                      </p:tavLst>
                                    </p:anim>
                                    <p:anim calcmode="lin" valueType="num">
                                      <p:cBhvr>
                                        <p:cTn id="70" dur="1100" fill="hold"/>
                                        <p:tgtEl>
                                          <p:spTgt spid="66"/>
                                        </p:tgtEl>
                                        <p:attrNameLst>
                                          <p:attrName>ppt_h</p:attrName>
                                        </p:attrNameLst>
                                      </p:cBhvr>
                                      <p:tavLst>
                                        <p:tav tm="0">
                                          <p:val>
                                            <p:fltVal val="0"/>
                                          </p:val>
                                        </p:tav>
                                        <p:tav tm="100000">
                                          <p:val>
                                            <p:strVal val="#ppt_h"/>
                                          </p:val>
                                        </p:tav>
                                      </p:tavLst>
                                    </p:anim>
                                    <p:animEffect transition="in" filter="fade">
                                      <p:cBhvr>
                                        <p:cTn id="71" dur="1100"/>
                                        <p:tgtEl>
                                          <p:spTgt spid="66"/>
                                        </p:tgtEl>
                                      </p:cBhvr>
                                    </p:animEffect>
                                  </p:childTnLst>
                                </p:cTn>
                              </p:par>
                              <p:par>
                                <p:cTn id="72" presetID="64" presetClass="path" presetSubtype="0" fill="hold" nodeType="withEffect">
                                  <p:stCondLst>
                                    <p:cond delay="0"/>
                                  </p:stCondLst>
                                  <p:childTnLst>
                                    <p:animMotion origin="layout" path="M 0.00065 -0.00509 L -0.43907 -0.25579 " pathEditMode="relative" rAng="0" ptsTypes="AA">
                                      <p:cBhvr>
                                        <p:cTn id="73" dur="1100" spd="-100000" fill="hold"/>
                                        <p:tgtEl>
                                          <p:spTgt spid="66"/>
                                        </p:tgtEl>
                                        <p:attrNameLst>
                                          <p:attrName>ppt_x</p:attrName>
                                          <p:attrName>ppt_y</p:attrName>
                                        </p:attrNameLst>
                                      </p:cBhvr>
                                      <p:rCtr x="-21992" y="-12523"/>
                                    </p:animMotion>
                                  </p:childTnLst>
                                </p:cTn>
                              </p:par>
                              <p:par>
                                <p:cTn id="74" presetID="1" presetClass="entr" presetSubtype="0" fill="hold" nodeType="withEffect">
                                  <p:stCondLst>
                                    <p:cond delay="500"/>
                                  </p:stCondLst>
                                  <p:childTnLst>
                                    <p:set>
                                      <p:cBhvr>
                                        <p:cTn id="75" dur="1" fill="hold">
                                          <p:stCondLst>
                                            <p:cond delay="0"/>
                                          </p:stCondLst>
                                        </p:cTn>
                                        <p:tgtEl>
                                          <p:spTgt spid="69"/>
                                        </p:tgtEl>
                                        <p:attrNameLst>
                                          <p:attrName>style.visibility</p:attrName>
                                        </p:attrNameLst>
                                      </p:cBhvr>
                                      <p:to>
                                        <p:strVal val="visible"/>
                                      </p:to>
                                    </p:set>
                                  </p:childTnLst>
                                </p:cTn>
                              </p:par>
                              <p:par>
                                <p:cTn id="76" presetID="53" presetClass="entr" presetSubtype="16" fill="hold" nodeType="withEffect">
                                  <p:stCondLst>
                                    <p:cond delay="400"/>
                                  </p:stCondLst>
                                  <p:childTnLst>
                                    <p:set>
                                      <p:cBhvr>
                                        <p:cTn id="77" dur="1" fill="hold">
                                          <p:stCondLst>
                                            <p:cond delay="0"/>
                                          </p:stCondLst>
                                        </p:cTn>
                                        <p:tgtEl>
                                          <p:spTgt spid="69"/>
                                        </p:tgtEl>
                                        <p:attrNameLst>
                                          <p:attrName>style.visibility</p:attrName>
                                        </p:attrNameLst>
                                      </p:cBhvr>
                                      <p:to>
                                        <p:strVal val="visible"/>
                                      </p:to>
                                    </p:set>
                                    <p:anim calcmode="lin" valueType="num">
                                      <p:cBhvr>
                                        <p:cTn id="78" dur="1500" fill="hold"/>
                                        <p:tgtEl>
                                          <p:spTgt spid="69"/>
                                        </p:tgtEl>
                                        <p:attrNameLst>
                                          <p:attrName>ppt_w</p:attrName>
                                        </p:attrNameLst>
                                      </p:cBhvr>
                                      <p:tavLst>
                                        <p:tav tm="0">
                                          <p:val>
                                            <p:fltVal val="0"/>
                                          </p:val>
                                        </p:tav>
                                        <p:tav tm="100000">
                                          <p:val>
                                            <p:strVal val="#ppt_w"/>
                                          </p:val>
                                        </p:tav>
                                      </p:tavLst>
                                    </p:anim>
                                    <p:anim calcmode="lin" valueType="num">
                                      <p:cBhvr>
                                        <p:cTn id="79" dur="1500" fill="hold"/>
                                        <p:tgtEl>
                                          <p:spTgt spid="69"/>
                                        </p:tgtEl>
                                        <p:attrNameLst>
                                          <p:attrName>ppt_h</p:attrName>
                                        </p:attrNameLst>
                                      </p:cBhvr>
                                      <p:tavLst>
                                        <p:tav tm="0">
                                          <p:val>
                                            <p:fltVal val="0"/>
                                          </p:val>
                                        </p:tav>
                                        <p:tav tm="100000">
                                          <p:val>
                                            <p:strVal val="#ppt_h"/>
                                          </p:val>
                                        </p:tav>
                                      </p:tavLst>
                                    </p:anim>
                                    <p:animEffect transition="in" filter="fade">
                                      <p:cBhvr>
                                        <p:cTn id="80" dur="1500"/>
                                        <p:tgtEl>
                                          <p:spTgt spid="69"/>
                                        </p:tgtEl>
                                      </p:cBhvr>
                                    </p:animEffect>
                                  </p:childTnLst>
                                </p:cTn>
                              </p:par>
                              <p:par>
                                <p:cTn id="81" presetID="64" presetClass="path" presetSubtype="0" fill="hold" nodeType="withEffect">
                                  <p:stCondLst>
                                    <p:cond delay="400"/>
                                  </p:stCondLst>
                                  <p:childTnLst>
                                    <p:animMotion origin="layout" path="M 0.00065 -0.00509 L -0.43907 -0.25578 " pathEditMode="relative" rAng="0" ptsTypes="AA">
                                      <p:cBhvr>
                                        <p:cTn id="82" dur="1500" spd="-100000" fill="hold"/>
                                        <p:tgtEl>
                                          <p:spTgt spid="69"/>
                                        </p:tgtEl>
                                        <p:attrNameLst>
                                          <p:attrName>ppt_x</p:attrName>
                                          <p:attrName>ppt_y</p:attrName>
                                        </p:attrNameLst>
                                      </p:cBhvr>
                                      <p:rCtr x="-21992" y="-12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9" grpId="0"/>
      <p:bldP spid="40" grpId="0" animBg="1"/>
      <p:bldP spid="4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534" y="252482"/>
            <a:ext cx="2453294" cy="461665"/>
          </a:xfrm>
          <a:prstGeom prst="rect">
            <a:avLst/>
          </a:prstGeom>
          <a:noFill/>
        </p:spPr>
        <p:txBody>
          <a:bodyPr wrap="square" rtlCol="0">
            <a:spAutoFit/>
          </a:bodyPr>
          <a:lstStyle/>
          <a:p>
            <a:r>
              <a:rPr lang="zh-CN" altLang="en-US" sz="2400" dirty="0">
                <a:solidFill>
                  <a:srgbClr val="0297F0"/>
                </a:solidFill>
                <a:latin typeface="微软雅黑" panose="020B0503020204020204" pitchFamily="34" charset="-122"/>
                <a:ea typeface="微软雅黑" panose="020B0503020204020204" pitchFamily="34" charset="-122"/>
              </a:rPr>
              <a:t>我的劣势</a:t>
            </a:r>
          </a:p>
        </p:txBody>
      </p:sp>
      <p:grpSp>
        <p:nvGrpSpPr>
          <p:cNvPr id="16" name="组合 15"/>
          <p:cNvGrpSpPr>
            <a:grpSpLocks noChangeAspect="1"/>
          </p:cNvGrpSpPr>
          <p:nvPr/>
        </p:nvGrpSpPr>
        <p:grpSpPr>
          <a:xfrm>
            <a:off x="11322736" y="176138"/>
            <a:ext cx="501004" cy="432000"/>
            <a:chOff x="10141797" y="7005"/>
            <a:chExt cx="1280312" cy="1103973"/>
          </a:xfrm>
        </p:grpSpPr>
        <p:grpSp>
          <p:nvGrpSpPr>
            <p:cNvPr id="17" name="组合 16"/>
            <p:cNvGrpSpPr>
              <a:grpSpLocks noChangeAspect="1"/>
            </p:cNvGrpSpPr>
            <p:nvPr/>
          </p:nvGrpSpPr>
          <p:grpSpPr>
            <a:xfrm>
              <a:off x="10141797" y="7005"/>
              <a:ext cx="1280312" cy="1103973"/>
              <a:chOff x="540674" y="2465412"/>
              <a:chExt cx="1205922" cy="1039829"/>
            </a:xfrm>
          </p:grpSpPr>
          <p:sp>
            <p:nvSpPr>
              <p:cNvPr id="19" name="六边形 18"/>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0" name="六边形 19"/>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18" name="KSO_Shape"/>
            <p:cNvSpPr>
              <a:spLocks/>
            </p:cNvSpPr>
            <p:nvPr/>
          </p:nvSpPr>
          <p:spPr bwMode="auto">
            <a:xfrm>
              <a:off x="10674962" y="375548"/>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9" name="组合 8"/>
          <p:cNvGrpSpPr/>
          <p:nvPr/>
        </p:nvGrpSpPr>
        <p:grpSpPr>
          <a:xfrm>
            <a:off x="2226940" y="1628800"/>
            <a:ext cx="2243119" cy="4200749"/>
            <a:chOff x="4262511" y="1878036"/>
            <a:chExt cx="2321170" cy="4346917"/>
          </a:xfrm>
        </p:grpSpPr>
        <p:sp>
          <p:nvSpPr>
            <p:cNvPr id="12" name="矩形 11"/>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13" name="矩形 12"/>
            <p:cNvSpPr/>
            <p:nvPr/>
          </p:nvSpPr>
          <p:spPr>
            <a:xfrm>
              <a:off x="4508696" y="2120704"/>
              <a:ext cx="1828801" cy="3861580"/>
            </a:xfrm>
            <a:prstGeom prst="rect">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508696" y="2954215"/>
              <a:ext cx="1828801" cy="661182"/>
            </a:xfrm>
            <a:prstGeom prst="rect">
              <a:avLst/>
            </a:prstGeom>
            <a:gradFill>
              <a:gsLst>
                <a:gs pos="0">
                  <a:srgbClr val="F7F7F7"/>
                </a:gs>
                <a:gs pos="42000">
                  <a:schemeClr val="bg1">
                    <a:lumMod val="85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2743206" y="2049747"/>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添加标题</a:t>
            </a:r>
          </a:p>
        </p:txBody>
      </p:sp>
      <p:sp>
        <p:nvSpPr>
          <p:cNvPr id="10" name="文本框 9"/>
          <p:cNvSpPr txBox="1"/>
          <p:nvPr/>
        </p:nvSpPr>
        <p:spPr>
          <a:xfrm>
            <a:off x="3022128" y="2660180"/>
            <a:ext cx="652743" cy="646331"/>
          </a:xfrm>
          <a:prstGeom prst="rect">
            <a:avLst/>
          </a:prstGeom>
          <a:noFill/>
        </p:spPr>
        <p:txBody>
          <a:bodyPr wrap="none" rtlCol="0">
            <a:spAutoFit/>
          </a:bodyPr>
          <a:lstStyle/>
          <a:p>
            <a:pPr algn="ctr"/>
            <a:r>
              <a:rPr lang="en-US" altLang="zh-CN" sz="3600" b="1" dirty="0">
                <a:solidFill>
                  <a:srgbClr val="0297F0"/>
                </a:solidFill>
                <a:effectLst>
                  <a:innerShdw blurRad="63500" dist="50800" dir="13500000">
                    <a:prstClr val="black">
                      <a:alpha val="50000"/>
                    </a:prstClr>
                  </a:innerShdw>
                </a:effectLst>
              </a:rPr>
              <a:t>01</a:t>
            </a:r>
            <a:endParaRPr lang="zh-CN" altLang="en-US" sz="3600" b="1" dirty="0">
              <a:solidFill>
                <a:srgbClr val="0297F0"/>
              </a:solidFill>
              <a:effectLst>
                <a:innerShdw blurRad="63500" dist="50800" dir="13500000">
                  <a:prstClr val="black">
                    <a:alpha val="50000"/>
                  </a:prstClr>
                </a:innerShdw>
              </a:effectLst>
            </a:endParaRPr>
          </a:p>
        </p:txBody>
      </p:sp>
      <p:grpSp>
        <p:nvGrpSpPr>
          <p:cNvPr id="21" name="组合 20"/>
          <p:cNvGrpSpPr/>
          <p:nvPr/>
        </p:nvGrpSpPr>
        <p:grpSpPr>
          <a:xfrm>
            <a:off x="4975302" y="1628800"/>
            <a:ext cx="2243119" cy="4200749"/>
            <a:chOff x="4262511" y="1878036"/>
            <a:chExt cx="2321170" cy="4346917"/>
          </a:xfrm>
        </p:grpSpPr>
        <p:sp>
          <p:nvSpPr>
            <p:cNvPr id="24" name="矩形 23"/>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5" name="矩形 24"/>
            <p:cNvSpPr/>
            <p:nvPr/>
          </p:nvSpPr>
          <p:spPr>
            <a:xfrm>
              <a:off x="4508696" y="2120704"/>
              <a:ext cx="1828801" cy="3861580"/>
            </a:xfrm>
            <a:prstGeom prst="rect">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508696" y="2954215"/>
              <a:ext cx="1828801" cy="661182"/>
            </a:xfrm>
            <a:prstGeom prst="rect">
              <a:avLst/>
            </a:prstGeom>
            <a:gradFill>
              <a:gsLst>
                <a:gs pos="0">
                  <a:srgbClr val="F7F7F7"/>
                </a:gs>
                <a:gs pos="42000">
                  <a:schemeClr val="bg1">
                    <a:lumMod val="85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5491568" y="2049747"/>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添加标题</a:t>
            </a:r>
          </a:p>
        </p:txBody>
      </p:sp>
      <p:grpSp>
        <p:nvGrpSpPr>
          <p:cNvPr id="28" name="组合 27"/>
          <p:cNvGrpSpPr/>
          <p:nvPr/>
        </p:nvGrpSpPr>
        <p:grpSpPr>
          <a:xfrm>
            <a:off x="7723664" y="1628800"/>
            <a:ext cx="2243119" cy="4200749"/>
            <a:chOff x="4262511" y="1878036"/>
            <a:chExt cx="2321170" cy="4346917"/>
          </a:xfrm>
        </p:grpSpPr>
        <p:sp>
          <p:nvSpPr>
            <p:cNvPr id="31" name="矩形 30"/>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32" name="矩形 31"/>
            <p:cNvSpPr/>
            <p:nvPr/>
          </p:nvSpPr>
          <p:spPr>
            <a:xfrm>
              <a:off x="4508696" y="2120704"/>
              <a:ext cx="1828801" cy="3861580"/>
            </a:xfrm>
            <a:prstGeom prst="rect">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508696" y="2954215"/>
              <a:ext cx="1828801" cy="661182"/>
            </a:xfrm>
            <a:prstGeom prst="rect">
              <a:avLst/>
            </a:prstGeom>
            <a:gradFill>
              <a:gsLst>
                <a:gs pos="0">
                  <a:srgbClr val="F7F7F7"/>
                </a:gs>
                <a:gs pos="42000">
                  <a:schemeClr val="bg1">
                    <a:lumMod val="85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8239930" y="2049747"/>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添加标题</a:t>
            </a:r>
          </a:p>
        </p:txBody>
      </p:sp>
      <p:sp>
        <p:nvSpPr>
          <p:cNvPr id="34" name="矩形 47"/>
          <p:cNvSpPr>
            <a:spLocks noChangeArrowheads="1"/>
          </p:cNvSpPr>
          <p:nvPr/>
        </p:nvSpPr>
        <p:spPr bwMode="auto">
          <a:xfrm>
            <a:off x="2426748" y="3453653"/>
            <a:ext cx="1762948" cy="216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a:lnSpc>
                <a:spcPct val="120000"/>
              </a:lnSpc>
              <a:buNone/>
            </a:pPr>
            <a:r>
              <a:rPr lang="zh-CN" altLang="en-US" sz="1600" dirty="0">
                <a:solidFill>
                  <a:schemeClr val="bg1"/>
                </a:solidFill>
                <a:uFill>
                  <a:solidFill>
                    <a:srgbClr val="808080"/>
                  </a:solidFill>
                </a:uFill>
                <a:cs typeface="+mn-ea"/>
                <a:sym typeface="+mn-lt"/>
              </a:rPr>
              <a:t>点击此处添加文本信息，点击此处添加文本信息，点击此处添加文本信息，点击此处添加文本信息</a:t>
            </a:r>
            <a:endParaRPr lang="zh-CN" altLang="en-US" sz="1600" dirty="0">
              <a:solidFill>
                <a:schemeClr val="bg1"/>
              </a:solidFill>
            </a:endParaRPr>
          </a:p>
          <a:p>
            <a:pPr algn="just">
              <a:lnSpc>
                <a:spcPct val="120000"/>
              </a:lnSpc>
            </a:pPr>
            <a:endParaRPr lang="zh-CN" altLang="en-US" sz="1400" dirty="0">
              <a:solidFill>
                <a:prstClr val="black">
                  <a:lumMod val="50000"/>
                  <a:lumOff val="50000"/>
                </a:prstClr>
              </a:solidFill>
            </a:endParaRPr>
          </a:p>
        </p:txBody>
      </p:sp>
      <p:sp>
        <p:nvSpPr>
          <p:cNvPr id="35" name="矩形 47"/>
          <p:cNvSpPr>
            <a:spLocks noChangeArrowheads="1"/>
          </p:cNvSpPr>
          <p:nvPr/>
        </p:nvSpPr>
        <p:spPr bwMode="auto">
          <a:xfrm>
            <a:off x="5213210" y="3453653"/>
            <a:ext cx="1762948" cy="186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a:lnSpc>
                <a:spcPct val="120000"/>
              </a:lnSpc>
              <a:buNone/>
            </a:pPr>
            <a:r>
              <a:rPr lang="zh-CN" altLang="en-US" sz="1600" dirty="0">
                <a:solidFill>
                  <a:schemeClr val="bg1"/>
                </a:solidFill>
                <a:uFill>
                  <a:solidFill>
                    <a:srgbClr val="808080"/>
                  </a:solidFill>
                </a:uFill>
                <a:cs typeface="+mn-ea"/>
                <a:sym typeface="+mn-lt"/>
              </a:rPr>
              <a:t>点击此处添加文本信息，点击此处添加文本信息，点击此处添加文本信息，点击此处添加文本信息</a:t>
            </a:r>
            <a:endParaRPr lang="zh-CN" altLang="en-US" sz="1600" dirty="0">
              <a:solidFill>
                <a:schemeClr val="bg1"/>
              </a:solidFill>
            </a:endParaRPr>
          </a:p>
        </p:txBody>
      </p:sp>
      <p:sp>
        <p:nvSpPr>
          <p:cNvPr id="36" name="矩形 47"/>
          <p:cNvSpPr>
            <a:spLocks noChangeArrowheads="1"/>
          </p:cNvSpPr>
          <p:nvPr/>
        </p:nvSpPr>
        <p:spPr bwMode="auto">
          <a:xfrm>
            <a:off x="7961572" y="3453653"/>
            <a:ext cx="1762948" cy="186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a:lnSpc>
                <a:spcPct val="120000"/>
              </a:lnSpc>
              <a:buNone/>
            </a:pPr>
            <a:r>
              <a:rPr lang="zh-CN" altLang="en-US" sz="1600" dirty="0">
                <a:solidFill>
                  <a:schemeClr val="bg1"/>
                </a:solidFill>
                <a:uFill>
                  <a:solidFill>
                    <a:srgbClr val="808080"/>
                  </a:solidFill>
                </a:uFill>
                <a:cs typeface="+mn-ea"/>
                <a:sym typeface="+mn-lt"/>
              </a:rPr>
              <a:t>点击此处添加文本信息，点击此处添加文本信息，点击此处添加文本信息，点击此处添加文本信息</a:t>
            </a:r>
            <a:endParaRPr lang="zh-CN" altLang="en-US" sz="1600" dirty="0">
              <a:solidFill>
                <a:schemeClr val="bg1"/>
              </a:solidFill>
            </a:endParaRPr>
          </a:p>
        </p:txBody>
      </p:sp>
      <p:sp>
        <p:nvSpPr>
          <p:cNvPr id="41" name="文本框 40"/>
          <p:cNvSpPr txBox="1"/>
          <p:nvPr/>
        </p:nvSpPr>
        <p:spPr>
          <a:xfrm>
            <a:off x="5768312" y="2670584"/>
            <a:ext cx="652743" cy="646331"/>
          </a:xfrm>
          <a:prstGeom prst="rect">
            <a:avLst/>
          </a:prstGeom>
          <a:noFill/>
        </p:spPr>
        <p:txBody>
          <a:bodyPr wrap="none" rtlCol="0">
            <a:spAutoFit/>
          </a:bodyPr>
          <a:lstStyle/>
          <a:p>
            <a:pPr algn="ctr"/>
            <a:r>
              <a:rPr lang="en-US" altLang="zh-CN" sz="3600" b="1" dirty="0">
                <a:solidFill>
                  <a:srgbClr val="0297F0"/>
                </a:solidFill>
                <a:effectLst>
                  <a:innerShdw blurRad="63500" dist="50800" dir="13500000">
                    <a:prstClr val="black">
                      <a:alpha val="50000"/>
                    </a:prstClr>
                  </a:innerShdw>
                </a:effectLst>
              </a:rPr>
              <a:t>02</a:t>
            </a:r>
            <a:endParaRPr lang="zh-CN" altLang="en-US" sz="3600" b="1" dirty="0">
              <a:solidFill>
                <a:srgbClr val="0297F0"/>
              </a:solidFill>
              <a:effectLst>
                <a:innerShdw blurRad="63500" dist="50800" dir="13500000">
                  <a:prstClr val="black">
                    <a:alpha val="50000"/>
                  </a:prstClr>
                </a:innerShdw>
              </a:effectLst>
            </a:endParaRPr>
          </a:p>
        </p:txBody>
      </p:sp>
      <p:sp>
        <p:nvSpPr>
          <p:cNvPr id="42" name="文本框 41"/>
          <p:cNvSpPr txBox="1"/>
          <p:nvPr/>
        </p:nvSpPr>
        <p:spPr>
          <a:xfrm>
            <a:off x="8518851" y="2670584"/>
            <a:ext cx="652743" cy="646331"/>
          </a:xfrm>
          <a:prstGeom prst="rect">
            <a:avLst/>
          </a:prstGeom>
          <a:noFill/>
        </p:spPr>
        <p:txBody>
          <a:bodyPr wrap="none" rtlCol="0">
            <a:spAutoFit/>
          </a:bodyPr>
          <a:lstStyle/>
          <a:p>
            <a:pPr algn="ctr"/>
            <a:r>
              <a:rPr lang="en-US" altLang="zh-CN" sz="3600" b="1" dirty="0">
                <a:solidFill>
                  <a:srgbClr val="0297F0"/>
                </a:solidFill>
                <a:effectLst>
                  <a:innerShdw blurRad="63500" dist="50800" dir="13500000">
                    <a:prstClr val="black">
                      <a:alpha val="50000"/>
                    </a:prstClr>
                  </a:innerShdw>
                </a:effectLst>
              </a:rPr>
              <a:t>03</a:t>
            </a:r>
            <a:endParaRPr lang="zh-CN" altLang="en-US" sz="3600" b="1" dirty="0">
              <a:solidFill>
                <a:srgbClr val="0297F0"/>
              </a:solidFill>
              <a:effectLst>
                <a:innerShdw blurRad="63500" dist="50800" dir="13500000">
                  <a:prstClr val="black">
                    <a:alpha val="50000"/>
                  </a:prstClr>
                </a:innerShdw>
              </a:effectLst>
            </a:endParaRPr>
          </a:p>
        </p:txBody>
      </p:sp>
    </p:spTree>
    <p:extLst>
      <p:ext uri="{BB962C8B-B14F-4D97-AF65-F5344CB8AC3E}">
        <p14:creationId xmlns:p14="http://schemas.microsoft.com/office/powerpoint/2010/main" val="25226304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12" presetClass="entr" presetSubtype="4" fill="hold" nodeType="after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500"/>
                                        <p:tgtEl>
                                          <p:spTgt spid="11">
                                            <p:txEl>
                                              <p:pRg st="0" end="0"/>
                                            </p:txEl>
                                          </p:spTgt>
                                        </p:tgtEl>
                                        <p:attrNameLst>
                                          <p:attrName>ppt_y</p:attrName>
                                        </p:attrNameLst>
                                      </p:cBhvr>
                                      <p:tavLst>
                                        <p:tav tm="0">
                                          <p:val>
                                            <p:strVal val="#ppt_y+#ppt_h*1.125000"/>
                                          </p:val>
                                        </p:tav>
                                        <p:tav tm="100000">
                                          <p:val>
                                            <p:strVal val="#ppt_y"/>
                                          </p:val>
                                        </p:tav>
                                      </p:tavLst>
                                    </p:anim>
                                    <p:animEffect transition="in" filter="wipe(up)">
                                      <p:cBhvr>
                                        <p:cTn id="24" dur="500"/>
                                        <p:tgtEl>
                                          <p:spTgt spid="11">
                                            <p:txEl>
                                              <p:pRg st="0" end="0"/>
                                            </p:txEl>
                                          </p:spTgt>
                                        </p:tgtEl>
                                      </p:cBhvr>
                                    </p:animEffect>
                                  </p:childTnLst>
                                </p:cTn>
                              </p:par>
                            </p:childTnLst>
                          </p:cTn>
                        </p:par>
                        <p:par>
                          <p:cTn id="25" fill="hold">
                            <p:stCondLst>
                              <p:cond delay="2000"/>
                            </p:stCondLst>
                            <p:childTnLst>
                              <p:par>
                                <p:cTn id="26" presetID="20" presetClass="entr" presetSubtype="0" fill="hold" nodeType="after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wedge">
                                      <p:cBhvr>
                                        <p:cTn id="28" dur="2000"/>
                                        <p:tgtEl>
                                          <p:spTgt spid="10">
                                            <p:txEl>
                                              <p:pRg st="0" end="0"/>
                                            </p:txEl>
                                          </p:spTgt>
                                        </p:tgtEl>
                                      </p:cBhvr>
                                    </p:animEffect>
                                  </p:childTnLst>
                                </p:cTn>
                              </p:par>
                            </p:childTnLst>
                          </p:cTn>
                        </p:par>
                        <p:par>
                          <p:cTn id="29" fill="hold">
                            <p:stCondLst>
                              <p:cond delay="4000"/>
                            </p:stCondLst>
                            <p:childTnLst>
                              <p:par>
                                <p:cTn id="30" presetID="22" presetClass="entr" presetSubtype="1"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par>
                          <p:cTn id="33" fill="hold">
                            <p:stCondLst>
                              <p:cond delay="4500"/>
                            </p:stCondLst>
                            <p:childTnLst>
                              <p:par>
                                <p:cTn id="34" presetID="2" presetClass="entr" presetSubtype="4"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childTnLst>
                          </p:cTn>
                        </p:par>
                        <p:par>
                          <p:cTn id="38" fill="hold">
                            <p:stCondLst>
                              <p:cond delay="5000"/>
                            </p:stCondLst>
                            <p:childTnLst>
                              <p:par>
                                <p:cTn id="39" presetID="12" presetClass="entr" presetSubtype="4"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p:tgtEl>
                                          <p:spTgt spid="23"/>
                                        </p:tgtEl>
                                        <p:attrNameLst>
                                          <p:attrName>ppt_y</p:attrName>
                                        </p:attrNameLst>
                                      </p:cBhvr>
                                      <p:tavLst>
                                        <p:tav tm="0">
                                          <p:val>
                                            <p:strVal val="#ppt_y+#ppt_h*1.125000"/>
                                          </p:val>
                                        </p:tav>
                                        <p:tav tm="100000">
                                          <p:val>
                                            <p:strVal val="#ppt_y"/>
                                          </p:val>
                                        </p:tav>
                                      </p:tavLst>
                                    </p:anim>
                                    <p:animEffect transition="in" filter="wipe(up)">
                                      <p:cBhvr>
                                        <p:cTn id="42" dur="500"/>
                                        <p:tgtEl>
                                          <p:spTgt spid="23"/>
                                        </p:tgtEl>
                                      </p:cBhvr>
                                    </p:animEffect>
                                  </p:childTnLst>
                                </p:cTn>
                              </p:par>
                            </p:childTnLst>
                          </p:cTn>
                        </p:par>
                        <p:par>
                          <p:cTn id="43" fill="hold">
                            <p:stCondLst>
                              <p:cond delay="5500"/>
                            </p:stCondLst>
                            <p:childTnLst>
                              <p:par>
                                <p:cTn id="44" presetID="20" presetClass="entr" presetSubtype="0"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edge">
                                      <p:cBhvr>
                                        <p:cTn id="46" dur="2000"/>
                                        <p:tgtEl>
                                          <p:spTgt spid="41"/>
                                        </p:tgtEl>
                                      </p:cBhvr>
                                    </p:animEffect>
                                  </p:childTnLst>
                                </p:cTn>
                              </p:par>
                            </p:childTnLst>
                          </p:cTn>
                        </p:par>
                        <p:par>
                          <p:cTn id="47" fill="hold">
                            <p:stCondLst>
                              <p:cond delay="7500"/>
                            </p:stCondLst>
                            <p:childTnLst>
                              <p:par>
                                <p:cTn id="48" presetID="22" presetClass="entr" presetSubtype="1"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up)">
                                      <p:cBhvr>
                                        <p:cTn id="50" dur="500"/>
                                        <p:tgtEl>
                                          <p:spTgt spid="35"/>
                                        </p:tgtEl>
                                      </p:cBhvr>
                                    </p:animEffect>
                                  </p:childTnLst>
                                </p:cTn>
                              </p:par>
                            </p:childTnLst>
                          </p:cTn>
                        </p:par>
                        <p:par>
                          <p:cTn id="51" fill="hold">
                            <p:stCondLst>
                              <p:cond delay="8000"/>
                            </p:stCondLst>
                            <p:childTnLst>
                              <p:par>
                                <p:cTn id="52" presetID="2" presetClass="entr" presetSubtype="4" fill="hold" nodeType="after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fill="hold"/>
                                        <p:tgtEl>
                                          <p:spTgt spid="28"/>
                                        </p:tgtEl>
                                        <p:attrNameLst>
                                          <p:attrName>ppt_x</p:attrName>
                                        </p:attrNameLst>
                                      </p:cBhvr>
                                      <p:tavLst>
                                        <p:tav tm="0">
                                          <p:val>
                                            <p:strVal val="#ppt_x"/>
                                          </p:val>
                                        </p:tav>
                                        <p:tav tm="100000">
                                          <p:val>
                                            <p:strVal val="#ppt_x"/>
                                          </p:val>
                                        </p:tav>
                                      </p:tavLst>
                                    </p:anim>
                                    <p:anim calcmode="lin" valueType="num">
                                      <p:cBhvr additive="base">
                                        <p:cTn id="55" dur="500" fill="hold"/>
                                        <p:tgtEl>
                                          <p:spTgt spid="28"/>
                                        </p:tgtEl>
                                        <p:attrNameLst>
                                          <p:attrName>ppt_y</p:attrName>
                                        </p:attrNameLst>
                                      </p:cBhvr>
                                      <p:tavLst>
                                        <p:tav tm="0">
                                          <p:val>
                                            <p:strVal val="1+#ppt_h/2"/>
                                          </p:val>
                                        </p:tav>
                                        <p:tav tm="100000">
                                          <p:val>
                                            <p:strVal val="#ppt_y"/>
                                          </p:val>
                                        </p:tav>
                                      </p:tavLst>
                                    </p:anim>
                                  </p:childTnLst>
                                </p:cTn>
                              </p:par>
                            </p:childTnLst>
                          </p:cTn>
                        </p:par>
                        <p:par>
                          <p:cTn id="56" fill="hold">
                            <p:stCondLst>
                              <p:cond delay="8500"/>
                            </p:stCondLst>
                            <p:childTnLst>
                              <p:par>
                                <p:cTn id="57" presetID="12" presetClass="entr" presetSubtype="4"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p:tgtEl>
                                          <p:spTgt spid="30"/>
                                        </p:tgtEl>
                                        <p:attrNameLst>
                                          <p:attrName>ppt_y</p:attrName>
                                        </p:attrNameLst>
                                      </p:cBhvr>
                                      <p:tavLst>
                                        <p:tav tm="0">
                                          <p:val>
                                            <p:strVal val="#ppt_y+#ppt_h*1.125000"/>
                                          </p:val>
                                        </p:tav>
                                        <p:tav tm="100000">
                                          <p:val>
                                            <p:strVal val="#ppt_y"/>
                                          </p:val>
                                        </p:tav>
                                      </p:tavLst>
                                    </p:anim>
                                    <p:animEffect transition="in" filter="wipe(up)">
                                      <p:cBhvr>
                                        <p:cTn id="60" dur="500"/>
                                        <p:tgtEl>
                                          <p:spTgt spid="30"/>
                                        </p:tgtEl>
                                      </p:cBhvr>
                                    </p:animEffect>
                                  </p:childTnLst>
                                </p:cTn>
                              </p:par>
                            </p:childTnLst>
                          </p:cTn>
                        </p:par>
                        <p:par>
                          <p:cTn id="61" fill="hold">
                            <p:stCondLst>
                              <p:cond delay="9000"/>
                            </p:stCondLst>
                            <p:childTnLst>
                              <p:par>
                                <p:cTn id="62" presetID="20" presetClass="entr" presetSubtype="0"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edge">
                                      <p:cBhvr>
                                        <p:cTn id="64" dur="2000"/>
                                        <p:tgtEl>
                                          <p:spTgt spid="42"/>
                                        </p:tgtEl>
                                      </p:cBhvr>
                                    </p:animEffect>
                                  </p:childTnLst>
                                </p:cTn>
                              </p:par>
                            </p:childTnLst>
                          </p:cTn>
                        </p:par>
                        <p:par>
                          <p:cTn id="65" fill="hold">
                            <p:stCondLst>
                              <p:cond delay="11000"/>
                            </p:stCondLst>
                            <p:childTnLst>
                              <p:par>
                                <p:cTn id="66" presetID="22" presetClass="entr" presetSubtype="1"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up)">
                                      <p:cBhvr>
                                        <p:cTn id="6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P spid="30" grpId="0"/>
      <p:bldP spid="34" grpId="0"/>
      <p:bldP spid="35" grpId="0"/>
      <p:bldP spid="36" grpId="0"/>
      <p:bldP spid="41" grpId="0"/>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534" y="252482"/>
            <a:ext cx="2453294" cy="461665"/>
          </a:xfrm>
          <a:prstGeom prst="rect">
            <a:avLst/>
          </a:prstGeom>
          <a:noFill/>
        </p:spPr>
        <p:txBody>
          <a:bodyPr wrap="square" rtlCol="0">
            <a:spAutoFit/>
          </a:bodyPr>
          <a:lstStyle/>
          <a:p>
            <a:r>
              <a:rPr lang="zh-CN" altLang="en-US" sz="2400" dirty="0">
                <a:solidFill>
                  <a:srgbClr val="0297F0"/>
                </a:solidFill>
                <a:latin typeface="微软雅黑" panose="020B0503020204020204" pitchFamily="34" charset="-122"/>
                <a:ea typeface="微软雅黑" panose="020B0503020204020204" pitchFamily="34" charset="-122"/>
              </a:rPr>
              <a:t>我的工作态度</a:t>
            </a:r>
          </a:p>
        </p:txBody>
      </p:sp>
      <p:grpSp>
        <p:nvGrpSpPr>
          <p:cNvPr id="16" name="组合 15"/>
          <p:cNvGrpSpPr>
            <a:grpSpLocks noChangeAspect="1"/>
          </p:cNvGrpSpPr>
          <p:nvPr/>
        </p:nvGrpSpPr>
        <p:grpSpPr>
          <a:xfrm>
            <a:off x="11322736" y="176138"/>
            <a:ext cx="501004" cy="432000"/>
            <a:chOff x="10141797" y="7005"/>
            <a:chExt cx="1280312" cy="1103973"/>
          </a:xfrm>
        </p:grpSpPr>
        <p:grpSp>
          <p:nvGrpSpPr>
            <p:cNvPr id="17" name="组合 16"/>
            <p:cNvGrpSpPr>
              <a:grpSpLocks noChangeAspect="1"/>
            </p:cNvGrpSpPr>
            <p:nvPr/>
          </p:nvGrpSpPr>
          <p:grpSpPr>
            <a:xfrm>
              <a:off x="10141797" y="7005"/>
              <a:ext cx="1280312" cy="1103973"/>
              <a:chOff x="540674" y="2465412"/>
              <a:chExt cx="1205922" cy="1039829"/>
            </a:xfrm>
          </p:grpSpPr>
          <p:sp>
            <p:nvSpPr>
              <p:cNvPr id="19" name="六边形 18"/>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0" name="六边形 19"/>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18" name="KSO_Shape"/>
            <p:cNvSpPr>
              <a:spLocks/>
            </p:cNvSpPr>
            <p:nvPr/>
          </p:nvSpPr>
          <p:spPr bwMode="auto">
            <a:xfrm>
              <a:off x="10674962" y="375548"/>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9" name="组合 8"/>
          <p:cNvGrpSpPr/>
          <p:nvPr/>
        </p:nvGrpSpPr>
        <p:grpSpPr>
          <a:xfrm>
            <a:off x="3600519" y="5681849"/>
            <a:ext cx="3397305" cy="109505"/>
            <a:chOff x="4020597" y="1674310"/>
            <a:chExt cx="3403442" cy="109703"/>
          </a:xfrm>
        </p:grpSpPr>
        <p:cxnSp>
          <p:nvCxnSpPr>
            <p:cNvPr id="61" name="直接连接符 60"/>
            <p:cNvCxnSpPr>
              <a:stCxn id="35" idx="0"/>
            </p:cNvCxnSpPr>
            <p:nvPr/>
          </p:nvCxnSpPr>
          <p:spPr>
            <a:xfrm>
              <a:off x="4020597" y="1675424"/>
              <a:ext cx="3386044" cy="43551"/>
            </a:xfrm>
            <a:prstGeom prst="line">
              <a:avLst/>
            </a:prstGeom>
            <a:noFill/>
            <a:ln w="19050" cap="flat" cmpd="sng" algn="ctr">
              <a:solidFill>
                <a:sysClr val="window" lastClr="FFFFFF">
                  <a:lumMod val="50000"/>
                </a:sysClr>
              </a:solidFill>
              <a:prstDash val="sysDot"/>
              <a:miter lim="800000"/>
            </a:ln>
            <a:effectLst/>
          </p:spPr>
        </p:cxnSp>
        <p:sp>
          <p:nvSpPr>
            <p:cNvPr id="62" name="椭圆 61"/>
            <p:cNvSpPr/>
            <p:nvPr/>
          </p:nvSpPr>
          <p:spPr>
            <a:xfrm>
              <a:off x="7314336" y="1674310"/>
              <a:ext cx="109703" cy="109703"/>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grpSp>
      <p:grpSp>
        <p:nvGrpSpPr>
          <p:cNvPr id="10" name="组合 9"/>
          <p:cNvGrpSpPr/>
          <p:nvPr/>
        </p:nvGrpSpPr>
        <p:grpSpPr>
          <a:xfrm>
            <a:off x="4763546" y="4686697"/>
            <a:ext cx="2234278" cy="109505"/>
            <a:chOff x="5185725" y="1674310"/>
            <a:chExt cx="2238314" cy="109703"/>
          </a:xfrm>
        </p:grpSpPr>
        <p:cxnSp>
          <p:nvCxnSpPr>
            <p:cNvPr id="59" name="直接连接符 58"/>
            <p:cNvCxnSpPr/>
            <p:nvPr/>
          </p:nvCxnSpPr>
          <p:spPr>
            <a:xfrm>
              <a:off x="5185725" y="1718973"/>
              <a:ext cx="2121855" cy="0"/>
            </a:xfrm>
            <a:prstGeom prst="line">
              <a:avLst/>
            </a:prstGeom>
            <a:noFill/>
            <a:ln w="19050" cap="flat" cmpd="sng" algn="ctr">
              <a:solidFill>
                <a:sysClr val="window" lastClr="FFFFFF">
                  <a:lumMod val="50000"/>
                </a:sysClr>
              </a:solidFill>
              <a:prstDash val="sysDot"/>
              <a:miter lim="800000"/>
            </a:ln>
            <a:effectLst/>
          </p:spPr>
        </p:cxnSp>
        <p:sp>
          <p:nvSpPr>
            <p:cNvPr id="60" name="椭圆 59"/>
            <p:cNvSpPr/>
            <p:nvPr/>
          </p:nvSpPr>
          <p:spPr>
            <a:xfrm>
              <a:off x="7314336" y="1674310"/>
              <a:ext cx="109703" cy="109703"/>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grpSp>
      <p:grpSp>
        <p:nvGrpSpPr>
          <p:cNvPr id="11" name="组合 10"/>
          <p:cNvGrpSpPr/>
          <p:nvPr/>
        </p:nvGrpSpPr>
        <p:grpSpPr>
          <a:xfrm>
            <a:off x="5183244" y="3691545"/>
            <a:ext cx="1814580" cy="109505"/>
            <a:chOff x="5606181" y="1674310"/>
            <a:chExt cx="1817858" cy="109703"/>
          </a:xfrm>
        </p:grpSpPr>
        <p:cxnSp>
          <p:nvCxnSpPr>
            <p:cNvPr id="57" name="直接连接符 56"/>
            <p:cNvCxnSpPr/>
            <p:nvPr/>
          </p:nvCxnSpPr>
          <p:spPr>
            <a:xfrm flipV="1">
              <a:off x="5606181" y="1718973"/>
              <a:ext cx="1701399" cy="5094"/>
            </a:xfrm>
            <a:prstGeom prst="line">
              <a:avLst/>
            </a:prstGeom>
            <a:noFill/>
            <a:ln w="19050" cap="flat" cmpd="sng" algn="ctr">
              <a:solidFill>
                <a:sysClr val="window" lastClr="FFFFFF">
                  <a:lumMod val="50000"/>
                </a:sysClr>
              </a:solidFill>
              <a:prstDash val="sysDot"/>
              <a:miter lim="800000"/>
            </a:ln>
            <a:effectLst/>
          </p:spPr>
        </p:cxnSp>
        <p:sp>
          <p:nvSpPr>
            <p:cNvPr id="58" name="椭圆 57"/>
            <p:cNvSpPr/>
            <p:nvPr/>
          </p:nvSpPr>
          <p:spPr>
            <a:xfrm>
              <a:off x="7314336" y="1674310"/>
              <a:ext cx="109703" cy="109703"/>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grpSp>
      <p:grpSp>
        <p:nvGrpSpPr>
          <p:cNvPr id="12" name="组合 11"/>
          <p:cNvGrpSpPr/>
          <p:nvPr/>
        </p:nvGrpSpPr>
        <p:grpSpPr>
          <a:xfrm>
            <a:off x="4727320" y="2696393"/>
            <a:ext cx="2270504" cy="109505"/>
            <a:chOff x="5149433" y="1674310"/>
            <a:chExt cx="2274606" cy="109703"/>
          </a:xfrm>
        </p:grpSpPr>
        <p:cxnSp>
          <p:nvCxnSpPr>
            <p:cNvPr id="55" name="直接连接符 54"/>
            <p:cNvCxnSpPr/>
            <p:nvPr/>
          </p:nvCxnSpPr>
          <p:spPr>
            <a:xfrm flipV="1">
              <a:off x="5149433" y="1718973"/>
              <a:ext cx="2158147" cy="6462"/>
            </a:xfrm>
            <a:prstGeom prst="line">
              <a:avLst/>
            </a:prstGeom>
            <a:noFill/>
            <a:ln w="19050" cap="flat" cmpd="sng" algn="ctr">
              <a:solidFill>
                <a:sysClr val="window" lastClr="FFFFFF">
                  <a:lumMod val="50000"/>
                </a:sysClr>
              </a:solidFill>
              <a:prstDash val="sysDot"/>
              <a:miter lim="800000"/>
            </a:ln>
            <a:effectLst/>
          </p:spPr>
        </p:cxnSp>
        <p:sp>
          <p:nvSpPr>
            <p:cNvPr id="56" name="椭圆 55"/>
            <p:cNvSpPr/>
            <p:nvPr/>
          </p:nvSpPr>
          <p:spPr>
            <a:xfrm>
              <a:off x="7314336" y="1674310"/>
              <a:ext cx="109703" cy="109703"/>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grpSp>
      <p:grpSp>
        <p:nvGrpSpPr>
          <p:cNvPr id="13" name="组合 12"/>
          <p:cNvGrpSpPr/>
          <p:nvPr/>
        </p:nvGrpSpPr>
        <p:grpSpPr>
          <a:xfrm>
            <a:off x="3484914" y="1701241"/>
            <a:ext cx="3512910" cy="109505"/>
            <a:chOff x="3904783" y="1674310"/>
            <a:chExt cx="3519256" cy="109703"/>
          </a:xfrm>
        </p:grpSpPr>
        <p:cxnSp>
          <p:nvCxnSpPr>
            <p:cNvPr id="53" name="直接连接符 52"/>
            <p:cNvCxnSpPr/>
            <p:nvPr/>
          </p:nvCxnSpPr>
          <p:spPr>
            <a:xfrm flipV="1">
              <a:off x="3904783" y="1718973"/>
              <a:ext cx="3402797" cy="10188"/>
            </a:xfrm>
            <a:prstGeom prst="line">
              <a:avLst/>
            </a:prstGeom>
            <a:noFill/>
            <a:ln w="19050" cap="flat" cmpd="sng" algn="ctr">
              <a:solidFill>
                <a:sysClr val="window" lastClr="FFFFFF">
                  <a:lumMod val="50000"/>
                </a:sysClr>
              </a:solidFill>
              <a:prstDash val="sysDot"/>
              <a:miter lim="800000"/>
            </a:ln>
            <a:effectLst/>
          </p:spPr>
        </p:cxnSp>
        <p:sp>
          <p:nvSpPr>
            <p:cNvPr id="54" name="椭圆 53"/>
            <p:cNvSpPr/>
            <p:nvPr/>
          </p:nvSpPr>
          <p:spPr>
            <a:xfrm>
              <a:off x="7314336" y="1674310"/>
              <a:ext cx="109703" cy="109703"/>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grpSp>
      <p:sp>
        <p:nvSpPr>
          <p:cNvPr id="14" name="任意多边形 13"/>
          <p:cNvSpPr/>
          <p:nvPr/>
        </p:nvSpPr>
        <p:spPr>
          <a:xfrm>
            <a:off x="2784155" y="1661821"/>
            <a:ext cx="2067605" cy="4136356"/>
          </a:xfrm>
          <a:custGeom>
            <a:avLst/>
            <a:gdLst>
              <a:gd name="connsiteX0" fmla="*/ 0 w 2468160"/>
              <a:gd name="connsiteY0" fmla="*/ 0 h 4937688"/>
              <a:gd name="connsiteX1" fmla="*/ 251709 w 2468160"/>
              <a:gd name="connsiteY1" fmla="*/ 12711 h 4937688"/>
              <a:gd name="connsiteX2" fmla="*/ 2468160 w 2468160"/>
              <a:gd name="connsiteY2" fmla="*/ 2468844 h 4937688"/>
              <a:gd name="connsiteX3" fmla="*/ 251709 w 2468160"/>
              <a:gd name="connsiteY3" fmla="*/ 4924978 h 4937688"/>
              <a:gd name="connsiteX4" fmla="*/ 0 w 2468160"/>
              <a:gd name="connsiteY4" fmla="*/ 4937688 h 4937688"/>
              <a:gd name="connsiteX5" fmla="*/ 0 w 2468160"/>
              <a:gd name="connsiteY5" fmla="*/ 4688120 h 4937688"/>
              <a:gd name="connsiteX6" fmla="*/ 226192 w 2468160"/>
              <a:gd name="connsiteY6" fmla="*/ 4676698 h 4937688"/>
              <a:gd name="connsiteX7" fmla="*/ 2218592 w 2468160"/>
              <a:gd name="connsiteY7" fmla="*/ 2468844 h 4937688"/>
              <a:gd name="connsiteX8" fmla="*/ 226192 w 2468160"/>
              <a:gd name="connsiteY8" fmla="*/ 260990 h 4937688"/>
              <a:gd name="connsiteX9" fmla="*/ 0 w 2468160"/>
              <a:gd name="connsiteY9" fmla="*/ 249569 h 493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8160" h="4937688">
                <a:moveTo>
                  <a:pt x="0" y="0"/>
                </a:moveTo>
                <a:lnTo>
                  <a:pt x="251709" y="12711"/>
                </a:lnTo>
                <a:cubicBezTo>
                  <a:pt x="1496657" y="139142"/>
                  <a:pt x="2468160" y="1190539"/>
                  <a:pt x="2468160" y="2468844"/>
                </a:cubicBezTo>
                <a:cubicBezTo>
                  <a:pt x="2468160" y="3747149"/>
                  <a:pt x="1496657" y="4798546"/>
                  <a:pt x="251709" y="4924978"/>
                </a:cubicBezTo>
                <a:lnTo>
                  <a:pt x="0" y="4937688"/>
                </a:lnTo>
                <a:lnTo>
                  <a:pt x="0" y="4688120"/>
                </a:lnTo>
                <a:lnTo>
                  <a:pt x="226192" y="4676698"/>
                </a:lnTo>
                <a:cubicBezTo>
                  <a:pt x="1345293" y="4563047"/>
                  <a:pt x="2218592" y="3617931"/>
                  <a:pt x="2218592" y="2468844"/>
                </a:cubicBezTo>
                <a:cubicBezTo>
                  <a:pt x="2218592" y="1319758"/>
                  <a:pt x="1345293" y="374641"/>
                  <a:pt x="226192" y="260990"/>
                </a:cubicBezTo>
                <a:lnTo>
                  <a:pt x="0" y="249569"/>
                </a:lnTo>
                <a:close/>
              </a:path>
            </a:pathLst>
          </a:custGeom>
          <a:solidFill>
            <a:sysClr val="window" lastClr="FFFFFF">
              <a:lumMod val="95000"/>
            </a:sysClr>
          </a:solidFill>
          <a:ln w="12700" cap="flat" cmpd="sng" algn="ctr">
            <a:noFill/>
            <a:prstDash val="solid"/>
            <a:miter lim="800000"/>
          </a:ln>
          <a:effectLst>
            <a:innerShdw blurRad="76200" dist="381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grpSp>
        <p:nvGrpSpPr>
          <p:cNvPr id="67" name="组合 66"/>
          <p:cNvGrpSpPr/>
          <p:nvPr/>
        </p:nvGrpSpPr>
        <p:grpSpPr>
          <a:xfrm>
            <a:off x="2722934" y="1323832"/>
            <a:ext cx="1127347" cy="1293223"/>
            <a:chOff x="2722934" y="1323832"/>
            <a:chExt cx="1127347" cy="1293223"/>
          </a:xfrm>
        </p:grpSpPr>
        <p:sp>
          <p:nvSpPr>
            <p:cNvPr id="37" name="圆角矩形 36"/>
            <p:cNvSpPr/>
            <p:nvPr/>
          </p:nvSpPr>
          <p:spPr>
            <a:xfrm rot="2760000">
              <a:off x="2734301" y="1501076"/>
              <a:ext cx="1293223" cy="938736"/>
            </a:xfrm>
            <a:prstGeom prst="roundRect">
              <a:avLst>
                <a:gd name="adj" fmla="val 47577"/>
              </a:avLst>
            </a:prstGeom>
            <a:gradFill>
              <a:gsLst>
                <a:gs pos="0">
                  <a:sysClr val="windowText" lastClr="000000"/>
                </a:gs>
                <a:gs pos="100000">
                  <a:srgbClr val="E8E8E8">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39" name="圆角矩形 38"/>
            <p:cNvSpPr/>
            <p:nvPr/>
          </p:nvSpPr>
          <p:spPr>
            <a:xfrm rot="2760000">
              <a:off x="2801121" y="1594831"/>
              <a:ext cx="1126688" cy="733577"/>
            </a:xfrm>
            <a:prstGeom prst="roundRect">
              <a:avLst>
                <a:gd name="adj" fmla="val 47577"/>
              </a:avLst>
            </a:prstGeom>
            <a:gradFill>
              <a:gsLst>
                <a:gs pos="0">
                  <a:sysClr val="windowText" lastClr="000000">
                    <a:alpha val="66000"/>
                  </a:sysClr>
                </a:gs>
                <a:gs pos="100000">
                  <a:srgbClr val="E8E8E8">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grpSp>
          <p:nvGrpSpPr>
            <p:cNvPr id="7" name="组合 6"/>
            <p:cNvGrpSpPr/>
            <p:nvPr/>
          </p:nvGrpSpPr>
          <p:grpSpPr>
            <a:xfrm>
              <a:off x="2722934" y="1385081"/>
              <a:ext cx="874720" cy="725400"/>
              <a:chOff x="2722934" y="1385081"/>
              <a:chExt cx="874720" cy="725400"/>
            </a:xfrm>
          </p:grpSpPr>
          <p:grpSp>
            <p:nvGrpSpPr>
              <p:cNvPr id="4" name="组合 3"/>
              <p:cNvGrpSpPr/>
              <p:nvPr/>
            </p:nvGrpSpPr>
            <p:grpSpPr>
              <a:xfrm>
                <a:off x="2738158" y="1385081"/>
                <a:ext cx="818477" cy="725400"/>
                <a:chOff x="2738158" y="1385081"/>
                <a:chExt cx="818477" cy="725400"/>
              </a:xfrm>
            </p:grpSpPr>
            <p:sp>
              <p:nvSpPr>
                <p:cNvPr id="38" name="Freeform 5"/>
                <p:cNvSpPr>
                  <a:spLocks/>
                </p:cNvSpPr>
                <p:nvPr/>
              </p:nvSpPr>
              <p:spPr bwMode="auto">
                <a:xfrm rot="10800000">
                  <a:off x="2738158" y="1385081"/>
                  <a:ext cx="818477" cy="72540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40" name="Freeform 5"/>
                <p:cNvSpPr>
                  <a:spLocks/>
                </p:cNvSpPr>
                <p:nvPr/>
              </p:nvSpPr>
              <p:spPr bwMode="auto">
                <a:xfrm rot="10800000">
                  <a:off x="2829040" y="1465629"/>
                  <a:ext cx="636712" cy="56430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297F0"/>
                </a:solidFill>
                <a:ln w="19050">
                  <a:gradFill flip="none" rotWithShape="1">
                    <a:gsLst>
                      <a:gs pos="29000">
                        <a:srgbClr val="E0E0E0"/>
                      </a:gs>
                      <a:gs pos="0">
                        <a:srgbClr val="999999"/>
                      </a:gs>
                      <a:gs pos="83000">
                        <a:sysClr val="window" lastClr="FFFFFF"/>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grpSp>
          <p:sp>
            <p:nvSpPr>
              <p:cNvPr id="26" name="文本框 88"/>
              <p:cNvSpPr txBox="1"/>
              <p:nvPr/>
            </p:nvSpPr>
            <p:spPr>
              <a:xfrm>
                <a:off x="2722934" y="1524109"/>
                <a:ext cx="87472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solidFill>
                    <a:effectLst/>
                    <a:uLnTx/>
                    <a:uFillTx/>
                    <a:cs typeface="+mn-ea"/>
                    <a:sym typeface="+mn-lt"/>
                  </a:rPr>
                  <a:t>01</a:t>
                </a:r>
                <a:endParaRPr kumimoji="0" lang="zh-CN" altLang="en-US" sz="2400" b="1" i="0" u="none" strike="noStrike" kern="0" cap="none" spc="0" normalizeH="0" baseline="0" noProof="0" dirty="0">
                  <a:ln>
                    <a:noFill/>
                  </a:ln>
                  <a:solidFill>
                    <a:schemeClr val="bg1"/>
                  </a:solidFill>
                  <a:effectLst/>
                  <a:uLnTx/>
                  <a:uFillTx/>
                  <a:cs typeface="+mn-ea"/>
                  <a:sym typeface="+mn-lt"/>
                </a:endParaRPr>
              </a:p>
            </p:txBody>
          </p:sp>
        </p:grpSp>
      </p:grpSp>
      <p:grpSp>
        <p:nvGrpSpPr>
          <p:cNvPr id="66" name="组合 65"/>
          <p:cNvGrpSpPr/>
          <p:nvPr/>
        </p:nvGrpSpPr>
        <p:grpSpPr>
          <a:xfrm>
            <a:off x="2681495" y="5299966"/>
            <a:ext cx="1140993" cy="1293223"/>
            <a:chOff x="2681495" y="5299966"/>
            <a:chExt cx="1140993" cy="1293223"/>
          </a:xfrm>
        </p:grpSpPr>
        <p:grpSp>
          <p:nvGrpSpPr>
            <p:cNvPr id="24" name="组合 23"/>
            <p:cNvGrpSpPr/>
            <p:nvPr/>
          </p:nvGrpSpPr>
          <p:grpSpPr>
            <a:xfrm>
              <a:off x="2710365" y="5299966"/>
              <a:ext cx="1112123" cy="1293223"/>
              <a:chOff x="3295850" y="2065379"/>
              <a:chExt cx="3592274" cy="4177307"/>
            </a:xfrm>
          </p:grpSpPr>
          <p:sp>
            <p:nvSpPr>
              <p:cNvPr id="33" name="圆角矩形 32"/>
              <p:cNvSpPr/>
              <p:nvPr/>
            </p:nvSpPr>
            <p:spPr>
              <a:xfrm rot="2760000">
                <a:off x="3283362" y="2637924"/>
                <a:ext cx="4177307" cy="3032217"/>
              </a:xfrm>
              <a:prstGeom prst="roundRect">
                <a:avLst>
                  <a:gd name="adj" fmla="val 47577"/>
                </a:avLst>
              </a:prstGeom>
              <a:gradFill>
                <a:gsLst>
                  <a:gs pos="0">
                    <a:sysClr val="windowText" lastClr="000000"/>
                  </a:gs>
                  <a:gs pos="100000">
                    <a:srgbClr val="E8E8E8">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34"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35" name="圆角矩形 34"/>
              <p:cNvSpPr/>
              <p:nvPr/>
            </p:nvSpPr>
            <p:spPr>
              <a:xfrm rot="2760000">
                <a:off x="3499201" y="2940762"/>
                <a:ext cx="3639373" cy="2369532"/>
              </a:xfrm>
              <a:prstGeom prst="roundRect">
                <a:avLst>
                  <a:gd name="adj" fmla="val 47577"/>
                </a:avLst>
              </a:prstGeom>
              <a:gradFill>
                <a:gsLst>
                  <a:gs pos="0">
                    <a:sysClr val="windowText" lastClr="000000">
                      <a:alpha val="66000"/>
                    </a:sysClr>
                  </a:gs>
                  <a:gs pos="100000">
                    <a:srgbClr val="E8E8E8">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36"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297F0"/>
              </a:solidFill>
              <a:ln w="19050">
                <a:gradFill flip="none" rotWithShape="1">
                  <a:gsLst>
                    <a:gs pos="29000">
                      <a:srgbClr val="E0E0E0"/>
                    </a:gs>
                    <a:gs pos="0">
                      <a:srgbClr val="999999"/>
                    </a:gs>
                    <a:gs pos="83000">
                      <a:sysClr val="window" lastClr="FFFFFF"/>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grpSp>
        <p:sp>
          <p:nvSpPr>
            <p:cNvPr id="27" name="文本框 89"/>
            <p:cNvSpPr txBox="1"/>
            <p:nvPr/>
          </p:nvSpPr>
          <p:spPr>
            <a:xfrm>
              <a:off x="2681495" y="5503720"/>
              <a:ext cx="87472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solidFill>
                  <a:effectLst/>
                  <a:uLnTx/>
                  <a:uFillTx/>
                  <a:cs typeface="+mn-ea"/>
                  <a:sym typeface="+mn-lt"/>
                </a:rPr>
                <a:t>05</a:t>
              </a:r>
              <a:endParaRPr kumimoji="0" lang="zh-CN" altLang="en-US" sz="2400" b="1" i="0" u="none" strike="noStrike" kern="0" cap="none" spc="0" normalizeH="0" baseline="0" noProof="0" dirty="0">
                <a:ln>
                  <a:noFill/>
                </a:ln>
                <a:solidFill>
                  <a:schemeClr val="bg1"/>
                </a:solidFill>
                <a:effectLst/>
                <a:uLnTx/>
                <a:uFillTx/>
                <a:cs typeface="+mn-ea"/>
                <a:sym typeface="+mn-lt"/>
              </a:endParaRPr>
            </a:p>
          </p:txBody>
        </p:sp>
      </p:grpSp>
      <p:grpSp>
        <p:nvGrpSpPr>
          <p:cNvPr id="65" name="组合 64"/>
          <p:cNvGrpSpPr/>
          <p:nvPr/>
        </p:nvGrpSpPr>
        <p:grpSpPr>
          <a:xfrm>
            <a:off x="3876542" y="4312279"/>
            <a:ext cx="1144424" cy="1293223"/>
            <a:chOff x="3876542" y="4312279"/>
            <a:chExt cx="1144424" cy="1293223"/>
          </a:xfrm>
        </p:grpSpPr>
        <p:grpSp>
          <p:nvGrpSpPr>
            <p:cNvPr id="22" name="组合 21"/>
            <p:cNvGrpSpPr/>
            <p:nvPr/>
          </p:nvGrpSpPr>
          <p:grpSpPr>
            <a:xfrm>
              <a:off x="3908843" y="4312279"/>
              <a:ext cx="1112123" cy="1293223"/>
              <a:chOff x="3295850" y="2065379"/>
              <a:chExt cx="3592274" cy="4177307"/>
            </a:xfrm>
          </p:grpSpPr>
          <p:sp>
            <p:nvSpPr>
              <p:cNvPr id="41" name="圆角矩形 40"/>
              <p:cNvSpPr/>
              <p:nvPr/>
            </p:nvSpPr>
            <p:spPr>
              <a:xfrm rot="2760000">
                <a:off x="3283362" y="2637924"/>
                <a:ext cx="4177307" cy="3032217"/>
              </a:xfrm>
              <a:prstGeom prst="roundRect">
                <a:avLst>
                  <a:gd name="adj" fmla="val 47577"/>
                </a:avLst>
              </a:prstGeom>
              <a:gradFill>
                <a:gsLst>
                  <a:gs pos="0">
                    <a:sysClr val="windowText" lastClr="000000"/>
                  </a:gs>
                  <a:gs pos="100000">
                    <a:srgbClr val="E8E8E8">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42"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43" name="圆角矩形 42"/>
              <p:cNvSpPr/>
              <p:nvPr/>
            </p:nvSpPr>
            <p:spPr>
              <a:xfrm rot="2760000">
                <a:off x="3499201" y="2940762"/>
                <a:ext cx="3639373" cy="2369532"/>
              </a:xfrm>
              <a:prstGeom prst="roundRect">
                <a:avLst>
                  <a:gd name="adj" fmla="val 47577"/>
                </a:avLst>
              </a:prstGeom>
              <a:gradFill>
                <a:gsLst>
                  <a:gs pos="0">
                    <a:sysClr val="windowText" lastClr="000000">
                      <a:alpha val="66000"/>
                    </a:sysClr>
                  </a:gs>
                  <a:gs pos="100000">
                    <a:srgbClr val="E8E8E8">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44"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297F0"/>
              </a:solidFill>
              <a:ln w="19050">
                <a:gradFill flip="none" rotWithShape="1">
                  <a:gsLst>
                    <a:gs pos="29000">
                      <a:srgbClr val="E0E0E0"/>
                    </a:gs>
                    <a:gs pos="0">
                      <a:srgbClr val="999999"/>
                    </a:gs>
                    <a:gs pos="83000">
                      <a:sysClr val="window" lastClr="FFFFFF"/>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grpSp>
        <p:sp>
          <p:nvSpPr>
            <p:cNvPr id="28" name="文本框 90"/>
            <p:cNvSpPr txBox="1"/>
            <p:nvPr/>
          </p:nvSpPr>
          <p:spPr>
            <a:xfrm>
              <a:off x="3876542" y="4519656"/>
              <a:ext cx="87472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solidFill>
                  <a:effectLst/>
                  <a:uLnTx/>
                  <a:uFillTx/>
                  <a:cs typeface="+mn-ea"/>
                  <a:sym typeface="+mn-lt"/>
                </a:rPr>
                <a:t>04</a:t>
              </a:r>
              <a:endParaRPr kumimoji="0" lang="zh-CN" altLang="en-US" sz="2400" b="1" i="0" u="none" strike="noStrike" kern="0" cap="none" spc="0" normalizeH="0" baseline="0" noProof="0" dirty="0">
                <a:ln>
                  <a:noFill/>
                </a:ln>
                <a:solidFill>
                  <a:schemeClr val="bg1"/>
                </a:solidFill>
                <a:effectLst/>
                <a:uLnTx/>
                <a:uFillTx/>
                <a:cs typeface="+mn-ea"/>
                <a:sym typeface="+mn-lt"/>
              </a:endParaRPr>
            </a:p>
          </p:txBody>
        </p:sp>
      </p:grpSp>
      <p:grpSp>
        <p:nvGrpSpPr>
          <p:cNvPr id="63" name="组合 62"/>
          <p:cNvGrpSpPr/>
          <p:nvPr/>
        </p:nvGrpSpPr>
        <p:grpSpPr>
          <a:xfrm>
            <a:off x="3876542" y="2312799"/>
            <a:ext cx="1125909" cy="1293223"/>
            <a:chOff x="3876542" y="2312799"/>
            <a:chExt cx="1125909" cy="1293223"/>
          </a:xfrm>
        </p:grpSpPr>
        <p:grpSp>
          <p:nvGrpSpPr>
            <p:cNvPr id="15" name="组合 14"/>
            <p:cNvGrpSpPr/>
            <p:nvPr/>
          </p:nvGrpSpPr>
          <p:grpSpPr>
            <a:xfrm>
              <a:off x="3890328" y="2312799"/>
              <a:ext cx="1112123" cy="1293223"/>
              <a:chOff x="3295850" y="2065379"/>
              <a:chExt cx="3592274" cy="4177307"/>
            </a:xfrm>
          </p:grpSpPr>
          <p:sp>
            <p:nvSpPr>
              <p:cNvPr id="49" name="圆角矩形 48"/>
              <p:cNvSpPr/>
              <p:nvPr/>
            </p:nvSpPr>
            <p:spPr>
              <a:xfrm rot="2760000">
                <a:off x="3283362" y="2637924"/>
                <a:ext cx="4177307" cy="3032217"/>
              </a:xfrm>
              <a:prstGeom prst="roundRect">
                <a:avLst>
                  <a:gd name="adj" fmla="val 47577"/>
                </a:avLst>
              </a:prstGeom>
              <a:gradFill>
                <a:gsLst>
                  <a:gs pos="0">
                    <a:sysClr val="windowText" lastClr="000000"/>
                  </a:gs>
                  <a:gs pos="100000">
                    <a:srgbClr val="E8E8E8">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50"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51" name="圆角矩形 50"/>
              <p:cNvSpPr/>
              <p:nvPr/>
            </p:nvSpPr>
            <p:spPr>
              <a:xfrm rot="2760000">
                <a:off x="3499201" y="2940762"/>
                <a:ext cx="3639373" cy="2369532"/>
              </a:xfrm>
              <a:prstGeom prst="roundRect">
                <a:avLst>
                  <a:gd name="adj" fmla="val 47577"/>
                </a:avLst>
              </a:prstGeom>
              <a:gradFill>
                <a:gsLst>
                  <a:gs pos="0">
                    <a:sysClr val="windowText" lastClr="000000">
                      <a:alpha val="66000"/>
                    </a:sysClr>
                  </a:gs>
                  <a:gs pos="100000">
                    <a:srgbClr val="E8E8E8">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52"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297F0"/>
              </a:solidFill>
              <a:ln w="19050">
                <a:gradFill flip="none" rotWithShape="1">
                  <a:gsLst>
                    <a:gs pos="29000">
                      <a:srgbClr val="E0E0E0"/>
                    </a:gs>
                    <a:gs pos="0">
                      <a:srgbClr val="999999"/>
                    </a:gs>
                    <a:gs pos="83000">
                      <a:sysClr val="window" lastClr="FFFFFF"/>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grpSp>
        <p:sp>
          <p:nvSpPr>
            <p:cNvPr id="29" name="文本框 91"/>
            <p:cNvSpPr txBox="1"/>
            <p:nvPr/>
          </p:nvSpPr>
          <p:spPr>
            <a:xfrm>
              <a:off x="3876542" y="2519168"/>
              <a:ext cx="87472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solidFill>
                  <a:effectLst/>
                  <a:uLnTx/>
                  <a:uFillTx/>
                  <a:cs typeface="+mn-ea"/>
                  <a:sym typeface="+mn-lt"/>
                </a:rPr>
                <a:t>02</a:t>
              </a:r>
              <a:endParaRPr kumimoji="0" lang="zh-CN" altLang="en-US" sz="2400" b="1" i="0" u="none" strike="noStrike" kern="0" cap="none" spc="0" normalizeH="0" baseline="0" noProof="0" dirty="0">
                <a:ln>
                  <a:noFill/>
                </a:ln>
                <a:solidFill>
                  <a:schemeClr val="bg1"/>
                </a:solidFill>
                <a:effectLst/>
                <a:uLnTx/>
                <a:uFillTx/>
                <a:cs typeface="+mn-ea"/>
                <a:sym typeface="+mn-lt"/>
              </a:endParaRPr>
            </a:p>
          </p:txBody>
        </p:sp>
      </p:grpSp>
      <p:grpSp>
        <p:nvGrpSpPr>
          <p:cNvPr id="64" name="组合 63"/>
          <p:cNvGrpSpPr/>
          <p:nvPr/>
        </p:nvGrpSpPr>
        <p:grpSpPr>
          <a:xfrm>
            <a:off x="4331017" y="3298770"/>
            <a:ext cx="1135415" cy="1293223"/>
            <a:chOff x="4331017" y="3298770"/>
            <a:chExt cx="1135415" cy="1293223"/>
          </a:xfrm>
        </p:grpSpPr>
        <p:grpSp>
          <p:nvGrpSpPr>
            <p:cNvPr id="21" name="组合 20"/>
            <p:cNvGrpSpPr/>
            <p:nvPr/>
          </p:nvGrpSpPr>
          <p:grpSpPr>
            <a:xfrm>
              <a:off x="4354309" y="3298770"/>
              <a:ext cx="1112123" cy="1293223"/>
              <a:chOff x="3295850" y="2065379"/>
              <a:chExt cx="3592274" cy="4177307"/>
            </a:xfrm>
          </p:grpSpPr>
          <p:sp>
            <p:nvSpPr>
              <p:cNvPr id="45" name="圆角矩形 44"/>
              <p:cNvSpPr/>
              <p:nvPr/>
            </p:nvSpPr>
            <p:spPr>
              <a:xfrm rot="2760000">
                <a:off x="3283362" y="2637924"/>
                <a:ext cx="4177307" cy="3032217"/>
              </a:xfrm>
              <a:prstGeom prst="roundRect">
                <a:avLst>
                  <a:gd name="adj" fmla="val 47577"/>
                </a:avLst>
              </a:prstGeom>
              <a:gradFill>
                <a:gsLst>
                  <a:gs pos="0">
                    <a:sysClr val="windowText" lastClr="000000"/>
                  </a:gs>
                  <a:gs pos="100000">
                    <a:srgbClr val="E8E8E8">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46"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47" name="圆角矩形 46"/>
              <p:cNvSpPr/>
              <p:nvPr/>
            </p:nvSpPr>
            <p:spPr>
              <a:xfrm rot="2760000">
                <a:off x="3499201" y="2940762"/>
                <a:ext cx="3639373" cy="2369532"/>
              </a:xfrm>
              <a:prstGeom prst="roundRect">
                <a:avLst>
                  <a:gd name="adj" fmla="val 47577"/>
                </a:avLst>
              </a:prstGeom>
              <a:gradFill>
                <a:gsLst>
                  <a:gs pos="0">
                    <a:sysClr val="windowText" lastClr="000000">
                      <a:alpha val="66000"/>
                    </a:sysClr>
                  </a:gs>
                  <a:gs pos="100000">
                    <a:srgbClr val="E8E8E8">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48"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297F0"/>
              </a:solidFill>
              <a:ln w="19050">
                <a:gradFill flip="none" rotWithShape="1">
                  <a:gsLst>
                    <a:gs pos="29000">
                      <a:srgbClr val="E0E0E0"/>
                    </a:gs>
                    <a:gs pos="0">
                      <a:srgbClr val="999999"/>
                    </a:gs>
                    <a:gs pos="83000">
                      <a:sysClr val="window" lastClr="FFFFFF"/>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grpSp>
        <p:sp>
          <p:nvSpPr>
            <p:cNvPr id="30" name="文本框 92"/>
            <p:cNvSpPr txBox="1"/>
            <p:nvPr/>
          </p:nvSpPr>
          <p:spPr>
            <a:xfrm>
              <a:off x="4331017" y="3506636"/>
              <a:ext cx="87472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solidFill>
                  <a:effectLst/>
                  <a:uLnTx/>
                  <a:uFillTx/>
                  <a:cs typeface="+mn-ea"/>
                  <a:sym typeface="+mn-lt"/>
                </a:rPr>
                <a:t>03</a:t>
              </a:r>
              <a:endParaRPr kumimoji="0" lang="zh-CN" altLang="en-US" sz="2400" b="1" i="0" u="none" strike="noStrike" kern="0" cap="none" spc="0" normalizeH="0" baseline="0" noProof="0" dirty="0">
                <a:ln>
                  <a:noFill/>
                </a:ln>
                <a:solidFill>
                  <a:schemeClr val="bg1"/>
                </a:solidFill>
                <a:effectLst/>
                <a:uLnTx/>
                <a:uFillTx/>
                <a:cs typeface="+mn-ea"/>
                <a:sym typeface="+mn-lt"/>
              </a:endParaRPr>
            </a:p>
          </p:txBody>
        </p:sp>
      </p:grpSp>
      <p:sp>
        <p:nvSpPr>
          <p:cNvPr id="25" name="Freeform 5"/>
          <p:cNvSpPr>
            <a:spLocks/>
          </p:cNvSpPr>
          <p:nvPr/>
        </p:nvSpPr>
        <p:spPr bwMode="auto">
          <a:xfrm rot="10800000">
            <a:off x="1839818" y="2782310"/>
            <a:ext cx="2138575" cy="189537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254000" dist="1143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31" name="Freeform 48"/>
          <p:cNvSpPr>
            <a:spLocks noEditPoints="1"/>
          </p:cNvSpPr>
          <p:nvPr/>
        </p:nvSpPr>
        <p:spPr bwMode="auto">
          <a:xfrm>
            <a:off x="2608750" y="3042303"/>
            <a:ext cx="600709" cy="653332"/>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32" name="文本框 116"/>
          <p:cNvSpPr txBox="1"/>
          <p:nvPr/>
        </p:nvSpPr>
        <p:spPr>
          <a:xfrm>
            <a:off x="2036058" y="3696248"/>
            <a:ext cx="179245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sng" strike="noStrike" kern="0" cap="none" spc="0" normalizeH="0" baseline="0" noProof="0" dirty="0">
                <a:ln>
                  <a:noFill/>
                </a:ln>
                <a:solidFill>
                  <a:srgbClr val="0297F0"/>
                </a:solidFill>
                <a:effectLst>
                  <a:innerShdw blurRad="38100" dist="50800" dir="13500000">
                    <a:prstClr val="black">
                      <a:alpha val="60000"/>
                    </a:prstClr>
                  </a:innerShdw>
                </a:effectLst>
                <a:uLnTx/>
                <a:uFillTx/>
                <a:cs typeface="+mn-ea"/>
                <a:sym typeface="+mn-lt"/>
              </a:rPr>
              <a:t>我的工作态度</a:t>
            </a:r>
          </a:p>
        </p:txBody>
      </p:sp>
      <p:grpSp>
        <p:nvGrpSpPr>
          <p:cNvPr id="68" name="组合 67"/>
          <p:cNvGrpSpPr/>
          <p:nvPr/>
        </p:nvGrpSpPr>
        <p:grpSpPr>
          <a:xfrm>
            <a:off x="6993932" y="1293195"/>
            <a:ext cx="3405662" cy="966773"/>
            <a:chOff x="3451161" y="3851492"/>
            <a:chExt cx="3411814" cy="968520"/>
          </a:xfrm>
        </p:grpSpPr>
        <p:sp>
          <p:nvSpPr>
            <p:cNvPr id="69" name="文本框 128"/>
            <p:cNvSpPr txBox="1"/>
            <p:nvPr/>
          </p:nvSpPr>
          <p:spPr>
            <a:xfrm>
              <a:off x="3451161" y="3851492"/>
              <a:ext cx="1725052" cy="400833"/>
            </a:xfrm>
            <a:prstGeom prst="rect">
              <a:avLst/>
            </a:prstGeom>
            <a:noFill/>
          </p:spPr>
          <p:txBody>
            <a:bodyPr wrap="square" rtlCol="0">
              <a:spAutoFit/>
            </a:bodyPr>
            <a:lstStyle/>
            <a:p>
              <a:r>
                <a:rPr lang="zh-CN" altLang="en-US" sz="2000" dirty="0">
                  <a:solidFill>
                    <a:srgbClr val="666666"/>
                  </a:solidFill>
                  <a:latin typeface="微软雅黑" panose="020B0503020204020204" pitchFamily="34" charset="-122"/>
                  <a:ea typeface="微软雅黑" panose="020B0503020204020204" pitchFamily="34" charset="-122"/>
                  <a:cs typeface="+mn-ea"/>
                  <a:sym typeface="+mn-lt"/>
                </a:rPr>
                <a:t>在此添加标题</a:t>
              </a:r>
            </a:p>
          </p:txBody>
        </p:sp>
        <p:sp>
          <p:nvSpPr>
            <p:cNvPr id="70" name="文本框 129"/>
            <p:cNvSpPr txBox="1"/>
            <p:nvPr/>
          </p:nvSpPr>
          <p:spPr>
            <a:xfrm>
              <a:off x="3457192" y="4135513"/>
              <a:ext cx="3405783" cy="684499"/>
            </a:xfrm>
            <a:prstGeom prst="rect">
              <a:avLst/>
            </a:prstGeom>
            <a:noFill/>
          </p:spPr>
          <p:txBody>
            <a:bodyPr wrap="square" rtlCol="0">
              <a:spAutoFit/>
            </a:bodyPr>
            <a:lstStyle/>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12" name="组合 111"/>
          <p:cNvGrpSpPr/>
          <p:nvPr/>
        </p:nvGrpSpPr>
        <p:grpSpPr>
          <a:xfrm>
            <a:off x="6993932" y="2296888"/>
            <a:ext cx="3405662" cy="966773"/>
            <a:chOff x="3451161" y="3851492"/>
            <a:chExt cx="3411814" cy="968520"/>
          </a:xfrm>
        </p:grpSpPr>
        <p:sp>
          <p:nvSpPr>
            <p:cNvPr id="113" name="文本框 128"/>
            <p:cNvSpPr txBox="1"/>
            <p:nvPr/>
          </p:nvSpPr>
          <p:spPr>
            <a:xfrm>
              <a:off x="3451161" y="3851492"/>
              <a:ext cx="1725052" cy="400833"/>
            </a:xfrm>
            <a:prstGeom prst="rect">
              <a:avLst/>
            </a:prstGeom>
            <a:noFill/>
          </p:spPr>
          <p:txBody>
            <a:bodyPr wrap="square" rtlCol="0">
              <a:spAutoFit/>
            </a:bodyPr>
            <a:lstStyle/>
            <a:p>
              <a:r>
                <a:rPr lang="zh-CN" altLang="en-US" sz="2000" dirty="0">
                  <a:solidFill>
                    <a:srgbClr val="666666"/>
                  </a:solidFill>
                  <a:latin typeface="微软雅黑" panose="020B0503020204020204" pitchFamily="34" charset="-122"/>
                  <a:ea typeface="微软雅黑" panose="020B0503020204020204" pitchFamily="34" charset="-122"/>
                  <a:cs typeface="+mn-ea"/>
                  <a:sym typeface="+mn-lt"/>
                </a:rPr>
                <a:t>在此添加标题</a:t>
              </a:r>
            </a:p>
          </p:txBody>
        </p:sp>
        <p:sp>
          <p:nvSpPr>
            <p:cNvPr id="114" name="文本框 129"/>
            <p:cNvSpPr txBox="1"/>
            <p:nvPr/>
          </p:nvSpPr>
          <p:spPr>
            <a:xfrm>
              <a:off x="3457192" y="4135513"/>
              <a:ext cx="3405783" cy="684499"/>
            </a:xfrm>
            <a:prstGeom prst="rect">
              <a:avLst/>
            </a:prstGeom>
            <a:noFill/>
          </p:spPr>
          <p:txBody>
            <a:bodyPr wrap="square" rtlCol="0">
              <a:spAutoFit/>
            </a:bodyPr>
            <a:lstStyle/>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15" name="组合 114"/>
          <p:cNvGrpSpPr/>
          <p:nvPr/>
        </p:nvGrpSpPr>
        <p:grpSpPr>
          <a:xfrm>
            <a:off x="6993932" y="3300581"/>
            <a:ext cx="3405662" cy="966773"/>
            <a:chOff x="3451161" y="3851492"/>
            <a:chExt cx="3411814" cy="968520"/>
          </a:xfrm>
        </p:grpSpPr>
        <p:sp>
          <p:nvSpPr>
            <p:cNvPr id="116" name="文本框 128"/>
            <p:cNvSpPr txBox="1"/>
            <p:nvPr/>
          </p:nvSpPr>
          <p:spPr>
            <a:xfrm>
              <a:off x="3451161" y="3851492"/>
              <a:ext cx="1725052" cy="400833"/>
            </a:xfrm>
            <a:prstGeom prst="rect">
              <a:avLst/>
            </a:prstGeom>
            <a:noFill/>
          </p:spPr>
          <p:txBody>
            <a:bodyPr wrap="square" rtlCol="0">
              <a:spAutoFit/>
            </a:bodyPr>
            <a:lstStyle/>
            <a:p>
              <a:r>
                <a:rPr lang="zh-CN" altLang="en-US" sz="2000" dirty="0">
                  <a:solidFill>
                    <a:srgbClr val="666666"/>
                  </a:solidFill>
                  <a:latin typeface="微软雅黑" panose="020B0503020204020204" pitchFamily="34" charset="-122"/>
                  <a:ea typeface="微软雅黑" panose="020B0503020204020204" pitchFamily="34" charset="-122"/>
                  <a:cs typeface="+mn-ea"/>
                  <a:sym typeface="+mn-lt"/>
                </a:rPr>
                <a:t>在此添加标题</a:t>
              </a:r>
            </a:p>
          </p:txBody>
        </p:sp>
        <p:sp>
          <p:nvSpPr>
            <p:cNvPr id="117" name="文本框 129"/>
            <p:cNvSpPr txBox="1"/>
            <p:nvPr/>
          </p:nvSpPr>
          <p:spPr>
            <a:xfrm>
              <a:off x="3457192" y="4135513"/>
              <a:ext cx="3405783" cy="684499"/>
            </a:xfrm>
            <a:prstGeom prst="rect">
              <a:avLst/>
            </a:prstGeom>
            <a:noFill/>
          </p:spPr>
          <p:txBody>
            <a:bodyPr wrap="square" rtlCol="0">
              <a:spAutoFit/>
            </a:bodyPr>
            <a:lstStyle/>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19" name="组合 118"/>
          <p:cNvGrpSpPr/>
          <p:nvPr/>
        </p:nvGrpSpPr>
        <p:grpSpPr>
          <a:xfrm>
            <a:off x="6993932" y="4304274"/>
            <a:ext cx="3405662" cy="966773"/>
            <a:chOff x="3451161" y="3851492"/>
            <a:chExt cx="3411814" cy="968520"/>
          </a:xfrm>
        </p:grpSpPr>
        <p:sp>
          <p:nvSpPr>
            <p:cNvPr id="120" name="文本框 128"/>
            <p:cNvSpPr txBox="1"/>
            <p:nvPr/>
          </p:nvSpPr>
          <p:spPr>
            <a:xfrm>
              <a:off x="3451161" y="3851492"/>
              <a:ext cx="1725052" cy="400833"/>
            </a:xfrm>
            <a:prstGeom prst="rect">
              <a:avLst/>
            </a:prstGeom>
            <a:noFill/>
          </p:spPr>
          <p:txBody>
            <a:bodyPr wrap="square" rtlCol="0">
              <a:spAutoFit/>
            </a:bodyPr>
            <a:lstStyle/>
            <a:p>
              <a:r>
                <a:rPr lang="zh-CN" altLang="en-US" sz="2000" dirty="0">
                  <a:solidFill>
                    <a:srgbClr val="666666"/>
                  </a:solidFill>
                  <a:latin typeface="微软雅黑" panose="020B0503020204020204" pitchFamily="34" charset="-122"/>
                  <a:ea typeface="微软雅黑" panose="020B0503020204020204" pitchFamily="34" charset="-122"/>
                  <a:cs typeface="+mn-ea"/>
                  <a:sym typeface="+mn-lt"/>
                </a:rPr>
                <a:t>在此添加标题</a:t>
              </a:r>
            </a:p>
          </p:txBody>
        </p:sp>
        <p:sp>
          <p:nvSpPr>
            <p:cNvPr id="121" name="文本框 129"/>
            <p:cNvSpPr txBox="1"/>
            <p:nvPr/>
          </p:nvSpPr>
          <p:spPr>
            <a:xfrm>
              <a:off x="3457192" y="4135513"/>
              <a:ext cx="3405783" cy="684499"/>
            </a:xfrm>
            <a:prstGeom prst="rect">
              <a:avLst/>
            </a:prstGeom>
            <a:noFill/>
          </p:spPr>
          <p:txBody>
            <a:bodyPr wrap="square" rtlCol="0">
              <a:spAutoFit/>
            </a:bodyPr>
            <a:lstStyle/>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22" name="组合 121"/>
          <p:cNvGrpSpPr/>
          <p:nvPr/>
        </p:nvGrpSpPr>
        <p:grpSpPr>
          <a:xfrm>
            <a:off x="6993932" y="5307967"/>
            <a:ext cx="3405662" cy="966773"/>
            <a:chOff x="3451161" y="3851492"/>
            <a:chExt cx="3411814" cy="968520"/>
          </a:xfrm>
        </p:grpSpPr>
        <p:sp>
          <p:nvSpPr>
            <p:cNvPr id="123" name="文本框 128"/>
            <p:cNvSpPr txBox="1"/>
            <p:nvPr/>
          </p:nvSpPr>
          <p:spPr>
            <a:xfrm>
              <a:off x="3451161" y="3851492"/>
              <a:ext cx="1725052" cy="400833"/>
            </a:xfrm>
            <a:prstGeom prst="rect">
              <a:avLst/>
            </a:prstGeom>
            <a:noFill/>
          </p:spPr>
          <p:txBody>
            <a:bodyPr wrap="square" rtlCol="0">
              <a:spAutoFit/>
            </a:bodyPr>
            <a:lstStyle/>
            <a:p>
              <a:r>
                <a:rPr lang="zh-CN" altLang="en-US" sz="2000" dirty="0">
                  <a:solidFill>
                    <a:srgbClr val="666666"/>
                  </a:solidFill>
                  <a:latin typeface="微软雅黑" panose="020B0503020204020204" pitchFamily="34" charset="-122"/>
                  <a:ea typeface="微软雅黑" panose="020B0503020204020204" pitchFamily="34" charset="-122"/>
                  <a:cs typeface="+mn-ea"/>
                  <a:sym typeface="+mn-lt"/>
                </a:rPr>
                <a:t>在此添加标题</a:t>
              </a:r>
            </a:p>
          </p:txBody>
        </p:sp>
        <p:sp>
          <p:nvSpPr>
            <p:cNvPr id="124" name="文本框 129"/>
            <p:cNvSpPr txBox="1"/>
            <p:nvPr/>
          </p:nvSpPr>
          <p:spPr>
            <a:xfrm>
              <a:off x="3457192" y="4135513"/>
              <a:ext cx="3405783" cy="684499"/>
            </a:xfrm>
            <a:prstGeom prst="rect">
              <a:avLst/>
            </a:prstGeom>
            <a:noFill/>
          </p:spPr>
          <p:txBody>
            <a:bodyPr wrap="square" rtlCol="0">
              <a:spAutoFit/>
            </a:bodyPr>
            <a:lstStyle/>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30327433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1000"/>
                                </p:stCondLst>
                                <p:childTnLst>
                                  <p:par>
                                    <p:cTn id="16" presetID="2" presetClass="entr" presetSubtype="4" accel="70000" fill="hold" grpId="0" nodeType="afterEffect" p14:presetBounceEnd="44000">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14:bounceEnd="44000">
                                          <p:cBhvr additive="base">
                                            <p:cTn id="18" dur="1000" fill="hold"/>
                                            <p:tgtEl>
                                              <p:spTgt spid="25"/>
                                            </p:tgtEl>
                                            <p:attrNameLst>
                                              <p:attrName>ppt_x</p:attrName>
                                            </p:attrNameLst>
                                          </p:cBhvr>
                                          <p:tavLst>
                                            <p:tav tm="0">
                                              <p:val>
                                                <p:strVal val="#ppt_x"/>
                                              </p:val>
                                            </p:tav>
                                            <p:tav tm="100000">
                                              <p:val>
                                                <p:strVal val="#ppt_x"/>
                                              </p:val>
                                            </p:tav>
                                          </p:tavLst>
                                        </p:anim>
                                        <p:anim calcmode="lin" valueType="num" p14:bounceEnd="44000">
                                          <p:cBhvr additive="base">
                                            <p:cTn id="19" dur="1000" fill="hold"/>
                                            <p:tgtEl>
                                              <p:spTgt spid="25"/>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p:cTn id="23" dur="500" fill="hold"/>
                                            <p:tgtEl>
                                              <p:spTgt spid="31"/>
                                            </p:tgtEl>
                                            <p:attrNameLst>
                                              <p:attrName>ppt_w</p:attrName>
                                            </p:attrNameLst>
                                          </p:cBhvr>
                                          <p:tavLst>
                                            <p:tav tm="0">
                                              <p:val>
                                                <p:fltVal val="0"/>
                                              </p:val>
                                            </p:tav>
                                            <p:tav tm="100000">
                                              <p:val>
                                                <p:strVal val="#ppt_w"/>
                                              </p:val>
                                            </p:tav>
                                          </p:tavLst>
                                        </p:anim>
                                        <p:anim calcmode="lin" valueType="num">
                                          <p:cBhvr>
                                            <p:cTn id="24" dur="500" fill="hold"/>
                                            <p:tgtEl>
                                              <p:spTgt spid="31"/>
                                            </p:tgtEl>
                                            <p:attrNameLst>
                                              <p:attrName>ppt_h</p:attrName>
                                            </p:attrNameLst>
                                          </p:cBhvr>
                                          <p:tavLst>
                                            <p:tav tm="0">
                                              <p:val>
                                                <p:fltVal val="0"/>
                                              </p:val>
                                            </p:tav>
                                            <p:tav tm="100000">
                                              <p:val>
                                                <p:strVal val="#ppt_h"/>
                                              </p:val>
                                            </p:tav>
                                          </p:tavLst>
                                        </p:anim>
                                        <p:animEffect transition="in" filter="fade">
                                          <p:cBhvr>
                                            <p:cTn id="25" dur="500"/>
                                            <p:tgtEl>
                                              <p:spTgt spid="31"/>
                                            </p:tgtEl>
                                          </p:cBhvr>
                                        </p:animEffect>
                                      </p:childTnLst>
                                    </p:cTn>
                                  </p:par>
                                </p:childTnLst>
                              </p:cTn>
                            </p:par>
                            <p:par>
                              <p:cTn id="26" fill="hold">
                                <p:stCondLst>
                                  <p:cond delay="2500"/>
                                </p:stCondLst>
                                <p:childTnLst>
                                  <p:par>
                                    <p:cTn id="27" presetID="16" presetClass="entr" presetSubtype="2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barn(inVertical)">
                                          <p:cBhvr>
                                            <p:cTn id="29" dur="500"/>
                                            <p:tgtEl>
                                              <p:spTgt spid="32"/>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up)">
                                          <p:cBhvr>
                                            <p:cTn id="33" dur="500"/>
                                            <p:tgtEl>
                                              <p:spTgt spid="14"/>
                                            </p:tgtEl>
                                          </p:cBhvr>
                                        </p:animEffect>
                                      </p:childTnLst>
                                    </p:cTn>
                                  </p:par>
                                </p:childTnLst>
                              </p:cTn>
                            </p:par>
                            <p:par>
                              <p:cTn id="34" fill="hold">
                                <p:stCondLst>
                                  <p:cond delay="3500"/>
                                </p:stCondLst>
                                <p:childTnLst>
                                  <p:par>
                                    <p:cTn id="35" presetID="16" presetClass="entr" presetSubtype="21" fill="hold" nodeType="after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barn(inVertical)">
                                          <p:cBhvr>
                                            <p:cTn id="37" dur="500"/>
                                            <p:tgtEl>
                                              <p:spTgt spid="67"/>
                                            </p:tgtEl>
                                          </p:cBhvr>
                                        </p:animEffect>
                                      </p:childTnLst>
                                    </p:cTn>
                                  </p:par>
                                </p:childTnLst>
                              </p:cTn>
                            </p:par>
                            <p:par>
                              <p:cTn id="38" fill="hold">
                                <p:stCondLst>
                                  <p:cond delay="4000"/>
                                </p:stCondLst>
                                <p:childTnLst>
                                  <p:par>
                                    <p:cTn id="39" presetID="22" presetClass="entr" presetSubtype="8"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par>
                              <p:cTn id="42" fill="hold">
                                <p:stCondLst>
                                  <p:cond delay="4500"/>
                                </p:stCondLst>
                                <p:childTnLst>
                                  <p:par>
                                    <p:cTn id="43" presetID="22" presetClass="entr" presetSubtype="8"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wipe(left)">
                                          <p:cBhvr>
                                            <p:cTn id="45" dur="500"/>
                                            <p:tgtEl>
                                              <p:spTgt spid="68"/>
                                            </p:tgtEl>
                                          </p:cBhvr>
                                        </p:animEffect>
                                      </p:childTnLst>
                                    </p:cTn>
                                  </p:par>
                                </p:childTnLst>
                              </p:cTn>
                            </p:par>
                            <p:par>
                              <p:cTn id="46" fill="hold">
                                <p:stCondLst>
                                  <p:cond delay="5000"/>
                                </p:stCondLst>
                                <p:childTnLst>
                                  <p:par>
                                    <p:cTn id="47" presetID="16" presetClass="entr" presetSubtype="21" fill="hold" nodeType="after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barn(inVertical)">
                                          <p:cBhvr>
                                            <p:cTn id="49" dur="500"/>
                                            <p:tgtEl>
                                              <p:spTgt spid="63"/>
                                            </p:tgtEl>
                                          </p:cBhvr>
                                        </p:animEffect>
                                      </p:childTnLst>
                                    </p:cTn>
                                  </p:par>
                                </p:childTnLst>
                              </p:cTn>
                            </p:par>
                            <p:par>
                              <p:cTn id="50" fill="hold">
                                <p:stCondLst>
                                  <p:cond delay="5500"/>
                                </p:stCondLst>
                                <p:childTnLst>
                                  <p:par>
                                    <p:cTn id="51" presetID="22" presetClass="entr" presetSubtype="8" fill="hold"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par>
                              <p:cTn id="54" fill="hold">
                                <p:stCondLst>
                                  <p:cond delay="6000"/>
                                </p:stCondLst>
                                <p:childTnLst>
                                  <p:par>
                                    <p:cTn id="55" presetID="22" presetClass="entr" presetSubtype="8" fill="hold" nodeType="afterEffect">
                                      <p:stCondLst>
                                        <p:cond delay="0"/>
                                      </p:stCondLst>
                                      <p:childTnLst>
                                        <p:set>
                                          <p:cBhvr>
                                            <p:cTn id="56" dur="1" fill="hold">
                                              <p:stCondLst>
                                                <p:cond delay="0"/>
                                              </p:stCondLst>
                                            </p:cTn>
                                            <p:tgtEl>
                                              <p:spTgt spid="112"/>
                                            </p:tgtEl>
                                            <p:attrNameLst>
                                              <p:attrName>style.visibility</p:attrName>
                                            </p:attrNameLst>
                                          </p:cBhvr>
                                          <p:to>
                                            <p:strVal val="visible"/>
                                          </p:to>
                                        </p:set>
                                        <p:animEffect transition="in" filter="wipe(left)">
                                          <p:cBhvr>
                                            <p:cTn id="57" dur="500"/>
                                            <p:tgtEl>
                                              <p:spTgt spid="112"/>
                                            </p:tgtEl>
                                          </p:cBhvr>
                                        </p:animEffect>
                                      </p:childTnLst>
                                    </p:cTn>
                                  </p:par>
                                </p:childTnLst>
                              </p:cTn>
                            </p:par>
                            <p:par>
                              <p:cTn id="58" fill="hold">
                                <p:stCondLst>
                                  <p:cond delay="6500"/>
                                </p:stCondLst>
                                <p:childTnLst>
                                  <p:par>
                                    <p:cTn id="59" presetID="16" presetClass="entr" presetSubtype="21" fill="hold" nodeType="afterEffect">
                                      <p:stCondLst>
                                        <p:cond delay="0"/>
                                      </p:stCondLst>
                                      <p:childTnLst>
                                        <p:set>
                                          <p:cBhvr>
                                            <p:cTn id="60" dur="1" fill="hold">
                                              <p:stCondLst>
                                                <p:cond delay="0"/>
                                              </p:stCondLst>
                                            </p:cTn>
                                            <p:tgtEl>
                                              <p:spTgt spid="64"/>
                                            </p:tgtEl>
                                            <p:attrNameLst>
                                              <p:attrName>style.visibility</p:attrName>
                                            </p:attrNameLst>
                                          </p:cBhvr>
                                          <p:to>
                                            <p:strVal val="visible"/>
                                          </p:to>
                                        </p:set>
                                        <p:animEffect transition="in" filter="barn(inVertical)">
                                          <p:cBhvr>
                                            <p:cTn id="61" dur="500"/>
                                            <p:tgtEl>
                                              <p:spTgt spid="64"/>
                                            </p:tgtEl>
                                          </p:cBhvr>
                                        </p:animEffect>
                                      </p:childTnLst>
                                    </p:cTn>
                                  </p:par>
                                </p:childTnLst>
                              </p:cTn>
                            </p:par>
                            <p:par>
                              <p:cTn id="62" fill="hold">
                                <p:stCondLst>
                                  <p:cond delay="7000"/>
                                </p:stCondLst>
                                <p:childTnLst>
                                  <p:par>
                                    <p:cTn id="63" presetID="22" presetClass="entr" presetSubtype="8" fill="hold" nodeType="after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left)">
                                          <p:cBhvr>
                                            <p:cTn id="65" dur="500"/>
                                            <p:tgtEl>
                                              <p:spTgt spid="11"/>
                                            </p:tgtEl>
                                          </p:cBhvr>
                                        </p:animEffect>
                                      </p:childTnLst>
                                    </p:cTn>
                                  </p:par>
                                </p:childTnLst>
                              </p:cTn>
                            </p:par>
                            <p:par>
                              <p:cTn id="66" fill="hold">
                                <p:stCondLst>
                                  <p:cond delay="7500"/>
                                </p:stCondLst>
                                <p:childTnLst>
                                  <p:par>
                                    <p:cTn id="67" presetID="22" presetClass="entr" presetSubtype="8" fill="hold" nodeType="afterEffect">
                                      <p:stCondLst>
                                        <p:cond delay="0"/>
                                      </p:stCondLst>
                                      <p:childTnLst>
                                        <p:set>
                                          <p:cBhvr>
                                            <p:cTn id="68" dur="1" fill="hold">
                                              <p:stCondLst>
                                                <p:cond delay="0"/>
                                              </p:stCondLst>
                                            </p:cTn>
                                            <p:tgtEl>
                                              <p:spTgt spid="115"/>
                                            </p:tgtEl>
                                            <p:attrNameLst>
                                              <p:attrName>style.visibility</p:attrName>
                                            </p:attrNameLst>
                                          </p:cBhvr>
                                          <p:to>
                                            <p:strVal val="visible"/>
                                          </p:to>
                                        </p:set>
                                        <p:animEffect transition="in" filter="wipe(left)">
                                          <p:cBhvr>
                                            <p:cTn id="69" dur="500"/>
                                            <p:tgtEl>
                                              <p:spTgt spid="115"/>
                                            </p:tgtEl>
                                          </p:cBhvr>
                                        </p:animEffect>
                                      </p:childTnLst>
                                    </p:cTn>
                                  </p:par>
                                </p:childTnLst>
                              </p:cTn>
                            </p:par>
                            <p:par>
                              <p:cTn id="70" fill="hold">
                                <p:stCondLst>
                                  <p:cond delay="8000"/>
                                </p:stCondLst>
                                <p:childTnLst>
                                  <p:par>
                                    <p:cTn id="71" presetID="16" presetClass="entr" presetSubtype="21" fill="hold" nodeType="after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barn(inVertical)">
                                          <p:cBhvr>
                                            <p:cTn id="73" dur="500"/>
                                            <p:tgtEl>
                                              <p:spTgt spid="65"/>
                                            </p:tgtEl>
                                          </p:cBhvr>
                                        </p:animEffect>
                                      </p:childTnLst>
                                    </p:cTn>
                                  </p:par>
                                </p:childTnLst>
                              </p:cTn>
                            </p:par>
                            <p:par>
                              <p:cTn id="74" fill="hold">
                                <p:stCondLst>
                                  <p:cond delay="8500"/>
                                </p:stCondLst>
                                <p:childTnLst>
                                  <p:par>
                                    <p:cTn id="75" presetID="22" presetClass="entr" presetSubtype="8" fill="hold"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left)">
                                          <p:cBhvr>
                                            <p:cTn id="77" dur="500"/>
                                            <p:tgtEl>
                                              <p:spTgt spid="10"/>
                                            </p:tgtEl>
                                          </p:cBhvr>
                                        </p:animEffect>
                                      </p:childTnLst>
                                    </p:cTn>
                                  </p:par>
                                </p:childTnLst>
                              </p:cTn>
                            </p:par>
                            <p:par>
                              <p:cTn id="78" fill="hold">
                                <p:stCondLst>
                                  <p:cond delay="9000"/>
                                </p:stCondLst>
                                <p:childTnLst>
                                  <p:par>
                                    <p:cTn id="79" presetID="22" presetClass="entr" presetSubtype="8" fill="hold" nodeType="afterEffect">
                                      <p:stCondLst>
                                        <p:cond delay="0"/>
                                      </p:stCondLst>
                                      <p:childTnLst>
                                        <p:set>
                                          <p:cBhvr>
                                            <p:cTn id="80" dur="1" fill="hold">
                                              <p:stCondLst>
                                                <p:cond delay="0"/>
                                              </p:stCondLst>
                                            </p:cTn>
                                            <p:tgtEl>
                                              <p:spTgt spid="119"/>
                                            </p:tgtEl>
                                            <p:attrNameLst>
                                              <p:attrName>style.visibility</p:attrName>
                                            </p:attrNameLst>
                                          </p:cBhvr>
                                          <p:to>
                                            <p:strVal val="visible"/>
                                          </p:to>
                                        </p:set>
                                        <p:animEffect transition="in" filter="wipe(left)">
                                          <p:cBhvr>
                                            <p:cTn id="81" dur="500"/>
                                            <p:tgtEl>
                                              <p:spTgt spid="119"/>
                                            </p:tgtEl>
                                          </p:cBhvr>
                                        </p:animEffect>
                                      </p:childTnLst>
                                    </p:cTn>
                                  </p:par>
                                </p:childTnLst>
                              </p:cTn>
                            </p:par>
                            <p:par>
                              <p:cTn id="82" fill="hold">
                                <p:stCondLst>
                                  <p:cond delay="9500"/>
                                </p:stCondLst>
                                <p:childTnLst>
                                  <p:par>
                                    <p:cTn id="83" presetID="16" presetClass="entr" presetSubtype="21" fill="hold"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barn(inVertical)">
                                          <p:cBhvr>
                                            <p:cTn id="85" dur="500"/>
                                            <p:tgtEl>
                                              <p:spTgt spid="66"/>
                                            </p:tgtEl>
                                          </p:cBhvr>
                                        </p:animEffect>
                                      </p:childTnLst>
                                    </p:cTn>
                                  </p:par>
                                </p:childTnLst>
                              </p:cTn>
                            </p:par>
                            <p:par>
                              <p:cTn id="86" fill="hold">
                                <p:stCondLst>
                                  <p:cond delay="10000"/>
                                </p:stCondLst>
                                <p:childTnLst>
                                  <p:par>
                                    <p:cTn id="87" presetID="22" presetClass="entr" presetSubtype="8" fill="hold" nodeType="after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wipe(left)">
                                          <p:cBhvr>
                                            <p:cTn id="89" dur="500"/>
                                            <p:tgtEl>
                                              <p:spTgt spid="9"/>
                                            </p:tgtEl>
                                          </p:cBhvr>
                                        </p:animEffect>
                                      </p:childTnLst>
                                    </p:cTn>
                                  </p:par>
                                </p:childTnLst>
                              </p:cTn>
                            </p:par>
                            <p:par>
                              <p:cTn id="90" fill="hold">
                                <p:stCondLst>
                                  <p:cond delay="10500"/>
                                </p:stCondLst>
                                <p:childTnLst>
                                  <p:par>
                                    <p:cTn id="91" presetID="22" presetClass="entr" presetSubtype="8" fill="hold" nodeType="afterEffect">
                                      <p:stCondLst>
                                        <p:cond delay="0"/>
                                      </p:stCondLst>
                                      <p:childTnLst>
                                        <p:set>
                                          <p:cBhvr>
                                            <p:cTn id="92" dur="1" fill="hold">
                                              <p:stCondLst>
                                                <p:cond delay="0"/>
                                              </p:stCondLst>
                                            </p:cTn>
                                            <p:tgtEl>
                                              <p:spTgt spid="122"/>
                                            </p:tgtEl>
                                            <p:attrNameLst>
                                              <p:attrName>style.visibility</p:attrName>
                                            </p:attrNameLst>
                                          </p:cBhvr>
                                          <p:to>
                                            <p:strVal val="visible"/>
                                          </p:to>
                                        </p:set>
                                        <p:animEffect transition="in" filter="wipe(left)">
                                          <p:cBhvr>
                                            <p:cTn id="93"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25" grpId="0" animBg="1"/>
          <p:bldP spid="31" grpId="0" animBg="1"/>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1000"/>
                                </p:stCondLst>
                                <p:childTnLst>
                                  <p:par>
                                    <p:cTn id="16" presetID="2" presetClass="entr" presetSubtype="4" accel="7000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1000" fill="hold"/>
                                            <p:tgtEl>
                                              <p:spTgt spid="25"/>
                                            </p:tgtEl>
                                            <p:attrNameLst>
                                              <p:attrName>ppt_x</p:attrName>
                                            </p:attrNameLst>
                                          </p:cBhvr>
                                          <p:tavLst>
                                            <p:tav tm="0">
                                              <p:val>
                                                <p:strVal val="#ppt_x"/>
                                              </p:val>
                                            </p:tav>
                                            <p:tav tm="100000">
                                              <p:val>
                                                <p:strVal val="#ppt_x"/>
                                              </p:val>
                                            </p:tav>
                                          </p:tavLst>
                                        </p:anim>
                                        <p:anim calcmode="lin" valueType="num">
                                          <p:cBhvr additive="base">
                                            <p:cTn id="19" dur="1000" fill="hold"/>
                                            <p:tgtEl>
                                              <p:spTgt spid="25"/>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p:cTn id="23" dur="500" fill="hold"/>
                                            <p:tgtEl>
                                              <p:spTgt spid="31"/>
                                            </p:tgtEl>
                                            <p:attrNameLst>
                                              <p:attrName>ppt_w</p:attrName>
                                            </p:attrNameLst>
                                          </p:cBhvr>
                                          <p:tavLst>
                                            <p:tav tm="0">
                                              <p:val>
                                                <p:fltVal val="0"/>
                                              </p:val>
                                            </p:tav>
                                            <p:tav tm="100000">
                                              <p:val>
                                                <p:strVal val="#ppt_w"/>
                                              </p:val>
                                            </p:tav>
                                          </p:tavLst>
                                        </p:anim>
                                        <p:anim calcmode="lin" valueType="num">
                                          <p:cBhvr>
                                            <p:cTn id="24" dur="500" fill="hold"/>
                                            <p:tgtEl>
                                              <p:spTgt spid="31"/>
                                            </p:tgtEl>
                                            <p:attrNameLst>
                                              <p:attrName>ppt_h</p:attrName>
                                            </p:attrNameLst>
                                          </p:cBhvr>
                                          <p:tavLst>
                                            <p:tav tm="0">
                                              <p:val>
                                                <p:fltVal val="0"/>
                                              </p:val>
                                            </p:tav>
                                            <p:tav tm="100000">
                                              <p:val>
                                                <p:strVal val="#ppt_h"/>
                                              </p:val>
                                            </p:tav>
                                          </p:tavLst>
                                        </p:anim>
                                        <p:animEffect transition="in" filter="fade">
                                          <p:cBhvr>
                                            <p:cTn id="25" dur="500"/>
                                            <p:tgtEl>
                                              <p:spTgt spid="31"/>
                                            </p:tgtEl>
                                          </p:cBhvr>
                                        </p:animEffect>
                                      </p:childTnLst>
                                    </p:cTn>
                                  </p:par>
                                </p:childTnLst>
                              </p:cTn>
                            </p:par>
                            <p:par>
                              <p:cTn id="26" fill="hold">
                                <p:stCondLst>
                                  <p:cond delay="2500"/>
                                </p:stCondLst>
                                <p:childTnLst>
                                  <p:par>
                                    <p:cTn id="27" presetID="16" presetClass="entr" presetSubtype="2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barn(inVertical)">
                                          <p:cBhvr>
                                            <p:cTn id="29" dur="500"/>
                                            <p:tgtEl>
                                              <p:spTgt spid="32"/>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up)">
                                          <p:cBhvr>
                                            <p:cTn id="33" dur="500"/>
                                            <p:tgtEl>
                                              <p:spTgt spid="14"/>
                                            </p:tgtEl>
                                          </p:cBhvr>
                                        </p:animEffect>
                                      </p:childTnLst>
                                    </p:cTn>
                                  </p:par>
                                </p:childTnLst>
                              </p:cTn>
                            </p:par>
                            <p:par>
                              <p:cTn id="34" fill="hold">
                                <p:stCondLst>
                                  <p:cond delay="3500"/>
                                </p:stCondLst>
                                <p:childTnLst>
                                  <p:par>
                                    <p:cTn id="35" presetID="16" presetClass="entr" presetSubtype="21" fill="hold" nodeType="after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barn(inVertical)">
                                          <p:cBhvr>
                                            <p:cTn id="37" dur="500"/>
                                            <p:tgtEl>
                                              <p:spTgt spid="67"/>
                                            </p:tgtEl>
                                          </p:cBhvr>
                                        </p:animEffect>
                                      </p:childTnLst>
                                    </p:cTn>
                                  </p:par>
                                </p:childTnLst>
                              </p:cTn>
                            </p:par>
                            <p:par>
                              <p:cTn id="38" fill="hold">
                                <p:stCondLst>
                                  <p:cond delay="4000"/>
                                </p:stCondLst>
                                <p:childTnLst>
                                  <p:par>
                                    <p:cTn id="39" presetID="22" presetClass="entr" presetSubtype="8"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par>
                              <p:cTn id="42" fill="hold">
                                <p:stCondLst>
                                  <p:cond delay="4500"/>
                                </p:stCondLst>
                                <p:childTnLst>
                                  <p:par>
                                    <p:cTn id="43" presetID="22" presetClass="entr" presetSubtype="8"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wipe(left)">
                                          <p:cBhvr>
                                            <p:cTn id="45" dur="500"/>
                                            <p:tgtEl>
                                              <p:spTgt spid="68"/>
                                            </p:tgtEl>
                                          </p:cBhvr>
                                        </p:animEffect>
                                      </p:childTnLst>
                                    </p:cTn>
                                  </p:par>
                                </p:childTnLst>
                              </p:cTn>
                            </p:par>
                            <p:par>
                              <p:cTn id="46" fill="hold">
                                <p:stCondLst>
                                  <p:cond delay="5000"/>
                                </p:stCondLst>
                                <p:childTnLst>
                                  <p:par>
                                    <p:cTn id="47" presetID="16" presetClass="entr" presetSubtype="21" fill="hold" nodeType="after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barn(inVertical)">
                                          <p:cBhvr>
                                            <p:cTn id="49" dur="500"/>
                                            <p:tgtEl>
                                              <p:spTgt spid="63"/>
                                            </p:tgtEl>
                                          </p:cBhvr>
                                        </p:animEffect>
                                      </p:childTnLst>
                                    </p:cTn>
                                  </p:par>
                                </p:childTnLst>
                              </p:cTn>
                            </p:par>
                            <p:par>
                              <p:cTn id="50" fill="hold">
                                <p:stCondLst>
                                  <p:cond delay="5500"/>
                                </p:stCondLst>
                                <p:childTnLst>
                                  <p:par>
                                    <p:cTn id="51" presetID="22" presetClass="entr" presetSubtype="8" fill="hold"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par>
                              <p:cTn id="54" fill="hold">
                                <p:stCondLst>
                                  <p:cond delay="6000"/>
                                </p:stCondLst>
                                <p:childTnLst>
                                  <p:par>
                                    <p:cTn id="55" presetID="22" presetClass="entr" presetSubtype="8" fill="hold" nodeType="afterEffect">
                                      <p:stCondLst>
                                        <p:cond delay="0"/>
                                      </p:stCondLst>
                                      <p:childTnLst>
                                        <p:set>
                                          <p:cBhvr>
                                            <p:cTn id="56" dur="1" fill="hold">
                                              <p:stCondLst>
                                                <p:cond delay="0"/>
                                              </p:stCondLst>
                                            </p:cTn>
                                            <p:tgtEl>
                                              <p:spTgt spid="112"/>
                                            </p:tgtEl>
                                            <p:attrNameLst>
                                              <p:attrName>style.visibility</p:attrName>
                                            </p:attrNameLst>
                                          </p:cBhvr>
                                          <p:to>
                                            <p:strVal val="visible"/>
                                          </p:to>
                                        </p:set>
                                        <p:animEffect transition="in" filter="wipe(left)">
                                          <p:cBhvr>
                                            <p:cTn id="57" dur="500"/>
                                            <p:tgtEl>
                                              <p:spTgt spid="112"/>
                                            </p:tgtEl>
                                          </p:cBhvr>
                                        </p:animEffect>
                                      </p:childTnLst>
                                    </p:cTn>
                                  </p:par>
                                </p:childTnLst>
                              </p:cTn>
                            </p:par>
                            <p:par>
                              <p:cTn id="58" fill="hold">
                                <p:stCondLst>
                                  <p:cond delay="6500"/>
                                </p:stCondLst>
                                <p:childTnLst>
                                  <p:par>
                                    <p:cTn id="59" presetID="16" presetClass="entr" presetSubtype="21" fill="hold" nodeType="afterEffect">
                                      <p:stCondLst>
                                        <p:cond delay="0"/>
                                      </p:stCondLst>
                                      <p:childTnLst>
                                        <p:set>
                                          <p:cBhvr>
                                            <p:cTn id="60" dur="1" fill="hold">
                                              <p:stCondLst>
                                                <p:cond delay="0"/>
                                              </p:stCondLst>
                                            </p:cTn>
                                            <p:tgtEl>
                                              <p:spTgt spid="64"/>
                                            </p:tgtEl>
                                            <p:attrNameLst>
                                              <p:attrName>style.visibility</p:attrName>
                                            </p:attrNameLst>
                                          </p:cBhvr>
                                          <p:to>
                                            <p:strVal val="visible"/>
                                          </p:to>
                                        </p:set>
                                        <p:animEffect transition="in" filter="barn(inVertical)">
                                          <p:cBhvr>
                                            <p:cTn id="61" dur="500"/>
                                            <p:tgtEl>
                                              <p:spTgt spid="64"/>
                                            </p:tgtEl>
                                          </p:cBhvr>
                                        </p:animEffect>
                                      </p:childTnLst>
                                    </p:cTn>
                                  </p:par>
                                </p:childTnLst>
                              </p:cTn>
                            </p:par>
                            <p:par>
                              <p:cTn id="62" fill="hold">
                                <p:stCondLst>
                                  <p:cond delay="7000"/>
                                </p:stCondLst>
                                <p:childTnLst>
                                  <p:par>
                                    <p:cTn id="63" presetID="22" presetClass="entr" presetSubtype="8" fill="hold" nodeType="after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left)">
                                          <p:cBhvr>
                                            <p:cTn id="65" dur="500"/>
                                            <p:tgtEl>
                                              <p:spTgt spid="11"/>
                                            </p:tgtEl>
                                          </p:cBhvr>
                                        </p:animEffect>
                                      </p:childTnLst>
                                    </p:cTn>
                                  </p:par>
                                </p:childTnLst>
                              </p:cTn>
                            </p:par>
                            <p:par>
                              <p:cTn id="66" fill="hold">
                                <p:stCondLst>
                                  <p:cond delay="7500"/>
                                </p:stCondLst>
                                <p:childTnLst>
                                  <p:par>
                                    <p:cTn id="67" presetID="22" presetClass="entr" presetSubtype="8" fill="hold" nodeType="afterEffect">
                                      <p:stCondLst>
                                        <p:cond delay="0"/>
                                      </p:stCondLst>
                                      <p:childTnLst>
                                        <p:set>
                                          <p:cBhvr>
                                            <p:cTn id="68" dur="1" fill="hold">
                                              <p:stCondLst>
                                                <p:cond delay="0"/>
                                              </p:stCondLst>
                                            </p:cTn>
                                            <p:tgtEl>
                                              <p:spTgt spid="115"/>
                                            </p:tgtEl>
                                            <p:attrNameLst>
                                              <p:attrName>style.visibility</p:attrName>
                                            </p:attrNameLst>
                                          </p:cBhvr>
                                          <p:to>
                                            <p:strVal val="visible"/>
                                          </p:to>
                                        </p:set>
                                        <p:animEffect transition="in" filter="wipe(left)">
                                          <p:cBhvr>
                                            <p:cTn id="69" dur="500"/>
                                            <p:tgtEl>
                                              <p:spTgt spid="115"/>
                                            </p:tgtEl>
                                          </p:cBhvr>
                                        </p:animEffect>
                                      </p:childTnLst>
                                    </p:cTn>
                                  </p:par>
                                </p:childTnLst>
                              </p:cTn>
                            </p:par>
                            <p:par>
                              <p:cTn id="70" fill="hold">
                                <p:stCondLst>
                                  <p:cond delay="8000"/>
                                </p:stCondLst>
                                <p:childTnLst>
                                  <p:par>
                                    <p:cTn id="71" presetID="16" presetClass="entr" presetSubtype="21" fill="hold" nodeType="after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barn(inVertical)">
                                          <p:cBhvr>
                                            <p:cTn id="73" dur="500"/>
                                            <p:tgtEl>
                                              <p:spTgt spid="65"/>
                                            </p:tgtEl>
                                          </p:cBhvr>
                                        </p:animEffect>
                                      </p:childTnLst>
                                    </p:cTn>
                                  </p:par>
                                </p:childTnLst>
                              </p:cTn>
                            </p:par>
                            <p:par>
                              <p:cTn id="74" fill="hold">
                                <p:stCondLst>
                                  <p:cond delay="8500"/>
                                </p:stCondLst>
                                <p:childTnLst>
                                  <p:par>
                                    <p:cTn id="75" presetID="22" presetClass="entr" presetSubtype="8" fill="hold"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left)">
                                          <p:cBhvr>
                                            <p:cTn id="77" dur="500"/>
                                            <p:tgtEl>
                                              <p:spTgt spid="10"/>
                                            </p:tgtEl>
                                          </p:cBhvr>
                                        </p:animEffect>
                                      </p:childTnLst>
                                    </p:cTn>
                                  </p:par>
                                </p:childTnLst>
                              </p:cTn>
                            </p:par>
                            <p:par>
                              <p:cTn id="78" fill="hold">
                                <p:stCondLst>
                                  <p:cond delay="9000"/>
                                </p:stCondLst>
                                <p:childTnLst>
                                  <p:par>
                                    <p:cTn id="79" presetID="22" presetClass="entr" presetSubtype="8" fill="hold" nodeType="afterEffect">
                                      <p:stCondLst>
                                        <p:cond delay="0"/>
                                      </p:stCondLst>
                                      <p:childTnLst>
                                        <p:set>
                                          <p:cBhvr>
                                            <p:cTn id="80" dur="1" fill="hold">
                                              <p:stCondLst>
                                                <p:cond delay="0"/>
                                              </p:stCondLst>
                                            </p:cTn>
                                            <p:tgtEl>
                                              <p:spTgt spid="119"/>
                                            </p:tgtEl>
                                            <p:attrNameLst>
                                              <p:attrName>style.visibility</p:attrName>
                                            </p:attrNameLst>
                                          </p:cBhvr>
                                          <p:to>
                                            <p:strVal val="visible"/>
                                          </p:to>
                                        </p:set>
                                        <p:animEffect transition="in" filter="wipe(left)">
                                          <p:cBhvr>
                                            <p:cTn id="81" dur="500"/>
                                            <p:tgtEl>
                                              <p:spTgt spid="119"/>
                                            </p:tgtEl>
                                          </p:cBhvr>
                                        </p:animEffect>
                                      </p:childTnLst>
                                    </p:cTn>
                                  </p:par>
                                </p:childTnLst>
                              </p:cTn>
                            </p:par>
                            <p:par>
                              <p:cTn id="82" fill="hold">
                                <p:stCondLst>
                                  <p:cond delay="9500"/>
                                </p:stCondLst>
                                <p:childTnLst>
                                  <p:par>
                                    <p:cTn id="83" presetID="16" presetClass="entr" presetSubtype="21" fill="hold"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barn(inVertical)">
                                          <p:cBhvr>
                                            <p:cTn id="85" dur="500"/>
                                            <p:tgtEl>
                                              <p:spTgt spid="66"/>
                                            </p:tgtEl>
                                          </p:cBhvr>
                                        </p:animEffect>
                                      </p:childTnLst>
                                    </p:cTn>
                                  </p:par>
                                </p:childTnLst>
                              </p:cTn>
                            </p:par>
                            <p:par>
                              <p:cTn id="86" fill="hold">
                                <p:stCondLst>
                                  <p:cond delay="10000"/>
                                </p:stCondLst>
                                <p:childTnLst>
                                  <p:par>
                                    <p:cTn id="87" presetID="22" presetClass="entr" presetSubtype="8" fill="hold" nodeType="after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wipe(left)">
                                          <p:cBhvr>
                                            <p:cTn id="89" dur="500"/>
                                            <p:tgtEl>
                                              <p:spTgt spid="9"/>
                                            </p:tgtEl>
                                          </p:cBhvr>
                                        </p:animEffect>
                                      </p:childTnLst>
                                    </p:cTn>
                                  </p:par>
                                </p:childTnLst>
                              </p:cTn>
                            </p:par>
                            <p:par>
                              <p:cTn id="90" fill="hold">
                                <p:stCondLst>
                                  <p:cond delay="10500"/>
                                </p:stCondLst>
                                <p:childTnLst>
                                  <p:par>
                                    <p:cTn id="91" presetID="22" presetClass="entr" presetSubtype="8" fill="hold" nodeType="afterEffect">
                                      <p:stCondLst>
                                        <p:cond delay="0"/>
                                      </p:stCondLst>
                                      <p:childTnLst>
                                        <p:set>
                                          <p:cBhvr>
                                            <p:cTn id="92" dur="1" fill="hold">
                                              <p:stCondLst>
                                                <p:cond delay="0"/>
                                              </p:stCondLst>
                                            </p:cTn>
                                            <p:tgtEl>
                                              <p:spTgt spid="122"/>
                                            </p:tgtEl>
                                            <p:attrNameLst>
                                              <p:attrName>style.visibility</p:attrName>
                                            </p:attrNameLst>
                                          </p:cBhvr>
                                          <p:to>
                                            <p:strVal val="visible"/>
                                          </p:to>
                                        </p:set>
                                        <p:animEffect transition="in" filter="wipe(left)">
                                          <p:cBhvr>
                                            <p:cTn id="93"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25" grpId="0" animBg="1"/>
          <p:bldP spid="31" grpId="0" animBg="1"/>
          <p:bldP spid="32"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5288338" y="1875498"/>
            <a:ext cx="1598762" cy="2012486"/>
            <a:chOff x="5288338" y="1875498"/>
            <a:chExt cx="1598762" cy="2012486"/>
          </a:xfrm>
        </p:grpSpPr>
        <p:grpSp>
          <p:nvGrpSpPr>
            <p:cNvPr id="4" name="组合 3"/>
            <p:cNvGrpSpPr/>
            <p:nvPr/>
          </p:nvGrpSpPr>
          <p:grpSpPr>
            <a:xfrm>
              <a:off x="5288338" y="1875498"/>
              <a:ext cx="1598762" cy="2012486"/>
              <a:chOff x="587259" y="980731"/>
              <a:chExt cx="1544387" cy="1944040"/>
            </a:xfrm>
          </p:grpSpPr>
          <p:grpSp>
            <p:nvGrpSpPr>
              <p:cNvPr id="5" name="组合 4"/>
              <p:cNvGrpSpPr/>
              <p:nvPr/>
            </p:nvGrpSpPr>
            <p:grpSpPr>
              <a:xfrm>
                <a:off x="587259" y="980731"/>
                <a:ext cx="1544387" cy="1944040"/>
                <a:chOff x="2806339" y="956606"/>
                <a:chExt cx="1215256" cy="1529737"/>
              </a:xfrm>
            </p:grpSpPr>
            <p:sp>
              <p:nvSpPr>
                <p:cNvPr id="8" name="椭圆​​ 2"/>
                <p:cNvSpPr>
                  <a:spLocks noChangeArrowheads="1"/>
                </p:cNvSpPr>
                <p:nvPr/>
              </p:nvSpPr>
              <p:spPr bwMode="auto">
                <a:xfrm>
                  <a:off x="2806339" y="956606"/>
                  <a:ext cx="1215256" cy="1529737"/>
                </a:xfrm>
                <a:custGeom>
                  <a:avLst/>
                  <a:gdLst>
                    <a:gd name="T0" fmla="*/ 0 w 1944132"/>
                    <a:gd name="T1" fmla="*/ 0 h 2448272"/>
                    <a:gd name="T2" fmla="*/ 1944132 w 1944132"/>
                    <a:gd name="T3" fmla="*/ 2448272 h 2448272"/>
                  </a:gdLst>
                  <a:ahLst/>
                  <a:cxnLst/>
                  <a:rect l="T0" t="T1" r="T2" b="T3"/>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sym typeface="Arial" pitchFamily="34" charset="0"/>
                  </a:endParaRPr>
                </a:p>
              </p:txBody>
            </p:sp>
            <p:sp>
              <p:nvSpPr>
                <p:cNvPr id="9" name="椭圆​​ 2"/>
                <p:cNvSpPr>
                  <a:spLocks noChangeArrowheads="1"/>
                </p:cNvSpPr>
                <p:nvPr/>
              </p:nvSpPr>
              <p:spPr bwMode="auto">
                <a:xfrm>
                  <a:off x="2898682" y="1072844"/>
                  <a:ext cx="1030571" cy="1297260"/>
                </a:xfrm>
                <a:custGeom>
                  <a:avLst/>
                  <a:gdLst>
                    <a:gd name="T0" fmla="*/ 0 w 1944132"/>
                    <a:gd name="T1" fmla="*/ 0 h 2448272"/>
                    <a:gd name="T2" fmla="*/ 1944132 w 1944132"/>
                    <a:gd name="T3" fmla="*/ 2448272 h 2448272"/>
                  </a:gdLst>
                  <a:ahLst/>
                  <a:cxnLst/>
                  <a:rect l="T0" t="T1" r="T2" b="T3"/>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297F0"/>
                </a:solidFill>
                <a:ln w="25400" cap="flat" cmpd="sng" algn="ctr">
                  <a:noFill/>
                  <a:prstDash val="solid"/>
                </a:ln>
                <a:effectLst>
                  <a:innerShdw blurRad="63500" dist="25400" dir="18660000">
                    <a:prstClr val="black">
                      <a:alpha val="35000"/>
                    </a:prstClr>
                  </a:innerShdw>
                </a:effectLst>
              </p:spPr>
              <p:txBody>
                <a:bodyPr anchor="ctr"/>
                <a:lstStyle/>
                <a:p>
                  <a:pPr algn="ctr" fontAlgn="base">
                    <a:spcBef>
                      <a:spcPct val="0"/>
                    </a:spcBef>
                    <a:spcAft>
                      <a:spcPct val="0"/>
                    </a:spcAft>
                  </a:pPr>
                  <a:endParaRPr lang="zh-CN" altLang="en-US" kern="0">
                    <a:solidFill>
                      <a:srgbClr val="FFFFFF"/>
                    </a:solidFill>
                    <a:ea typeface="宋体" panose="02010600030101010101" pitchFamily="2" charset="-122"/>
                    <a:sym typeface="Arial" pitchFamily="34" charset="0"/>
                  </a:endParaRPr>
                </a:p>
              </p:txBody>
            </p:sp>
          </p:grpSp>
          <p:sp>
            <p:nvSpPr>
              <p:cNvPr id="7" name="TextBox 34"/>
              <p:cNvSpPr txBox="1"/>
              <p:nvPr/>
            </p:nvSpPr>
            <p:spPr>
              <a:xfrm>
                <a:off x="803077" y="1649387"/>
                <a:ext cx="1181350" cy="661512"/>
              </a:xfrm>
              <a:prstGeom prst="rect">
                <a:avLst/>
              </a:prstGeom>
              <a:noFill/>
            </p:spPr>
            <p:txBody>
              <a:bodyPr wrap="square" lIns="68580" tIns="34290" rIns="68580" bIns="34290" rtlCol="0">
                <a:spAutoFit/>
              </a:bodyPr>
              <a:lstStyle/>
              <a:p>
                <a:r>
                  <a:rPr lang="en-US" altLang="zh-CN" sz="4000" dirty="0">
                    <a:solidFill>
                      <a:prstClr val="white"/>
                    </a:solidFill>
                  </a:rPr>
                  <a:t>PART</a:t>
                </a:r>
              </a:p>
            </p:txBody>
          </p:sp>
        </p:grpSp>
        <p:sp>
          <p:nvSpPr>
            <p:cNvPr id="10" name="文本框 9"/>
            <p:cNvSpPr txBox="1"/>
            <p:nvPr/>
          </p:nvSpPr>
          <p:spPr>
            <a:xfrm>
              <a:off x="5740357" y="2138789"/>
              <a:ext cx="831893" cy="707886"/>
            </a:xfrm>
            <a:prstGeom prst="rect">
              <a:avLst/>
            </a:prstGeom>
            <a:noFill/>
          </p:spPr>
          <p:txBody>
            <a:bodyPr wrap="square" rtlCol="0">
              <a:spAutoFit/>
            </a:bodyPr>
            <a:lstStyle/>
            <a:p>
              <a:r>
                <a:rPr lang="en-US" altLang="zh-CN" sz="4000" dirty="0">
                  <a:solidFill>
                    <a:schemeClr val="bg1"/>
                  </a:solidFill>
                </a:rPr>
                <a:t>03</a:t>
              </a:r>
              <a:endParaRPr lang="zh-CN" altLang="en-US" sz="4000" dirty="0">
                <a:solidFill>
                  <a:schemeClr val="bg1"/>
                </a:solidFill>
              </a:endParaRPr>
            </a:p>
          </p:txBody>
        </p:sp>
      </p:grpSp>
      <p:grpSp>
        <p:nvGrpSpPr>
          <p:cNvPr id="29" name="组合 28"/>
          <p:cNvGrpSpPr/>
          <p:nvPr/>
        </p:nvGrpSpPr>
        <p:grpSpPr>
          <a:xfrm>
            <a:off x="3570011" y="3943973"/>
            <a:ext cx="5051978" cy="647227"/>
            <a:chOff x="3214475" y="3943973"/>
            <a:chExt cx="5051978" cy="647227"/>
          </a:xfrm>
        </p:grpSpPr>
        <p:sp>
          <p:nvSpPr>
            <p:cNvPr id="13" name="圆角矩形 12"/>
            <p:cNvSpPr/>
            <p:nvPr/>
          </p:nvSpPr>
          <p:spPr>
            <a:xfrm>
              <a:off x="3214475" y="3943973"/>
              <a:ext cx="5051978" cy="647227"/>
            </a:xfrm>
            <a:prstGeom prst="roundRect">
              <a:avLst>
                <a:gd name="adj" fmla="val 26862"/>
              </a:avLst>
            </a:prstGeom>
            <a:solidFill>
              <a:srgbClr val="0297F0"/>
            </a:solidFill>
            <a:ln w="15875">
              <a:gradFill flip="none" rotWithShape="1">
                <a:gsLst>
                  <a:gs pos="0">
                    <a:srgbClr val="C9C9C9"/>
                  </a:gs>
                  <a:gs pos="100000">
                    <a:schemeClr val="bg1"/>
                  </a:gs>
                </a:gsLst>
                <a:lin ang="2700000" scaled="1"/>
                <a:tileRect/>
              </a:grad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843179" y="4021136"/>
              <a:ext cx="4308974" cy="52322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2800" dirty="0">
                  <a:solidFill>
                    <a:schemeClr val="bg1">
                      <a:lumMod val="95000"/>
                    </a:schemeClr>
                  </a:solidFill>
                  <a:latin typeface="方正兰亭中粗黑_GBK" panose="02000000000000000000" pitchFamily="2" charset="-122"/>
                  <a:ea typeface="方正兰亭中粗黑_GBK" panose="02000000000000000000" pitchFamily="2" charset="-122"/>
                </a:rPr>
                <a:t>        试用期工作体会</a:t>
              </a:r>
              <a:endParaRPr lang="zh-CN" altLang="en-US" sz="16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35" name="组合 34"/>
          <p:cNvGrpSpPr>
            <a:grpSpLocks noChangeAspect="1"/>
          </p:cNvGrpSpPr>
          <p:nvPr/>
        </p:nvGrpSpPr>
        <p:grpSpPr>
          <a:xfrm>
            <a:off x="10141797" y="64155"/>
            <a:ext cx="501004" cy="432000"/>
            <a:chOff x="10141797" y="7005"/>
            <a:chExt cx="1280312" cy="1103973"/>
          </a:xfrm>
        </p:grpSpPr>
        <p:grpSp>
          <p:nvGrpSpPr>
            <p:cNvPr id="31" name="组合 30"/>
            <p:cNvGrpSpPr>
              <a:grpSpLocks noChangeAspect="1"/>
            </p:cNvGrpSpPr>
            <p:nvPr/>
          </p:nvGrpSpPr>
          <p:grpSpPr>
            <a:xfrm>
              <a:off x="10141797" y="7005"/>
              <a:ext cx="1280312" cy="1103973"/>
              <a:chOff x="540674" y="2465412"/>
              <a:chExt cx="1205922" cy="1039829"/>
            </a:xfrm>
          </p:grpSpPr>
          <p:sp>
            <p:nvSpPr>
              <p:cNvPr id="32" name="六边形 31"/>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3" name="六边形 32"/>
              <p:cNvSpPr/>
              <p:nvPr/>
            </p:nvSpPr>
            <p:spPr>
              <a:xfrm>
                <a:off x="662776" y="2583551"/>
                <a:ext cx="961719" cy="829261"/>
              </a:xfrm>
              <a:prstGeom prst="hexagon">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34" name="KSO_Shape"/>
            <p:cNvSpPr>
              <a:spLocks/>
            </p:cNvSpPr>
            <p:nvPr/>
          </p:nvSpPr>
          <p:spPr bwMode="auto">
            <a:xfrm>
              <a:off x="10674962" y="375548"/>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rgbClr val="0297F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3" name="组合 2"/>
          <p:cNvGrpSpPr/>
          <p:nvPr/>
        </p:nvGrpSpPr>
        <p:grpSpPr>
          <a:xfrm>
            <a:off x="9415655" y="64155"/>
            <a:ext cx="501004" cy="432000"/>
            <a:chOff x="9415655" y="64155"/>
            <a:chExt cx="501004" cy="432000"/>
          </a:xfrm>
        </p:grpSpPr>
        <p:grpSp>
          <p:nvGrpSpPr>
            <p:cNvPr id="52" name="组合 51"/>
            <p:cNvGrpSpPr/>
            <p:nvPr/>
          </p:nvGrpSpPr>
          <p:grpSpPr>
            <a:xfrm>
              <a:off x="9415655" y="64155"/>
              <a:ext cx="501004" cy="432000"/>
              <a:chOff x="540674" y="2478267"/>
              <a:chExt cx="1205922" cy="1039829"/>
            </a:xfrm>
          </p:grpSpPr>
          <p:sp>
            <p:nvSpPr>
              <p:cNvPr id="53" name="六边形 52"/>
              <p:cNvSpPr/>
              <p:nvPr/>
            </p:nvSpPr>
            <p:spPr>
              <a:xfrm>
                <a:off x="540674" y="2478267"/>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54" name="六边形 53"/>
              <p:cNvSpPr/>
              <p:nvPr/>
            </p:nvSpPr>
            <p:spPr>
              <a:xfrm>
                <a:off x="662776" y="2583551"/>
                <a:ext cx="961719" cy="829261"/>
              </a:xfrm>
              <a:prstGeom prst="hexagon">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55" name="组合 54"/>
            <p:cNvGrpSpPr/>
            <p:nvPr/>
          </p:nvGrpSpPr>
          <p:grpSpPr>
            <a:xfrm>
              <a:off x="9591949" y="188756"/>
              <a:ext cx="187686" cy="176058"/>
              <a:chOff x="3108756" y="2110160"/>
              <a:chExt cx="745081" cy="698920"/>
            </a:xfrm>
            <a:solidFill>
              <a:schemeClr val="bg1"/>
            </a:solidFill>
          </p:grpSpPr>
          <p:sp>
            <p:nvSpPr>
              <p:cNvPr id="56" name="Freeform 489"/>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490"/>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491"/>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59" name="Rectangle 492"/>
              <p:cNvSpPr>
                <a:spLocks noChangeArrowheads="1"/>
              </p:cNvSpPr>
              <p:nvPr/>
            </p:nvSpPr>
            <p:spPr bwMode="auto">
              <a:xfrm>
                <a:off x="3237144" y="2495323"/>
                <a:ext cx="168779" cy="15147"/>
              </a:xfrm>
              <a:prstGeom prst="rect">
                <a:avLst/>
              </a:pr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60" name="Rectangle 493"/>
              <p:cNvSpPr>
                <a:spLocks noChangeArrowheads="1"/>
              </p:cNvSpPr>
              <p:nvPr/>
            </p:nvSpPr>
            <p:spPr bwMode="auto">
              <a:xfrm>
                <a:off x="3237144" y="2449161"/>
                <a:ext cx="168779" cy="17311"/>
              </a:xfrm>
              <a:prstGeom prst="rect">
                <a:avLst/>
              </a:pr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61" name="Rectangle 494"/>
              <p:cNvSpPr>
                <a:spLocks noChangeArrowheads="1"/>
              </p:cNvSpPr>
              <p:nvPr/>
            </p:nvSpPr>
            <p:spPr bwMode="auto">
              <a:xfrm>
                <a:off x="3237144" y="2403000"/>
                <a:ext cx="168779" cy="15868"/>
              </a:xfrm>
              <a:prstGeom prst="rect">
                <a:avLst/>
              </a:pr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62" name="Rectangle 495"/>
              <p:cNvSpPr>
                <a:spLocks noChangeArrowheads="1"/>
              </p:cNvSpPr>
              <p:nvPr/>
            </p:nvSpPr>
            <p:spPr bwMode="auto">
              <a:xfrm>
                <a:off x="3237144" y="2357559"/>
                <a:ext cx="168779" cy="15147"/>
              </a:xfrm>
              <a:prstGeom prst="rect">
                <a:avLst/>
              </a:pr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496"/>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 name="组合 1"/>
          <p:cNvGrpSpPr/>
          <p:nvPr/>
        </p:nvGrpSpPr>
        <p:grpSpPr>
          <a:xfrm>
            <a:off x="10816284" y="64155"/>
            <a:ext cx="501004" cy="432000"/>
            <a:chOff x="10816284" y="64155"/>
            <a:chExt cx="501004" cy="432000"/>
          </a:xfrm>
        </p:grpSpPr>
        <p:grpSp>
          <p:nvGrpSpPr>
            <p:cNvPr id="65" name="组合 64"/>
            <p:cNvGrpSpPr/>
            <p:nvPr/>
          </p:nvGrpSpPr>
          <p:grpSpPr>
            <a:xfrm>
              <a:off x="10816284" y="64155"/>
              <a:ext cx="501004" cy="432000"/>
              <a:chOff x="540674" y="2465412"/>
              <a:chExt cx="1205922" cy="1039829"/>
            </a:xfrm>
          </p:grpSpPr>
          <p:sp>
            <p:nvSpPr>
              <p:cNvPr id="66" name="六边形 65"/>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67" name="六边形 66"/>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68" name="组合 67"/>
            <p:cNvGrpSpPr/>
            <p:nvPr/>
          </p:nvGrpSpPr>
          <p:grpSpPr>
            <a:xfrm>
              <a:off x="10993861" y="214356"/>
              <a:ext cx="150167" cy="124621"/>
              <a:chOff x="9404083" y="1238855"/>
              <a:chExt cx="801342" cy="665020"/>
            </a:xfrm>
            <a:solidFill>
              <a:schemeClr val="bg1"/>
            </a:solidFill>
          </p:grpSpPr>
          <p:sp>
            <p:nvSpPr>
              <p:cNvPr id="69" name="Freeform 583"/>
              <p:cNvSpPr>
                <a:spLocks/>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84"/>
              <p:cNvSpPr>
                <a:spLocks/>
              </p:cNvSpPr>
              <p:nvPr/>
            </p:nvSpPr>
            <p:spPr bwMode="auto">
              <a:xfrm>
                <a:off x="9915466" y="1392487"/>
                <a:ext cx="208450" cy="511386"/>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85"/>
              <p:cNvSpPr>
                <a:spLocks/>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86"/>
              <p:cNvSpPr>
                <a:spLocks/>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2" name="组合 81"/>
          <p:cNvGrpSpPr>
            <a:grpSpLocks noChangeAspect="1"/>
          </p:cNvGrpSpPr>
          <p:nvPr/>
        </p:nvGrpSpPr>
        <p:grpSpPr>
          <a:xfrm>
            <a:off x="11413118" y="67581"/>
            <a:ext cx="501004" cy="432000"/>
            <a:chOff x="4939427" y="4805526"/>
            <a:chExt cx="1280312" cy="1103973"/>
          </a:xfrm>
        </p:grpSpPr>
        <p:grpSp>
          <p:nvGrpSpPr>
            <p:cNvPr id="74" name="组合 73"/>
            <p:cNvGrpSpPr/>
            <p:nvPr/>
          </p:nvGrpSpPr>
          <p:grpSpPr>
            <a:xfrm>
              <a:off x="4939427" y="4805526"/>
              <a:ext cx="1280312" cy="1103973"/>
              <a:chOff x="540674" y="2465412"/>
              <a:chExt cx="1205922" cy="1039829"/>
            </a:xfrm>
          </p:grpSpPr>
          <p:sp>
            <p:nvSpPr>
              <p:cNvPr id="75" name="六边形 74"/>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76" name="六边形 75"/>
              <p:cNvSpPr/>
              <p:nvPr/>
            </p:nvSpPr>
            <p:spPr>
              <a:xfrm>
                <a:off x="662776" y="2583551"/>
                <a:ext cx="961719" cy="829261"/>
              </a:xfrm>
              <a:prstGeom prst="hexagon">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77" name="组合 76"/>
            <p:cNvGrpSpPr/>
            <p:nvPr/>
          </p:nvGrpSpPr>
          <p:grpSpPr>
            <a:xfrm>
              <a:off x="5328633" y="5205777"/>
              <a:ext cx="459764" cy="360698"/>
              <a:chOff x="4172643" y="3997027"/>
              <a:chExt cx="736426" cy="577745"/>
            </a:xfrm>
            <a:solidFill>
              <a:schemeClr val="bg1"/>
            </a:solidFill>
          </p:grpSpPr>
          <p:sp>
            <p:nvSpPr>
              <p:cNvPr id="78" name="Freeform 14"/>
              <p:cNvSpPr>
                <a:spLocks/>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7"/>
              <p:cNvSpPr>
                <a:spLocks/>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9236442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anim calcmode="lin" valueType="num">
                                      <p:cBhvr>
                                        <p:cTn id="12" dur="1000" fill="hold"/>
                                        <p:tgtEl>
                                          <p:spTgt spid="35"/>
                                        </p:tgtEl>
                                        <p:attrNameLst>
                                          <p:attrName>ppt_x</p:attrName>
                                        </p:attrNameLst>
                                      </p:cBhvr>
                                      <p:tavLst>
                                        <p:tav tm="0">
                                          <p:val>
                                            <p:strVal val="#ppt_x"/>
                                          </p:val>
                                        </p:tav>
                                        <p:tav tm="100000">
                                          <p:val>
                                            <p:strVal val="#ppt_x"/>
                                          </p:val>
                                        </p:tav>
                                      </p:tavLst>
                                    </p:anim>
                                    <p:anim calcmode="lin" valueType="num">
                                      <p:cBhvr>
                                        <p:cTn id="13" dur="1000" fill="hold"/>
                                        <p:tgtEl>
                                          <p:spTgt spid="35"/>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0"/>
                                  </p:stCondLst>
                                  <p:childTnLst>
                                    <p:set>
                                      <p:cBhvr>
                                        <p:cTn id="20" dur="1" fill="hold">
                                          <p:stCondLst>
                                            <p:cond delay="0"/>
                                          </p:stCondLst>
                                        </p:cTn>
                                        <p:tgtEl>
                                          <p:spTgt spid="82"/>
                                        </p:tgtEl>
                                        <p:attrNameLst>
                                          <p:attrName>style.visibility</p:attrName>
                                        </p:attrNameLst>
                                      </p:cBhvr>
                                      <p:to>
                                        <p:strVal val="visible"/>
                                      </p:to>
                                    </p:set>
                                    <p:animEffect transition="in" filter="fade">
                                      <p:cBhvr>
                                        <p:cTn id="21" dur="1000"/>
                                        <p:tgtEl>
                                          <p:spTgt spid="82"/>
                                        </p:tgtEl>
                                      </p:cBhvr>
                                    </p:animEffect>
                                    <p:anim calcmode="lin" valueType="num">
                                      <p:cBhvr>
                                        <p:cTn id="22" dur="1000" fill="hold"/>
                                        <p:tgtEl>
                                          <p:spTgt spid="82"/>
                                        </p:tgtEl>
                                        <p:attrNameLst>
                                          <p:attrName>ppt_x</p:attrName>
                                        </p:attrNameLst>
                                      </p:cBhvr>
                                      <p:tavLst>
                                        <p:tav tm="0">
                                          <p:val>
                                            <p:strVal val="#ppt_x"/>
                                          </p:val>
                                        </p:tav>
                                        <p:tav tm="100000">
                                          <p:val>
                                            <p:strVal val="#ppt_x"/>
                                          </p:val>
                                        </p:tav>
                                      </p:tavLst>
                                    </p:anim>
                                    <p:anim calcmode="lin" valueType="num">
                                      <p:cBhvr>
                                        <p:cTn id="23" dur="1000" fill="hold"/>
                                        <p:tgtEl>
                                          <p:spTgt spid="82"/>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7"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16" presetClass="entr" presetSubtype="21"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arn(inVertical)">
                                      <p:cBhvr>
                                        <p:cTn id="3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接连接符 57"/>
          <p:cNvCxnSpPr/>
          <p:nvPr/>
        </p:nvCxnSpPr>
        <p:spPr>
          <a:xfrm>
            <a:off x="3829469" y="5953936"/>
            <a:ext cx="5140753" cy="0"/>
          </a:xfrm>
          <a:prstGeom prst="line">
            <a:avLst/>
          </a:prstGeom>
          <a:ln w="3175">
            <a:solidFill>
              <a:srgbClr val="666666"/>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40534" y="252482"/>
            <a:ext cx="2453294" cy="461665"/>
          </a:xfrm>
          <a:prstGeom prst="rect">
            <a:avLst/>
          </a:prstGeom>
          <a:noFill/>
        </p:spPr>
        <p:txBody>
          <a:bodyPr wrap="square" rtlCol="0">
            <a:spAutoFit/>
          </a:bodyPr>
          <a:lstStyle/>
          <a:p>
            <a:r>
              <a:rPr lang="zh-CN" altLang="en-US" sz="2400" dirty="0">
                <a:solidFill>
                  <a:srgbClr val="0297F0"/>
                </a:solidFill>
                <a:latin typeface="微软雅黑" panose="020B0503020204020204" pitchFamily="34" charset="-122"/>
                <a:ea typeface="微软雅黑" panose="020B0503020204020204" pitchFamily="34" charset="-122"/>
              </a:rPr>
              <a:t>工作心得</a:t>
            </a:r>
          </a:p>
        </p:txBody>
      </p:sp>
      <p:grpSp>
        <p:nvGrpSpPr>
          <p:cNvPr id="14" name="组合 13"/>
          <p:cNvGrpSpPr/>
          <p:nvPr/>
        </p:nvGrpSpPr>
        <p:grpSpPr>
          <a:xfrm>
            <a:off x="11345670" y="160407"/>
            <a:ext cx="501004" cy="432000"/>
            <a:chOff x="10816284" y="64155"/>
            <a:chExt cx="501004" cy="432000"/>
          </a:xfrm>
        </p:grpSpPr>
        <p:grpSp>
          <p:nvGrpSpPr>
            <p:cNvPr id="15" name="组合 14"/>
            <p:cNvGrpSpPr/>
            <p:nvPr/>
          </p:nvGrpSpPr>
          <p:grpSpPr>
            <a:xfrm>
              <a:off x="10816284" y="64155"/>
              <a:ext cx="501004" cy="432000"/>
              <a:chOff x="540674" y="2465412"/>
              <a:chExt cx="1205922" cy="1039829"/>
            </a:xfrm>
          </p:grpSpPr>
          <p:sp>
            <p:nvSpPr>
              <p:cNvPr id="21" name="六边形 20"/>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2" name="六边形 21"/>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16" name="组合 15"/>
            <p:cNvGrpSpPr/>
            <p:nvPr/>
          </p:nvGrpSpPr>
          <p:grpSpPr>
            <a:xfrm>
              <a:off x="10993861" y="214356"/>
              <a:ext cx="150167" cy="124621"/>
              <a:chOff x="9404083" y="1238855"/>
              <a:chExt cx="801342" cy="665020"/>
            </a:xfrm>
            <a:solidFill>
              <a:schemeClr val="bg1"/>
            </a:solidFill>
          </p:grpSpPr>
          <p:sp>
            <p:nvSpPr>
              <p:cNvPr id="17" name="Freeform 583"/>
              <p:cNvSpPr>
                <a:spLocks/>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84"/>
              <p:cNvSpPr>
                <a:spLocks/>
              </p:cNvSpPr>
              <p:nvPr/>
            </p:nvSpPr>
            <p:spPr bwMode="auto">
              <a:xfrm>
                <a:off x="9915466" y="1392487"/>
                <a:ext cx="208450" cy="511386"/>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85"/>
              <p:cNvSpPr>
                <a:spLocks/>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86"/>
              <p:cNvSpPr>
                <a:spLocks/>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2" name="组合 11"/>
          <p:cNvGrpSpPr/>
          <p:nvPr/>
        </p:nvGrpSpPr>
        <p:grpSpPr>
          <a:xfrm rot="21033359" flipH="1">
            <a:off x="1670077" y="1377418"/>
            <a:ext cx="4501577" cy="4557952"/>
            <a:chOff x="4452910" y="940458"/>
            <a:chExt cx="3709076" cy="3755526"/>
          </a:xfrm>
        </p:grpSpPr>
        <p:sp>
          <p:nvSpPr>
            <p:cNvPr id="13" name="椭圆 4"/>
            <p:cNvSpPr/>
            <p:nvPr/>
          </p:nvSpPr>
          <p:spPr>
            <a:xfrm rot="197558">
              <a:off x="4452910" y="940458"/>
              <a:ext cx="3709076" cy="3755526"/>
            </a:xfrm>
            <a:custGeom>
              <a:avLst/>
              <a:gdLst/>
              <a:ahLst/>
              <a:cxnLst/>
              <a:rect l="l" t="t" r="r" b="b"/>
              <a:pathLst>
                <a:path w="6373853" h="6453678">
                  <a:moveTo>
                    <a:pt x="1748789" y="3781"/>
                  </a:moveTo>
                  <a:cubicBezTo>
                    <a:pt x="1773410" y="1281"/>
                    <a:pt x="1798391" y="0"/>
                    <a:pt x="1823671" y="0"/>
                  </a:cubicBezTo>
                  <a:cubicBezTo>
                    <a:pt x="2222376" y="0"/>
                    <a:pt x="2546668" y="318599"/>
                    <a:pt x="2555176" y="715114"/>
                  </a:cubicBezTo>
                  <a:cubicBezTo>
                    <a:pt x="2646063" y="945229"/>
                    <a:pt x="2815509" y="1149545"/>
                    <a:pt x="3050234" y="1286278"/>
                  </a:cubicBezTo>
                  <a:cubicBezTo>
                    <a:pt x="3277270" y="1418531"/>
                    <a:pt x="3529180" y="1466470"/>
                    <a:pt x="3767051" y="1437382"/>
                  </a:cubicBezTo>
                  <a:cubicBezTo>
                    <a:pt x="4043009" y="1173698"/>
                    <a:pt x="4417184" y="1012566"/>
                    <a:pt x="4828995" y="1012566"/>
                  </a:cubicBezTo>
                  <a:cubicBezTo>
                    <a:pt x="5682197" y="1012566"/>
                    <a:pt x="6373853" y="1704222"/>
                    <a:pt x="6373853" y="2557424"/>
                  </a:cubicBezTo>
                  <a:cubicBezTo>
                    <a:pt x="6373853" y="3315640"/>
                    <a:pt x="5827627" y="3946278"/>
                    <a:pt x="5106977" y="4075988"/>
                  </a:cubicBezTo>
                  <a:cubicBezTo>
                    <a:pt x="4860269" y="4198053"/>
                    <a:pt x="4655938" y="4415360"/>
                    <a:pt x="4548276" y="4699239"/>
                  </a:cubicBezTo>
                  <a:cubicBezTo>
                    <a:pt x="4488061" y="4858013"/>
                    <a:pt x="4464290" y="5021251"/>
                    <a:pt x="4473846" y="5178965"/>
                  </a:cubicBezTo>
                  <a:cubicBezTo>
                    <a:pt x="4624448" y="5311033"/>
                    <a:pt x="4718008" y="5505241"/>
                    <a:pt x="4718008" y="5721301"/>
                  </a:cubicBezTo>
                  <a:cubicBezTo>
                    <a:pt x="4718008" y="6125782"/>
                    <a:pt x="4390112" y="6453678"/>
                    <a:pt x="3985631" y="6453678"/>
                  </a:cubicBezTo>
                  <a:cubicBezTo>
                    <a:pt x="3581150" y="6453678"/>
                    <a:pt x="3253254" y="6125782"/>
                    <a:pt x="3253254" y="5721301"/>
                  </a:cubicBezTo>
                  <a:cubicBezTo>
                    <a:pt x="3253254" y="5342100"/>
                    <a:pt x="3541444" y="5030211"/>
                    <a:pt x="3910750" y="4992705"/>
                  </a:cubicBezTo>
                  <a:lnTo>
                    <a:pt x="3970068" y="4989710"/>
                  </a:lnTo>
                  <a:cubicBezTo>
                    <a:pt x="4089426" y="4874941"/>
                    <a:pt x="4186035" y="4731148"/>
                    <a:pt x="4249282" y="4564379"/>
                  </a:cubicBezTo>
                  <a:cubicBezTo>
                    <a:pt x="4318623" y="4381544"/>
                    <a:pt x="4339635" y="4192787"/>
                    <a:pt x="4317136" y="4013436"/>
                  </a:cubicBezTo>
                  <a:cubicBezTo>
                    <a:pt x="4256166" y="3992601"/>
                    <a:pt x="4197322" y="3967056"/>
                    <a:pt x="4140584" y="3937908"/>
                  </a:cubicBezTo>
                  <a:cubicBezTo>
                    <a:pt x="3785942" y="3880704"/>
                    <a:pt x="3361104" y="3968836"/>
                    <a:pt x="2972750" y="4207511"/>
                  </a:cubicBezTo>
                  <a:cubicBezTo>
                    <a:pt x="2649524" y="4406159"/>
                    <a:pt x="2407922" y="4674458"/>
                    <a:pt x="2273557" y="4956562"/>
                  </a:cubicBezTo>
                  <a:cubicBezTo>
                    <a:pt x="2243728" y="5333109"/>
                    <a:pt x="1928537" y="5629160"/>
                    <a:pt x="1544199" y="5629160"/>
                  </a:cubicBezTo>
                  <a:cubicBezTo>
                    <a:pt x="1139718" y="5629161"/>
                    <a:pt x="811822" y="5301265"/>
                    <a:pt x="811822" y="4896783"/>
                  </a:cubicBezTo>
                  <a:cubicBezTo>
                    <a:pt x="811822" y="4517582"/>
                    <a:pt x="1100012" y="4205693"/>
                    <a:pt x="1469317" y="4168187"/>
                  </a:cubicBezTo>
                  <a:cubicBezTo>
                    <a:pt x="1493938" y="4165687"/>
                    <a:pt x="1518919" y="4164406"/>
                    <a:pt x="1544199" y="4164406"/>
                  </a:cubicBezTo>
                  <a:cubicBezTo>
                    <a:pt x="1614188" y="4164406"/>
                    <a:pt x="1681885" y="4174224"/>
                    <a:pt x="1745054" y="4195817"/>
                  </a:cubicBezTo>
                  <a:cubicBezTo>
                    <a:pt x="2080595" y="4225945"/>
                    <a:pt x="2467608" y="4133688"/>
                    <a:pt x="2823912" y="3914711"/>
                  </a:cubicBezTo>
                  <a:cubicBezTo>
                    <a:pt x="3105509" y="3741648"/>
                    <a:pt x="3325152" y="3515718"/>
                    <a:pt x="3465145" y="3273270"/>
                  </a:cubicBezTo>
                  <a:cubicBezTo>
                    <a:pt x="3451578" y="3254462"/>
                    <a:pt x="3441393" y="3233849"/>
                    <a:pt x="3431663" y="3212981"/>
                  </a:cubicBezTo>
                  <a:cubicBezTo>
                    <a:pt x="3160269" y="2960984"/>
                    <a:pt x="2737001" y="2800878"/>
                    <a:pt x="2261862" y="2800878"/>
                  </a:cubicBezTo>
                  <a:cubicBezTo>
                    <a:pt x="1915427" y="2800878"/>
                    <a:pt x="1596569" y="2885993"/>
                    <a:pt x="1343736" y="3029603"/>
                  </a:cubicBezTo>
                  <a:cubicBezTo>
                    <a:pt x="1213416" y="3228799"/>
                    <a:pt x="988216" y="3359981"/>
                    <a:pt x="732377" y="3359981"/>
                  </a:cubicBezTo>
                  <a:cubicBezTo>
                    <a:pt x="327896" y="3359981"/>
                    <a:pt x="0" y="3032085"/>
                    <a:pt x="0" y="2627604"/>
                  </a:cubicBezTo>
                  <a:cubicBezTo>
                    <a:pt x="0" y="2248403"/>
                    <a:pt x="288190" y="1936513"/>
                    <a:pt x="657496" y="1899008"/>
                  </a:cubicBezTo>
                  <a:cubicBezTo>
                    <a:pt x="682116" y="1896508"/>
                    <a:pt x="707097" y="1895227"/>
                    <a:pt x="732377" y="1895227"/>
                  </a:cubicBezTo>
                  <a:cubicBezTo>
                    <a:pt x="990216" y="1895227"/>
                    <a:pt x="1216935" y="2028468"/>
                    <a:pt x="1346404" y="2230521"/>
                  </a:cubicBezTo>
                  <a:cubicBezTo>
                    <a:pt x="1602758" y="2382858"/>
                    <a:pt x="1930881" y="2473491"/>
                    <a:pt x="2288367" y="2473491"/>
                  </a:cubicBezTo>
                  <a:cubicBezTo>
                    <a:pt x="2697774" y="2473492"/>
                    <a:pt x="3068669" y="2354621"/>
                    <a:pt x="3337053" y="2160075"/>
                  </a:cubicBezTo>
                  <a:cubicBezTo>
                    <a:pt x="3340926" y="2141545"/>
                    <a:pt x="3346143" y="2123420"/>
                    <a:pt x="3351687" y="2105436"/>
                  </a:cubicBezTo>
                  <a:cubicBezTo>
                    <a:pt x="3259746" y="1885205"/>
                    <a:pt x="3094211" y="1690778"/>
                    <a:pt x="2868101" y="1559064"/>
                  </a:cubicBezTo>
                  <a:cubicBezTo>
                    <a:pt x="2612420" y="1410124"/>
                    <a:pt x="2325191" y="1368116"/>
                    <a:pt x="2062135" y="1421669"/>
                  </a:cubicBezTo>
                  <a:cubicBezTo>
                    <a:pt x="2020112" y="1439592"/>
                    <a:pt x="1975220" y="1450584"/>
                    <a:pt x="1928800" y="1456357"/>
                  </a:cubicBezTo>
                  <a:cubicBezTo>
                    <a:pt x="1920816" y="1457887"/>
                    <a:pt x="1913196" y="1460508"/>
                    <a:pt x="1905608" y="1463212"/>
                  </a:cubicBezTo>
                  <a:lnTo>
                    <a:pt x="1907728" y="1459572"/>
                  </a:lnTo>
                  <a:cubicBezTo>
                    <a:pt x="1880177" y="1463133"/>
                    <a:pt x="1852113" y="1464754"/>
                    <a:pt x="1823671" y="1464754"/>
                  </a:cubicBezTo>
                  <a:cubicBezTo>
                    <a:pt x="1419190" y="1464754"/>
                    <a:pt x="1091294" y="1136858"/>
                    <a:pt x="1091294" y="732377"/>
                  </a:cubicBezTo>
                  <a:cubicBezTo>
                    <a:pt x="1091294" y="353176"/>
                    <a:pt x="1379484" y="41286"/>
                    <a:pt x="1748789" y="3781"/>
                  </a:cubicBezTo>
                  <a:close/>
                </a:path>
              </a:pathLst>
            </a:cu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ea"/>
                <a:ea typeface="+mj-ea"/>
              </a:endParaRPr>
            </a:p>
          </p:txBody>
        </p:sp>
        <p:grpSp>
          <p:nvGrpSpPr>
            <p:cNvPr id="44" name="组合 43"/>
            <p:cNvGrpSpPr/>
            <p:nvPr/>
          </p:nvGrpSpPr>
          <p:grpSpPr>
            <a:xfrm>
              <a:off x="6553518" y="1711882"/>
              <a:ext cx="1517753" cy="1517754"/>
              <a:chOff x="2848131" y="1860029"/>
              <a:chExt cx="3807502" cy="3807502"/>
            </a:xfrm>
          </p:grpSpPr>
          <p:sp>
            <p:nvSpPr>
              <p:cNvPr id="46" name="椭圆 45"/>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47" name="椭圆 46"/>
              <p:cNvSpPr/>
              <p:nvPr/>
            </p:nvSpPr>
            <p:spPr>
              <a:xfrm>
                <a:off x="2936824" y="1948723"/>
                <a:ext cx="3630117" cy="3630120"/>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grpSp>
          <p:nvGrpSpPr>
            <p:cNvPr id="40" name="组合 39"/>
            <p:cNvGrpSpPr/>
            <p:nvPr/>
          </p:nvGrpSpPr>
          <p:grpSpPr>
            <a:xfrm>
              <a:off x="5272348" y="991483"/>
              <a:ext cx="642933" cy="642933"/>
              <a:chOff x="2848131" y="1860029"/>
              <a:chExt cx="3807502" cy="3807502"/>
            </a:xfrm>
          </p:grpSpPr>
          <p:sp>
            <p:nvSpPr>
              <p:cNvPr id="42" name="椭圆 41"/>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43" name="椭圆 42"/>
              <p:cNvSpPr/>
              <p:nvPr/>
            </p:nvSpPr>
            <p:spPr>
              <a:xfrm>
                <a:off x="2936823" y="1948721"/>
                <a:ext cx="3630119" cy="3630119"/>
              </a:xfrm>
              <a:prstGeom prst="ellipse">
                <a:avLst/>
              </a:prstGeom>
              <a:solidFill>
                <a:srgbClr val="029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grpSp>
          <p:nvGrpSpPr>
            <p:cNvPr id="36" name="组合 35"/>
            <p:cNvGrpSpPr/>
            <p:nvPr/>
          </p:nvGrpSpPr>
          <p:grpSpPr>
            <a:xfrm>
              <a:off x="4583508" y="2061934"/>
              <a:ext cx="642933" cy="642933"/>
              <a:chOff x="2848131" y="1860029"/>
              <a:chExt cx="3807502" cy="3807502"/>
            </a:xfrm>
          </p:grpSpPr>
          <p:sp>
            <p:nvSpPr>
              <p:cNvPr id="38" name="椭圆 37"/>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9" name="椭圆 38"/>
              <p:cNvSpPr/>
              <p:nvPr/>
            </p:nvSpPr>
            <p:spPr>
              <a:xfrm>
                <a:off x="2936823" y="1948721"/>
                <a:ext cx="3630119" cy="3630119"/>
              </a:xfrm>
              <a:prstGeom prst="ellipse">
                <a:avLst/>
              </a:prstGeom>
              <a:solidFill>
                <a:srgbClr val="029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34" name="椭圆 33"/>
            <p:cNvSpPr/>
            <p:nvPr/>
          </p:nvSpPr>
          <p:spPr>
            <a:xfrm>
              <a:off x="4981139" y="3408120"/>
              <a:ext cx="642933" cy="642933"/>
            </a:xfrm>
            <a:prstGeom prst="ellipse">
              <a:avLst/>
            </a:prstGeom>
            <a:solidFill>
              <a:srgbClr val="0297F0"/>
            </a:soli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28" name="组合 27"/>
            <p:cNvGrpSpPr/>
            <p:nvPr/>
          </p:nvGrpSpPr>
          <p:grpSpPr>
            <a:xfrm>
              <a:off x="6364686" y="3977893"/>
              <a:ext cx="642933" cy="642933"/>
              <a:chOff x="2848131" y="1860029"/>
              <a:chExt cx="3807502" cy="3807502"/>
            </a:xfrm>
          </p:grpSpPr>
          <p:sp>
            <p:nvSpPr>
              <p:cNvPr id="30" name="椭圆 29"/>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1" name="椭圆 30"/>
              <p:cNvSpPr/>
              <p:nvPr/>
            </p:nvSpPr>
            <p:spPr>
              <a:xfrm>
                <a:off x="2936823" y="1948721"/>
                <a:ext cx="3630119" cy="3630119"/>
              </a:xfrm>
              <a:prstGeom prst="ellipse">
                <a:avLst/>
              </a:prstGeom>
              <a:solidFill>
                <a:srgbClr val="029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grpSp>
      <p:cxnSp>
        <p:nvCxnSpPr>
          <p:cNvPr id="49" name="直接连接符 48"/>
          <p:cNvCxnSpPr/>
          <p:nvPr/>
        </p:nvCxnSpPr>
        <p:spPr>
          <a:xfrm>
            <a:off x="4930528" y="2001771"/>
            <a:ext cx="4832069" cy="0"/>
          </a:xfrm>
          <a:prstGeom prst="line">
            <a:avLst/>
          </a:prstGeom>
          <a:ln w="3175">
            <a:solidFill>
              <a:srgbClr val="666666"/>
            </a:solidFill>
          </a:ln>
        </p:spPr>
        <p:style>
          <a:lnRef idx="1">
            <a:schemeClr val="accent1"/>
          </a:lnRef>
          <a:fillRef idx="0">
            <a:schemeClr val="accent1"/>
          </a:fillRef>
          <a:effectRef idx="0">
            <a:schemeClr val="accent1"/>
          </a:effectRef>
          <a:fontRef idx="minor">
            <a:schemeClr val="tx1"/>
          </a:fontRef>
        </p:style>
      </p:cxnSp>
      <p:sp>
        <p:nvSpPr>
          <p:cNvPr id="50" name="TextBox 40"/>
          <p:cNvSpPr txBox="1"/>
          <p:nvPr/>
        </p:nvSpPr>
        <p:spPr>
          <a:xfrm flipH="1">
            <a:off x="5436383" y="1347177"/>
            <a:ext cx="4461192" cy="66018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cxnSp>
        <p:nvCxnSpPr>
          <p:cNvPr id="52" name="直接连接符 51"/>
          <p:cNvCxnSpPr/>
          <p:nvPr/>
        </p:nvCxnSpPr>
        <p:spPr>
          <a:xfrm>
            <a:off x="5941231" y="3192277"/>
            <a:ext cx="4832069" cy="0"/>
          </a:xfrm>
          <a:prstGeom prst="line">
            <a:avLst/>
          </a:prstGeom>
          <a:ln w="3175">
            <a:solidFill>
              <a:srgbClr val="666666"/>
            </a:solidFill>
          </a:ln>
        </p:spPr>
        <p:style>
          <a:lnRef idx="1">
            <a:schemeClr val="accent1"/>
          </a:lnRef>
          <a:fillRef idx="0">
            <a:schemeClr val="accent1"/>
          </a:fillRef>
          <a:effectRef idx="0">
            <a:schemeClr val="accent1"/>
          </a:effectRef>
          <a:fontRef idx="minor">
            <a:schemeClr val="tx1"/>
          </a:fontRef>
        </p:style>
      </p:cxnSp>
      <p:sp>
        <p:nvSpPr>
          <p:cNvPr id="53" name="TextBox 40"/>
          <p:cNvSpPr txBox="1"/>
          <p:nvPr/>
        </p:nvSpPr>
        <p:spPr>
          <a:xfrm flipH="1">
            <a:off x="6418272" y="2525862"/>
            <a:ext cx="4688313" cy="66018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cxnSp>
        <p:nvCxnSpPr>
          <p:cNvPr id="55" name="直接连接符 54"/>
          <p:cNvCxnSpPr/>
          <p:nvPr/>
        </p:nvCxnSpPr>
        <p:spPr>
          <a:xfrm>
            <a:off x="5754254" y="4905622"/>
            <a:ext cx="4832071" cy="0"/>
          </a:xfrm>
          <a:prstGeom prst="line">
            <a:avLst/>
          </a:prstGeom>
          <a:ln w="3175">
            <a:solidFill>
              <a:srgbClr val="666666"/>
            </a:solidFill>
          </a:ln>
        </p:spPr>
        <p:style>
          <a:lnRef idx="1">
            <a:schemeClr val="accent1"/>
          </a:lnRef>
          <a:fillRef idx="0">
            <a:schemeClr val="accent1"/>
          </a:fillRef>
          <a:effectRef idx="0">
            <a:schemeClr val="accent1"/>
          </a:effectRef>
          <a:fontRef idx="minor">
            <a:schemeClr val="tx1"/>
          </a:fontRef>
        </p:style>
      </p:cxnSp>
      <p:sp>
        <p:nvSpPr>
          <p:cNvPr id="56" name="TextBox 40"/>
          <p:cNvSpPr txBox="1"/>
          <p:nvPr/>
        </p:nvSpPr>
        <p:spPr>
          <a:xfrm flipH="1">
            <a:off x="6218863" y="4217296"/>
            <a:ext cx="4767317" cy="66018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 name="文本框 3"/>
          <p:cNvSpPr txBox="1"/>
          <p:nvPr/>
        </p:nvSpPr>
        <p:spPr>
          <a:xfrm>
            <a:off x="1927922" y="3237044"/>
            <a:ext cx="1454784" cy="461665"/>
          </a:xfrm>
          <a:prstGeom prst="rect">
            <a:avLst/>
          </a:prstGeom>
          <a:noFill/>
        </p:spPr>
        <p:txBody>
          <a:bodyPr wrap="square" rtlCol="0">
            <a:spAutoFit/>
          </a:bodyPr>
          <a:lstStyle/>
          <a:p>
            <a:r>
              <a:rPr lang="zh-CN" altLang="en-US" sz="2400" dirty="0">
                <a:solidFill>
                  <a:srgbClr val="0297F0"/>
                </a:solidFill>
                <a:latin typeface="微软雅黑" panose="020B0503020204020204" pitchFamily="34" charset="-122"/>
                <a:ea typeface="微软雅黑" panose="020B0503020204020204" pitchFamily="34" charset="-122"/>
              </a:rPr>
              <a:t>工作心得</a:t>
            </a:r>
          </a:p>
        </p:txBody>
      </p:sp>
      <p:sp>
        <p:nvSpPr>
          <p:cNvPr id="59" name="TextBox 40"/>
          <p:cNvSpPr txBox="1"/>
          <p:nvPr/>
        </p:nvSpPr>
        <p:spPr>
          <a:xfrm flipH="1">
            <a:off x="4633619" y="5240364"/>
            <a:ext cx="4767319" cy="829458"/>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endParaRPr lang="zh-CN" altLang="en-US" sz="1100" dirty="0">
              <a:solidFill>
                <a:schemeClr val="tx1">
                  <a:lumMod val="75000"/>
                  <a:lumOff val="25000"/>
                </a:schemeClr>
              </a:solidFill>
              <a:latin typeface="+mj-ea"/>
            </a:endParaRPr>
          </a:p>
        </p:txBody>
      </p:sp>
      <p:sp>
        <p:nvSpPr>
          <p:cNvPr id="6" name="文本框 5"/>
          <p:cNvSpPr txBox="1"/>
          <p:nvPr/>
        </p:nvSpPr>
        <p:spPr>
          <a:xfrm>
            <a:off x="4217698" y="1482033"/>
            <a:ext cx="617360" cy="461665"/>
          </a:xfrm>
          <a:prstGeom prst="rect">
            <a:avLst/>
          </a:prstGeom>
          <a:noFill/>
        </p:spPr>
        <p:txBody>
          <a:bodyPr wrap="square" rtlCol="0">
            <a:spAutoFit/>
          </a:bodyPr>
          <a:lstStyle/>
          <a:p>
            <a:r>
              <a:rPr lang="en-US" altLang="zh-CN" sz="2400" b="1" dirty="0">
                <a:solidFill>
                  <a:schemeClr val="bg1"/>
                </a:solidFill>
              </a:rPr>
              <a:t>01</a:t>
            </a:r>
            <a:endParaRPr lang="zh-CN" altLang="en-US" sz="2400" b="1" dirty="0">
              <a:solidFill>
                <a:schemeClr val="bg1"/>
              </a:solidFill>
            </a:endParaRPr>
          </a:p>
        </p:txBody>
      </p:sp>
      <p:sp>
        <p:nvSpPr>
          <p:cNvPr id="60" name="文本框 59"/>
          <p:cNvSpPr txBox="1"/>
          <p:nvPr/>
        </p:nvSpPr>
        <p:spPr>
          <a:xfrm>
            <a:off x="5276039" y="2646005"/>
            <a:ext cx="617360" cy="461665"/>
          </a:xfrm>
          <a:prstGeom prst="rect">
            <a:avLst/>
          </a:prstGeom>
          <a:noFill/>
        </p:spPr>
        <p:txBody>
          <a:bodyPr wrap="square" rtlCol="0">
            <a:spAutoFit/>
          </a:bodyPr>
          <a:lstStyle/>
          <a:p>
            <a:r>
              <a:rPr lang="en-US" altLang="zh-CN" sz="2400" b="1" dirty="0">
                <a:solidFill>
                  <a:schemeClr val="bg1"/>
                </a:solidFill>
              </a:rPr>
              <a:t>02</a:t>
            </a:r>
            <a:endParaRPr lang="zh-CN" altLang="en-US" sz="2400" b="1" dirty="0">
              <a:solidFill>
                <a:schemeClr val="bg1"/>
              </a:solidFill>
            </a:endParaRPr>
          </a:p>
        </p:txBody>
      </p:sp>
      <p:sp>
        <p:nvSpPr>
          <p:cNvPr id="61" name="文本框 60"/>
          <p:cNvSpPr txBox="1"/>
          <p:nvPr/>
        </p:nvSpPr>
        <p:spPr>
          <a:xfrm>
            <a:off x="5065322" y="4316555"/>
            <a:ext cx="617360" cy="461665"/>
          </a:xfrm>
          <a:prstGeom prst="rect">
            <a:avLst/>
          </a:prstGeom>
          <a:noFill/>
        </p:spPr>
        <p:txBody>
          <a:bodyPr wrap="square" rtlCol="0">
            <a:spAutoFit/>
          </a:bodyPr>
          <a:lstStyle/>
          <a:p>
            <a:r>
              <a:rPr lang="en-US" altLang="zh-CN" sz="2400" b="1" dirty="0">
                <a:solidFill>
                  <a:schemeClr val="bg1"/>
                </a:solidFill>
              </a:rPr>
              <a:t>03</a:t>
            </a:r>
            <a:endParaRPr lang="zh-CN" altLang="en-US" sz="2400" b="1" dirty="0">
              <a:solidFill>
                <a:schemeClr val="bg1"/>
              </a:solidFill>
            </a:endParaRPr>
          </a:p>
        </p:txBody>
      </p:sp>
      <p:sp>
        <p:nvSpPr>
          <p:cNvPr id="62" name="文本框 61"/>
          <p:cNvSpPr txBox="1"/>
          <p:nvPr/>
        </p:nvSpPr>
        <p:spPr>
          <a:xfrm>
            <a:off x="3520789" y="5290582"/>
            <a:ext cx="617360" cy="461665"/>
          </a:xfrm>
          <a:prstGeom prst="rect">
            <a:avLst/>
          </a:prstGeom>
          <a:noFill/>
        </p:spPr>
        <p:txBody>
          <a:bodyPr wrap="square" rtlCol="0">
            <a:spAutoFit/>
          </a:bodyPr>
          <a:lstStyle/>
          <a:p>
            <a:r>
              <a:rPr lang="en-US" altLang="zh-CN" sz="2400" b="1" dirty="0">
                <a:solidFill>
                  <a:schemeClr val="bg1"/>
                </a:solidFill>
              </a:rPr>
              <a:t>04</a:t>
            </a:r>
            <a:endParaRPr lang="zh-CN" altLang="en-US" sz="2400" b="1" dirty="0">
              <a:solidFill>
                <a:schemeClr val="bg1"/>
              </a:solidFill>
            </a:endParaRPr>
          </a:p>
        </p:txBody>
      </p:sp>
    </p:spTree>
    <p:extLst>
      <p:ext uri="{BB962C8B-B14F-4D97-AF65-F5344CB8AC3E}">
        <p14:creationId xmlns:p14="http://schemas.microsoft.com/office/powerpoint/2010/main" val="23598924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55"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strVal val="#ppt_w*0.70"/>
                                          </p:val>
                                        </p:tav>
                                        <p:tav tm="100000">
                                          <p:val>
                                            <p:strVal val="#ppt_w"/>
                                          </p:val>
                                        </p:tav>
                                      </p:tavLst>
                                    </p:anim>
                                    <p:anim calcmode="lin" valueType="num">
                                      <p:cBhvr>
                                        <p:cTn id="25" dur="1000" fill="hold"/>
                                        <p:tgtEl>
                                          <p:spTgt spid="4"/>
                                        </p:tgtEl>
                                        <p:attrNameLst>
                                          <p:attrName>ppt_h</p:attrName>
                                        </p:attrNameLst>
                                      </p:cBhvr>
                                      <p:tavLst>
                                        <p:tav tm="0">
                                          <p:val>
                                            <p:strVal val="#ppt_h"/>
                                          </p:val>
                                        </p:tav>
                                        <p:tav tm="100000">
                                          <p:val>
                                            <p:strVal val="#ppt_h"/>
                                          </p:val>
                                        </p:tav>
                                      </p:tavLst>
                                    </p:anim>
                                    <p:animEffect transition="in" filter="fade">
                                      <p:cBhvr>
                                        <p:cTn id="26" dur="1000"/>
                                        <p:tgtEl>
                                          <p:spTgt spid="4"/>
                                        </p:tgtEl>
                                      </p:cBhvr>
                                    </p:animEffect>
                                  </p:childTnLst>
                                </p:cTn>
                              </p:par>
                            </p:childTnLst>
                          </p:cTn>
                        </p:par>
                        <p:par>
                          <p:cTn id="27" fill="hold">
                            <p:stCondLst>
                              <p:cond delay="3000"/>
                            </p:stCondLst>
                            <p:childTnLst>
                              <p:par>
                                <p:cTn id="28" presetID="5" presetClass="entr" presetSubtype="1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heckerboard(across)">
                                      <p:cBhvr>
                                        <p:cTn id="30" dur="500"/>
                                        <p:tgtEl>
                                          <p:spTgt spid="6"/>
                                        </p:tgtEl>
                                      </p:cBhvr>
                                    </p:animEffect>
                                  </p:childTnLst>
                                </p:cTn>
                              </p:par>
                            </p:childTnLst>
                          </p:cTn>
                        </p:par>
                        <p:par>
                          <p:cTn id="31" fill="hold">
                            <p:stCondLst>
                              <p:cond delay="3500"/>
                            </p:stCondLst>
                            <p:childTnLst>
                              <p:par>
                                <p:cTn id="32" presetID="6" presetClass="entr" presetSubtype="16"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circle(in)">
                                      <p:cBhvr>
                                        <p:cTn id="34" dur="2000"/>
                                        <p:tgtEl>
                                          <p:spTgt spid="50"/>
                                        </p:tgtEl>
                                      </p:cBhvr>
                                    </p:animEffect>
                                  </p:childTnLst>
                                </p:cTn>
                              </p:par>
                            </p:childTnLst>
                          </p:cTn>
                        </p:par>
                        <p:par>
                          <p:cTn id="35" fill="hold">
                            <p:stCondLst>
                              <p:cond delay="5500"/>
                            </p:stCondLst>
                            <p:childTnLst>
                              <p:par>
                                <p:cTn id="36" presetID="17" presetClass="entr" presetSubtype="10" fill="hold" nodeType="after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p:cTn id="38" dur="500" fill="hold"/>
                                        <p:tgtEl>
                                          <p:spTgt spid="49"/>
                                        </p:tgtEl>
                                        <p:attrNameLst>
                                          <p:attrName>ppt_w</p:attrName>
                                        </p:attrNameLst>
                                      </p:cBhvr>
                                      <p:tavLst>
                                        <p:tav tm="0">
                                          <p:val>
                                            <p:fltVal val="0"/>
                                          </p:val>
                                        </p:tav>
                                        <p:tav tm="100000">
                                          <p:val>
                                            <p:strVal val="#ppt_w"/>
                                          </p:val>
                                        </p:tav>
                                      </p:tavLst>
                                    </p:anim>
                                    <p:anim calcmode="lin" valueType="num">
                                      <p:cBhvr>
                                        <p:cTn id="39" dur="500" fill="hold"/>
                                        <p:tgtEl>
                                          <p:spTgt spid="49"/>
                                        </p:tgtEl>
                                        <p:attrNameLst>
                                          <p:attrName>ppt_h</p:attrName>
                                        </p:attrNameLst>
                                      </p:cBhvr>
                                      <p:tavLst>
                                        <p:tav tm="0">
                                          <p:val>
                                            <p:strVal val="#ppt_h"/>
                                          </p:val>
                                        </p:tav>
                                        <p:tav tm="100000">
                                          <p:val>
                                            <p:strVal val="#ppt_h"/>
                                          </p:val>
                                        </p:tav>
                                      </p:tavLst>
                                    </p:anim>
                                  </p:childTnLst>
                                </p:cTn>
                              </p:par>
                            </p:childTnLst>
                          </p:cTn>
                        </p:par>
                        <p:par>
                          <p:cTn id="40" fill="hold">
                            <p:stCondLst>
                              <p:cond delay="6000"/>
                            </p:stCondLst>
                            <p:childTnLst>
                              <p:par>
                                <p:cTn id="41" presetID="5" presetClass="entr" presetSubtype="10" fill="hold" grpId="0" nodeType="after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checkerboard(across)">
                                      <p:cBhvr>
                                        <p:cTn id="43" dur="500"/>
                                        <p:tgtEl>
                                          <p:spTgt spid="60"/>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circle(in)">
                                      <p:cBhvr>
                                        <p:cTn id="47" dur="2000"/>
                                        <p:tgtEl>
                                          <p:spTgt spid="53"/>
                                        </p:tgtEl>
                                      </p:cBhvr>
                                    </p:animEffect>
                                  </p:childTnLst>
                                </p:cTn>
                              </p:par>
                            </p:childTnLst>
                          </p:cTn>
                        </p:par>
                        <p:par>
                          <p:cTn id="48" fill="hold">
                            <p:stCondLst>
                              <p:cond delay="8500"/>
                            </p:stCondLst>
                            <p:childTnLst>
                              <p:par>
                                <p:cTn id="49" presetID="17" presetClass="entr" presetSubtype="10" fill="hold" nodeType="afterEffect">
                                  <p:stCondLst>
                                    <p:cond delay="0"/>
                                  </p:stCondLst>
                                  <p:childTnLst>
                                    <p:set>
                                      <p:cBhvr>
                                        <p:cTn id="50" dur="1" fill="hold">
                                          <p:stCondLst>
                                            <p:cond delay="0"/>
                                          </p:stCondLst>
                                        </p:cTn>
                                        <p:tgtEl>
                                          <p:spTgt spid="52"/>
                                        </p:tgtEl>
                                        <p:attrNameLst>
                                          <p:attrName>style.visibility</p:attrName>
                                        </p:attrNameLst>
                                      </p:cBhvr>
                                      <p:to>
                                        <p:strVal val="visible"/>
                                      </p:to>
                                    </p:set>
                                    <p:anim calcmode="lin" valueType="num">
                                      <p:cBhvr>
                                        <p:cTn id="51" dur="500" fill="hold"/>
                                        <p:tgtEl>
                                          <p:spTgt spid="52"/>
                                        </p:tgtEl>
                                        <p:attrNameLst>
                                          <p:attrName>ppt_w</p:attrName>
                                        </p:attrNameLst>
                                      </p:cBhvr>
                                      <p:tavLst>
                                        <p:tav tm="0">
                                          <p:val>
                                            <p:fltVal val="0"/>
                                          </p:val>
                                        </p:tav>
                                        <p:tav tm="100000">
                                          <p:val>
                                            <p:strVal val="#ppt_w"/>
                                          </p:val>
                                        </p:tav>
                                      </p:tavLst>
                                    </p:anim>
                                    <p:anim calcmode="lin" valueType="num">
                                      <p:cBhvr>
                                        <p:cTn id="52" dur="500" fill="hold"/>
                                        <p:tgtEl>
                                          <p:spTgt spid="52"/>
                                        </p:tgtEl>
                                        <p:attrNameLst>
                                          <p:attrName>ppt_h</p:attrName>
                                        </p:attrNameLst>
                                      </p:cBhvr>
                                      <p:tavLst>
                                        <p:tav tm="0">
                                          <p:val>
                                            <p:strVal val="#ppt_h"/>
                                          </p:val>
                                        </p:tav>
                                        <p:tav tm="100000">
                                          <p:val>
                                            <p:strVal val="#ppt_h"/>
                                          </p:val>
                                        </p:tav>
                                      </p:tavLst>
                                    </p:anim>
                                  </p:childTnLst>
                                </p:cTn>
                              </p:par>
                            </p:childTnLst>
                          </p:cTn>
                        </p:par>
                        <p:par>
                          <p:cTn id="53" fill="hold">
                            <p:stCondLst>
                              <p:cond delay="9000"/>
                            </p:stCondLst>
                            <p:childTnLst>
                              <p:par>
                                <p:cTn id="54" presetID="5" presetClass="entr" presetSubtype="10" fill="hold" grpId="0" nodeType="after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checkerboard(across)">
                                      <p:cBhvr>
                                        <p:cTn id="56" dur="500"/>
                                        <p:tgtEl>
                                          <p:spTgt spid="61"/>
                                        </p:tgtEl>
                                      </p:cBhvr>
                                    </p:animEffect>
                                  </p:childTnLst>
                                </p:cTn>
                              </p:par>
                            </p:childTnLst>
                          </p:cTn>
                        </p:par>
                        <p:par>
                          <p:cTn id="57" fill="hold">
                            <p:stCondLst>
                              <p:cond delay="9500"/>
                            </p:stCondLst>
                            <p:childTnLst>
                              <p:par>
                                <p:cTn id="58" presetID="6" presetClass="entr" presetSubtype="16" fill="hold" grpId="0" nodeType="after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circle(in)">
                                      <p:cBhvr>
                                        <p:cTn id="60" dur="2000"/>
                                        <p:tgtEl>
                                          <p:spTgt spid="56"/>
                                        </p:tgtEl>
                                      </p:cBhvr>
                                    </p:animEffect>
                                  </p:childTnLst>
                                </p:cTn>
                              </p:par>
                            </p:childTnLst>
                          </p:cTn>
                        </p:par>
                        <p:par>
                          <p:cTn id="61" fill="hold">
                            <p:stCondLst>
                              <p:cond delay="11500"/>
                            </p:stCondLst>
                            <p:childTnLst>
                              <p:par>
                                <p:cTn id="62" presetID="17" presetClass="entr" presetSubtype="10" fill="hold" nodeType="afterEffect">
                                  <p:stCondLst>
                                    <p:cond delay="0"/>
                                  </p:stCondLst>
                                  <p:childTnLst>
                                    <p:set>
                                      <p:cBhvr>
                                        <p:cTn id="63" dur="1" fill="hold">
                                          <p:stCondLst>
                                            <p:cond delay="0"/>
                                          </p:stCondLst>
                                        </p:cTn>
                                        <p:tgtEl>
                                          <p:spTgt spid="55"/>
                                        </p:tgtEl>
                                        <p:attrNameLst>
                                          <p:attrName>style.visibility</p:attrName>
                                        </p:attrNameLst>
                                      </p:cBhvr>
                                      <p:to>
                                        <p:strVal val="visible"/>
                                      </p:to>
                                    </p:set>
                                    <p:anim calcmode="lin" valueType="num">
                                      <p:cBhvr>
                                        <p:cTn id="64" dur="500" fill="hold"/>
                                        <p:tgtEl>
                                          <p:spTgt spid="55"/>
                                        </p:tgtEl>
                                        <p:attrNameLst>
                                          <p:attrName>ppt_w</p:attrName>
                                        </p:attrNameLst>
                                      </p:cBhvr>
                                      <p:tavLst>
                                        <p:tav tm="0">
                                          <p:val>
                                            <p:fltVal val="0"/>
                                          </p:val>
                                        </p:tav>
                                        <p:tav tm="100000">
                                          <p:val>
                                            <p:strVal val="#ppt_w"/>
                                          </p:val>
                                        </p:tav>
                                      </p:tavLst>
                                    </p:anim>
                                    <p:anim calcmode="lin" valueType="num">
                                      <p:cBhvr>
                                        <p:cTn id="65" dur="500" fill="hold"/>
                                        <p:tgtEl>
                                          <p:spTgt spid="55"/>
                                        </p:tgtEl>
                                        <p:attrNameLst>
                                          <p:attrName>ppt_h</p:attrName>
                                        </p:attrNameLst>
                                      </p:cBhvr>
                                      <p:tavLst>
                                        <p:tav tm="0">
                                          <p:val>
                                            <p:strVal val="#ppt_h"/>
                                          </p:val>
                                        </p:tav>
                                        <p:tav tm="100000">
                                          <p:val>
                                            <p:strVal val="#ppt_h"/>
                                          </p:val>
                                        </p:tav>
                                      </p:tavLst>
                                    </p:anim>
                                  </p:childTnLst>
                                </p:cTn>
                              </p:par>
                            </p:childTnLst>
                          </p:cTn>
                        </p:par>
                        <p:par>
                          <p:cTn id="66" fill="hold">
                            <p:stCondLst>
                              <p:cond delay="12000"/>
                            </p:stCondLst>
                            <p:childTnLst>
                              <p:par>
                                <p:cTn id="67" presetID="5" presetClass="entr" presetSubtype="10" fill="hold" grpId="0" nodeType="after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checkerboard(across)">
                                      <p:cBhvr>
                                        <p:cTn id="69" dur="500"/>
                                        <p:tgtEl>
                                          <p:spTgt spid="62"/>
                                        </p:tgtEl>
                                      </p:cBhvr>
                                    </p:animEffect>
                                  </p:childTnLst>
                                </p:cTn>
                              </p:par>
                            </p:childTnLst>
                          </p:cTn>
                        </p:par>
                        <p:par>
                          <p:cTn id="70" fill="hold">
                            <p:stCondLst>
                              <p:cond delay="12500"/>
                            </p:stCondLst>
                            <p:childTnLst>
                              <p:par>
                                <p:cTn id="71" presetID="6" presetClass="entr" presetSubtype="16" fill="hold" grpId="0" nodeType="afterEffect">
                                  <p:stCondLst>
                                    <p:cond delay="0"/>
                                  </p:stCondLst>
                                  <p:childTnLst>
                                    <p:set>
                                      <p:cBhvr>
                                        <p:cTn id="72" dur="1" fill="hold">
                                          <p:stCondLst>
                                            <p:cond delay="0"/>
                                          </p:stCondLst>
                                        </p:cTn>
                                        <p:tgtEl>
                                          <p:spTgt spid="59"/>
                                        </p:tgtEl>
                                        <p:attrNameLst>
                                          <p:attrName>style.visibility</p:attrName>
                                        </p:attrNameLst>
                                      </p:cBhvr>
                                      <p:to>
                                        <p:strVal val="visible"/>
                                      </p:to>
                                    </p:set>
                                    <p:animEffect transition="in" filter="circle(in)">
                                      <p:cBhvr>
                                        <p:cTn id="73" dur="2000"/>
                                        <p:tgtEl>
                                          <p:spTgt spid="59"/>
                                        </p:tgtEl>
                                      </p:cBhvr>
                                    </p:animEffect>
                                  </p:childTnLst>
                                </p:cTn>
                              </p:par>
                            </p:childTnLst>
                          </p:cTn>
                        </p:par>
                        <p:par>
                          <p:cTn id="74" fill="hold">
                            <p:stCondLst>
                              <p:cond delay="14500"/>
                            </p:stCondLst>
                            <p:childTnLst>
                              <p:par>
                                <p:cTn id="75" presetID="17" presetClass="entr" presetSubtype="10" fill="hold" nodeType="afterEffect">
                                  <p:stCondLst>
                                    <p:cond delay="0"/>
                                  </p:stCondLst>
                                  <p:childTnLst>
                                    <p:set>
                                      <p:cBhvr>
                                        <p:cTn id="76" dur="1" fill="hold">
                                          <p:stCondLst>
                                            <p:cond delay="0"/>
                                          </p:stCondLst>
                                        </p:cTn>
                                        <p:tgtEl>
                                          <p:spTgt spid="58"/>
                                        </p:tgtEl>
                                        <p:attrNameLst>
                                          <p:attrName>style.visibility</p:attrName>
                                        </p:attrNameLst>
                                      </p:cBhvr>
                                      <p:to>
                                        <p:strVal val="visible"/>
                                      </p:to>
                                    </p:set>
                                    <p:anim calcmode="lin" valueType="num">
                                      <p:cBhvr>
                                        <p:cTn id="77" dur="500" fill="hold"/>
                                        <p:tgtEl>
                                          <p:spTgt spid="58"/>
                                        </p:tgtEl>
                                        <p:attrNameLst>
                                          <p:attrName>ppt_w</p:attrName>
                                        </p:attrNameLst>
                                      </p:cBhvr>
                                      <p:tavLst>
                                        <p:tav tm="0">
                                          <p:val>
                                            <p:fltVal val="0"/>
                                          </p:val>
                                        </p:tav>
                                        <p:tav tm="100000">
                                          <p:val>
                                            <p:strVal val="#ppt_w"/>
                                          </p:val>
                                        </p:tav>
                                      </p:tavLst>
                                    </p:anim>
                                    <p:anim calcmode="lin" valueType="num">
                                      <p:cBhvr>
                                        <p:cTn id="78" dur="500" fill="hold"/>
                                        <p:tgtEl>
                                          <p:spTgt spid="5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0" grpId="0"/>
      <p:bldP spid="53" grpId="0"/>
      <p:bldP spid="56" grpId="0"/>
      <p:bldP spid="4" grpId="0"/>
      <p:bldP spid="59" grpId="0"/>
      <p:bldP spid="6" grpId="0"/>
      <p:bldP spid="60" grpId="0"/>
      <p:bldP spid="61" grpId="0"/>
      <p:bldP spid="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534" y="252482"/>
            <a:ext cx="2453294" cy="461665"/>
          </a:xfrm>
          <a:prstGeom prst="rect">
            <a:avLst/>
          </a:prstGeom>
          <a:noFill/>
        </p:spPr>
        <p:txBody>
          <a:bodyPr wrap="square" rtlCol="0">
            <a:spAutoFit/>
          </a:bodyPr>
          <a:lstStyle/>
          <a:p>
            <a:r>
              <a:rPr lang="zh-CN" altLang="en-US" sz="2400" dirty="0">
                <a:solidFill>
                  <a:srgbClr val="0297F0"/>
                </a:solidFill>
                <a:latin typeface="微软雅黑" panose="020B0503020204020204" pitchFamily="34" charset="-122"/>
                <a:ea typeface="微软雅黑" panose="020B0503020204020204" pitchFamily="34" charset="-122"/>
              </a:rPr>
              <a:t>对责任的理解</a:t>
            </a:r>
          </a:p>
        </p:txBody>
      </p:sp>
      <p:grpSp>
        <p:nvGrpSpPr>
          <p:cNvPr id="14" name="组合 13"/>
          <p:cNvGrpSpPr/>
          <p:nvPr/>
        </p:nvGrpSpPr>
        <p:grpSpPr>
          <a:xfrm>
            <a:off x="11345670" y="160407"/>
            <a:ext cx="501004" cy="432000"/>
            <a:chOff x="10816284" y="64155"/>
            <a:chExt cx="501004" cy="432000"/>
          </a:xfrm>
        </p:grpSpPr>
        <p:grpSp>
          <p:nvGrpSpPr>
            <p:cNvPr id="15" name="组合 14"/>
            <p:cNvGrpSpPr/>
            <p:nvPr/>
          </p:nvGrpSpPr>
          <p:grpSpPr>
            <a:xfrm>
              <a:off x="10816284" y="64155"/>
              <a:ext cx="501004" cy="432000"/>
              <a:chOff x="540674" y="2465412"/>
              <a:chExt cx="1205922" cy="1039829"/>
            </a:xfrm>
          </p:grpSpPr>
          <p:sp>
            <p:nvSpPr>
              <p:cNvPr id="21" name="六边形 20"/>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2" name="六边形 21"/>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16" name="组合 15"/>
            <p:cNvGrpSpPr/>
            <p:nvPr/>
          </p:nvGrpSpPr>
          <p:grpSpPr>
            <a:xfrm>
              <a:off x="10993861" y="214356"/>
              <a:ext cx="150167" cy="124621"/>
              <a:chOff x="9404083" y="1238855"/>
              <a:chExt cx="801342" cy="665020"/>
            </a:xfrm>
            <a:solidFill>
              <a:schemeClr val="bg1"/>
            </a:solidFill>
          </p:grpSpPr>
          <p:sp>
            <p:nvSpPr>
              <p:cNvPr id="17" name="Freeform 583"/>
              <p:cNvSpPr>
                <a:spLocks/>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84"/>
              <p:cNvSpPr>
                <a:spLocks/>
              </p:cNvSpPr>
              <p:nvPr/>
            </p:nvSpPr>
            <p:spPr bwMode="auto">
              <a:xfrm>
                <a:off x="9915466" y="1392487"/>
                <a:ext cx="208450" cy="511386"/>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85"/>
              <p:cNvSpPr>
                <a:spLocks/>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86"/>
              <p:cNvSpPr>
                <a:spLocks/>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12" name="直接连接符 20"/>
          <p:cNvCxnSpPr>
            <a:cxnSpLocks noChangeShapeType="1"/>
          </p:cNvCxnSpPr>
          <p:nvPr/>
        </p:nvCxnSpPr>
        <p:spPr bwMode="auto">
          <a:xfrm flipV="1">
            <a:off x="4914062" y="2755591"/>
            <a:ext cx="753581" cy="835086"/>
          </a:xfrm>
          <a:prstGeom prst="line">
            <a:avLst/>
          </a:prstGeom>
          <a:noFill/>
          <a:ln w="28575">
            <a:solidFill>
              <a:schemeClr val="bg1">
                <a:lumMod val="50000"/>
              </a:schemeClr>
            </a:solidFill>
            <a:prstDash val="sysDot"/>
            <a:miter lim="800000"/>
          </a:ln>
          <a:extLst>
            <a:ext uri="{909E8E84-426E-40DD-AFC4-6F175D3DCCD1}">
              <a14:hiddenFill xmlns:a14="http://schemas.microsoft.com/office/drawing/2010/main">
                <a:noFill/>
              </a14:hiddenFill>
            </a:ext>
          </a:extLst>
        </p:spPr>
      </p:cxnSp>
      <p:cxnSp>
        <p:nvCxnSpPr>
          <p:cNvPr id="23" name="直接连接符 20"/>
          <p:cNvCxnSpPr>
            <a:cxnSpLocks noChangeShapeType="1"/>
          </p:cNvCxnSpPr>
          <p:nvPr/>
        </p:nvCxnSpPr>
        <p:spPr bwMode="auto">
          <a:xfrm flipH="1" flipV="1">
            <a:off x="6556127" y="2665703"/>
            <a:ext cx="2689739" cy="1061017"/>
          </a:xfrm>
          <a:prstGeom prst="line">
            <a:avLst/>
          </a:prstGeom>
          <a:noFill/>
          <a:ln w="28575">
            <a:solidFill>
              <a:schemeClr val="bg1">
                <a:lumMod val="50000"/>
              </a:schemeClr>
            </a:solidFill>
            <a:prstDash val="sysDot"/>
            <a:miter lim="800000"/>
          </a:ln>
          <a:extLst>
            <a:ext uri="{909E8E84-426E-40DD-AFC4-6F175D3DCCD1}">
              <a14:hiddenFill xmlns:a14="http://schemas.microsoft.com/office/drawing/2010/main">
                <a:noFill/>
              </a14:hiddenFill>
            </a:ext>
          </a:extLst>
        </p:spPr>
      </p:cxnSp>
      <p:cxnSp>
        <p:nvCxnSpPr>
          <p:cNvPr id="24" name="直接连接符 20"/>
          <p:cNvCxnSpPr>
            <a:cxnSpLocks noChangeShapeType="1"/>
          </p:cNvCxnSpPr>
          <p:nvPr/>
        </p:nvCxnSpPr>
        <p:spPr bwMode="auto">
          <a:xfrm flipV="1">
            <a:off x="2997096" y="2665703"/>
            <a:ext cx="2522993" cy="988788"/>
          </a:xfrm>
          <a:prstGeom prst="line">
            <a:avLst/>
          </a:prstGeom>
          <a:noFill/>
          <a:ln w="28575">
            <a:solidFill>
              <a:schemeClr val="bg1">
                <a:lumMod val="50000"/>
              </a:schemeClr>
            </a:solidFill>
            <a:prstDash val="sysDot"/>
            <a:miter lim="800000"/>
          </a:ln>
          <a:extLst>
            <a:ext uri="{909E8E84-426E-40DD-AFC4-6F175D3DCCD1}">
              <a14:hiddenFill xmlns:a14="http://schemas.microsoft.com/office/drawing/2010/main">
                <a:noFill/>
              </a14:hiddenFill>
            </a:ext>
          </a:extLst>
        </p:spPr>
      </p:cxnSp>
      <p:sp>
        <p:nvSpPr>
          <p:cNvPr id="28" name="TextBox 14"/>
          <p:cNvSpPr txBox="1"/>
          <p:nvPr/>
        </p:nvSpPr>
        <p:spPr>
          <a:xfrm>
            <a:off x="4254790" y="4568494"/>
            <a:ext cx="1245864" cy="346223"/>
          </a:xfrm>
          <a:prstGeom prst="rect">
            <a:avLst/>
          </a:prstGeom>
          <a:noFill/>
        </p:spPr>
        <p:txBody>
          <a:bodyPr wrap="square" lIns="68554" tIns="34277" rIns="68554" bIns="34277" rtlCol="0">
            <a:spAutoFit/>
          </a:bodyPr>
          <a:lstStyle/>
          <a:p>
            <a:pPr>
              <a:buNone/>
            </a:pPr>
            <a:r>
              <a:rPr lang="zh-CN" altLang="en-US" b="1" dirty="0">
                <a:solidFill>
                  <a:srgbClr val="666666"/>
                </a:solidFill>
                <a:latin typeface="微软雅黑" panose="020B0503020204020204" pitchFamily="34" charset="-122"/>
                <a:ea typeface="微软雅黑" panose="020B0503020204020204" pitchFamily="34" charset="-122"/>
                <a:cs typeface="+mn-ea"/>
                <a:sym typeface="+mn-lt"/>
              </a:rPr>
              <a:t>添加标题</a:t>
            </a:r>
          </a:p>
        </p:txBody>
      </p:sp>
      <p:sp>
        <p:nvSpPr>
          <p:cNvPr id="29" name="TextBox 15"/>
          <p:cNvSpPr txBox="1"/>
          <p:nvPr/>
        </p:nvSpPr>
        <p:spPr>
          <a:xfrm>
            <a:off x="9133386" y="4563138"/>
            <a:ext cx="1461568" cy="346223"/>
          </a:xfrm>
          <a:prstGeom prst="rect">
            <a:avLst/>
          </a:prstGeom>
          <a:noFill/>
        </p:spPr>
        <p:txBody>
          <a:bodyPr wrap="square" lIns="68554" tIns="34277" rIns="68554" bIns="34277" rtlCol="0">
            <a:spAutoFit/>
          </a:bodyPr>
          <a:lstStyle/>
          <a:p>
            <a:pPr>
              <a:buNone/>
            </a:pPr>
            <a:r>
              <a:rPr lang="zh-CN" altLang="en-US" b="1" dirty="0">
                <a:solidFill>
                  <a:srgbClr val="666666"/>
                </a:solidFill>
                <a:latin typeface="微软雅黑" panose="020B0503020204020204" pitchFamily="34" charset="-122"/>
                <a:ea typeface="微软雅黑" panose="020B0503020204020204" pitchFamily="34" charset="-122"/>
                <a:cs typeface="+mn-ea"/>
                <a:sym typeface="+mn-lt"/>
              </a:rPr>
              <a:t>添加标题</a:t>
            </a:r>
          </a:p>
        </p:txBody>
      </p:sp>
      <p:sp>
        <p:nvSpPr>
          <p:cNvPr id="30" name="TextBox 16"/>
          <p:cNvSpPr txBox="1"/>
          <p:nvPr/>
        </p:nvSpPr>
        <p:spPr>
          <a:xfrm>
            <a:off x="2013775" y="4568497"/>
            <a:ext cx="1245864" cy="346223"/>
          </a:xfrm>
          <a:prstGeom prst="rect">
            <a:avLst/>
          </a:prstGeom>
          <a:noFill/>
        </p:spPr>
        <p:txBody>
          <a:bodyPr wrap="square" lIns="68554" tIns="34277" rIns="68554" bIns="34277" rtlCol="0">
            <a:spAutoFit/>
          </a:bodyPr>
          <a:lstStyle/>
          <a:p>
            <a:pPr>
              <a:buNone/>
            </a:pPr>
            <a:r>
              <a:rPr lang="zh-CN" altLang="en-US" b="1" dirty="0">
                <a:solidFill>
                  <a:srgbClr val="666666"/>
                </a:solidFill>
                <a:latin typeface="微软雅黑" panose="020B0503020204020204" pitchFamily="34" charset="-122"/>
                <a:ea typeface="微软雅黑" panose="020B0503020204020204" pitchFamily="34" charset="-122"/>
                <a:cs typeface="+mn-ea"/>
                <a:sym typeface="+mn-lt"/>
              </a:rPr>
              <a:t>添加标题</a:t>
            </a:r>
          </a:p>
        </p:txBody>
      </p:sp>
      <p:sp>
        <p:nvSpPr>
          <p:cNvPr id="31" name="TextBox 17"/>
          <p:cNvSpPr txBox="1"/>
          <p:nvPr/>
        </p:nvSpPr>
        <p:spPr>
          <a:xfrm>
            <a:off x="6596598" y="4575944"/>
            <a:ext cx="1245864" cy="346223"/>
          </a:xfrm>
          <a:prstGeom prst="rect">
            <a:avLst/>
          </a:prstGeom>
          <a:noFill/>
        </p:spPr>
        <p:txBody>
          <a:bodyPr wrap="square" lIns="68554" tIns="34277" rIns="68554" bIns="34277" rtlCol="0">
            <a:spAutoFit/>
          </a:bodyPr>
          <a:lstStyle/>
          <a:p>
            <a:r>
              <a:rPr lang="zh-CN" altLang="en-US" b="1" dirty="0">
                <a:solidFill>
                  <a:srgbClr val="666666"/>
                </a:solidFill>
                <a:latin typeface="微软雅黑" panose="020B0503020204020204" pitchFamily="34" charset="-122"/>
                <a:ea typeface="微软雅黑" panose="020B0503020204020204" pitchFamily="34" charset="-122"/>
                <a:cs typeface="+mn-ea"/>
                <a:sym typeface="+mn-lt"/>
              </a:rPr>
              <a:t>添加标题</a:t>
            </a:r>
          </a:p>
        </p:txBody>
      </p:sp>
      <p:sp>
        <p:nvSpPr>
          <p:cNvPr id="34" name="TextBox 20"/>
          <p:cNvSpPr txBox="1"/>
          <p:nvPr/>
        </p:nvSpPr>
        <p:spPr>
          <a:xfrm>
            <a:off x="1570140" y="4891381"/>
            <a:ext cx="1906388" cy="1251085"/>
          </a:xfrm>
          <a:prstGeom prst="rect">
            <a:avLst/>
          </a:prstGeom>
          <a:noFill/>
        </p:spPr>
        <p:txBody>
          <a:bodyPr wrap="square" lIns="68554" tIns="34277" rIns="68554" bIns="34277" rtlCol="0">
            <a:spAutoFit/>
          </a:bodyPr>
          <a:lstStyle/>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nvGrpSpPr>
          <p:cNvPr id="36" name="组合 35"/>
          <p:cNvGrpSpPr/>
          <p:nvPr/>
        </p:nvGrpSpPr>
        <p:grpSpPr>
          <a:xfrm>
            <a:off x="5161876" y="1221404"/>
            <a:ext cx="1776185" cy="2051777"/>
            <a:chOff x="3752572" y="829317"/>
            <a:chExt cx="1506022" cy="1739302"/>
          </a:xfrm>
          <a:effectLst>
            <a:outerShdw blurRad="76200" dist="38100" dir="2700000" algn="tl" rotWithShape="0">
              <a:prstClr val="black">
                <a:alpha val="25000"/>
              </a:prstClr>
            </a:outerShdw>
          </a:effectLst>
        </p:grpSpPr>
        <p:grpSp>
          <p:nvGrpSpPr>
            <p:cNvPr id="37" name="组合 36"/>
            <p:cNvGrpSpPr/>
            <p:nvPr/>
          </p:nvGrpSpPr>
          <p:grpSpPr>
            <a:xfrm>
              <a:off x="3752572" y="829317"/>
              <a:ext cx="1506022" cy="1739302"/>
              <a:chOff x="4966840" y="32547"/>
              <a:chExt cx="1506022" cy="1739302"/>
            </a:xfrm>
          </p:grpSpPr>
          <p:sp>
            <p:nvSpPr>
              <p:cNvPr id="39" name="Freeform 27"/>
              <p:cNvSpPr/>
              <p:nvPr/>
            </p:nvSpPr>
            <p:spPr bwMode="auto">
              <a:xfrm>
                <a:off x="4966840" y="32547"/>
                <a:ext cx="1506022" cy="1739302"/>
              </a:xfrm>
              <a:custGeom>
                <a:avLst/>
                <a:gdLst>
                  <a:gd name="T0" fmla="*/ 1098 w 2195"/>
                  <a:gd name="T1" fmla="*/ 2535 h 2535"/>
                  <a:gd name="T2" fmla="*/ 0 w 2195"/>
                  <a:gd name="T3" fmla="*/ 1903 h 2535"/>
                  <a:gd name="T4" fmla="*/ 0 w 2195"/>
                  <a:gd name="T5" fmla="*/ 634 h 2535"/>
                  <a:gd name="T6" fmla="*/ 1098 w 2195"/>
                  <a:gd name="T7" fmla="*/ 0 h 2535"/>
                  <a:gd name="T8" fmla="*/ 2195 w 2195"/>
                  <a:gd name="T9" fmla="*/ 634 h 2535"/>
                  <a:gd name="T10" fmla="*/ 2195 w 2195"/>
                  <a:gd name="T11" fmla="*/ 1903 h 2535"/>
                  <a:gd name="T12" fmla="*/ 1098 w 2195"/>
                  <a:gd name="T13" fmla="*/ 2535 h 2535"/>
                </a:gdLst>
                <a:ahLst/>
                <a:cxnLst>
                  <a:cxn ang="0">
                    <a:pos x="T0" y="T1"/>
                  </a:cxn>
                  <a:cxn ang="0">
                    <a:pos x="T2" y="T3"/>
                  </a:cxn>
                  <a:cxn ang="0">
                    <a:pos x="T4" y="T5"/>
                  </a:cxn>
                  <a:cxn ang="0">
                    <a:pos x="T6" y="T7"/>
                  </a:cxn>
                  <a:cxn ang="0">
                    <a:pos x="T8" y="T9"/>
                  </a:cxn>
                  <a:cxn ang="0">
                    <a:pos x="T10" y="T11"/>
                  </a:cxn>
                  <a:cxn ang="0">
                    <a:pos x="T12" y="T13"/>
                  </a:cxn>
                </a:cxnLst>
                <a:rect l="0" t="0" r="r" b="b"/>
                <a:pathLst>
                  <a:path w="2195" h="2535">
                    <a:moveTo>
                      <a:pt x="1098" y="2535"/>
                    </a:moveTo>
                    <a:lnTo>
                      <a:pt x="0" y="1903"/>
                    </a:lnTo>
                    <a:lnTo>
                      <a:pt x="0" y="634"/>
                    </a:lnTo>
                    <a:lnTo>
                      <a:pt x="1098" y="0"/>
                    </a:lnTo>
                    <a:lnTo>
                      <a:pt x="2195" y="634"/>
                    </a:lnTo>
                    <a:lnTo>
                      <a:pt x="2195" y="1903"/>
                    </a:lnTo>
                    <a:lnTo>
                      <a:pt x="1098" y="2535"/>
                    </a:lnTo>
                    <a:close/>
                  </a:path>
                </a:pathLst>
              </a:custGeom>
              <a:gradFill>
                <a:gsLst>
                  <a:gs pos="22000">
                    <a:schemeClr val="bg1">
                      <a:alpha val="40000"/>
                    </a:schemeClr>
                  </a:gs>
                  <a:gs pos="50000">
                    <a:srgbClr val="FFFFFF">
                      <a:alpha val="10000"/>
                    </a:srgbClr>
                  </a:gs>
                  <a:gs pos="50000">
                    <a:schemeClr val="bg1">
                      <a:alpha val="20000"/>
                    </a:schemeClr>
                  </a:gs>
                  <a:gs pos="15000">
                    <a:schemeClr val="bg1">
                      <a:alpha val="87000"/>
                    </a:schemeClr>
                  </a:gs>
                </a:gsLst>
                <a:lin ang="2700000" scaled="0"/>
              </a:gradFill>
              <a:ln>
                <a:gradFill>
                  <a:gsLst>
                    <a:gs pos="75000">
                      <a:srgbClr val="F0F0F0"/>
                    </a:gs>
                    <a:gs pos="50000">
                      <a:srgbClr val="C8C8C8"/>
                    </a:gs>
                    <a:gs pos="25000">
                      <a:srgbClr val="F0F0F0"/>
                    </a:gs>
                    <a:gs pos="0">
                      <a:schemeClr val="bg1"/>
                    </a:gs>
                    <a:gs pos="100000">
                      <a:schemeClr val="bg1"/>
                    </a:gs>
                  </a:gsLst>
                  <a:lin ang="2700000" scaled="0"/>
                </a:gradFill>
              </a:ln>
              <a:effectLst>
                <a:outerShdw blurRad="2286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0" name="Freeform 27"/>
              <p:cNvSpPr/>
              <p:nvPr/>
            </p:nvSpPr>
            <p:spPr bwMode="auto">
              <a:xfrm>
                <a:off x="5120790" y="210344"/>
                <a:ext cx="1198122" cy="1383709"/>
              </a:xfrm>
              <a:custGeom>
                <a:avLst/>
                <a:gdLst>
                  <a:gd name="T0" fmla="*/ 1098 w 2195"/>
                  <a:gd name="T1" fmla="*/ 2535 h 2535"/>
                  <a:gd name="T2" fmla="*/ 0 w 2195"/>
                  <a:gd name="T3" fmla="*/ 1903 h 2535"/>
                  <a:gd name="T4" fmla="*/ 0 w 2195"/>
                  <a:gd name="T5" fmla="*/ 634 h 2535"/>
                  <a:gd name="T6" fmla="*/ 1098 w 2195"/>
                  <a:gd name="T7" fmla="*/ 0 h 2535"/>
                  <a:gd name="T8" fmla="*/ 2195 w 2195"/>
                  <a:gd name="T9" fmla="*/ 634 h 2535"/>
                  <a:gd name="T10" fmla="*/ 2195 w 2195"/>
                  <a:gd name="T11" fmla="*/ 1903 h 2535"/>
                  <a:gd name="T12" fmla="*/ 1098 w 2195"/>
                  <a:gd name="T13" fmla="*/ 2535 h 2535"/>
                </a:gdLst>
                <a:ahLst/>
                <a:cxnLst>
                  <a:cxn ang="0">
                    <a:pos x="T0" y="T1"/>
                  </a:cxn>
                  <a:cxn ang="0">
                    <a:pos x="T2" y="T3"/>
                  </a:cxn>
                  <a:cxn ang="0">
                    <a:pos x="T4" y="T5"/>
                  </a:cxn>
                  <a:cxn ang="0">
                    <a:pos x="T6" y="T7"/>
                  </a:cxn>
                  <a:cxn ang="0">
                    <a:pos x="T8" y="T9"/>
                  </a:cxn>
                  <a:cxn ang="0">
                    <a:pos x="T10" y="T11"/>
                  </a:cxn>
                  <a:cxn ang="0">
                    <a:pos x="T12" y="T13"/>
                  </a:cxn>
                </a:cxnLst>
                <a:rect l="0" t="0" r="r" b="b"/>
                <a:pathLst>
                  <a:path w="2195" h="2535">
                    <a:moveTo>
                      <a:pt x="1098" y="2535"/>
                    </a:moveTo>
                    <a:lnTo>
                      <a:pt x="0" y="1903"/>
                    </a:lnTo>
                    <a:lnTo>
                      <a:pt x="0" y="634"/>
                    </a:lnTo>
                    <a:lnTo>
                      <a:pt x="1098" y="0"/>
                    </a:lnTo>
                    <a:lnTo>
                      <a:pt x="2195" y="634"/>
                    </a:lnTo>
                    <a:lnTo>
                      <a:pt x="2195" y="1903"/>
                    </a:lnTo>
                    <a:lnTo>
                      <a:pt x="1098" y="2535"/>
                    </a:lnTo>
                    <a:close/>
                  </a:path>
                </a:pathLst>
              </a:custGeom>
              <a:solidFill>
                <a:srgbClr val="0297F0"/>
              </a:solidFill>
              <a:ln w="28575" cap="flat">
                <a:solidFill>
                  <a:schemeClr val="bg1"/>
                </a:solidFill>
                <a:prstDash val="solid"/>
                <a:miter lim="800000"/>
              </a:ln>
              <a:effectLst>
                <a:innerShdw blurRad="114300">
                  <a:prstClr val="black"/>
                </a:innerShdw>
              </a:effectLst>
            </p:spPr>
            <p:txBody>
              <a:bodyPr vert="horz" wrap="square" lIns="91440" tIns="45720" rIns="91440" bIns="45720" numCol="1" anchor="t" anchorCtr="0" compatLnSpc="1"/>
              <a:lstStyle/>
              <a:p>
                <a:endParaRPr lang="zh-CN" altLang="en-US">
                  <a:solidFill>
                    <a:srgbClr val="005A9E"/>
                  </a:solidFill>
                  <a:cs typeface="+mn-ea"/>
                  <a:sym typeface="+mn-lt"/>
                </a:endParaRPr>
              </a:p>
            </p:txBody>
          </p:sp>
        </p:grpSp>
        <p:sp>
          <p:nvSpPr>
            <p:cNvPr id="38" name="TextBox 24"/>
            <p:cNvSpPr txBox="1"/>
            <p:nvPr/>
          </p:nvSpPr>
          <p:spPr>
            <a:xfrm>
              <a:off x="4096623" y="1455107"/>
              <a:ext cx="925698" cy="495717"/>
            </a:xfrm>
            <a:prstGeom prst="rect">
              <a:avLst/>
            </a:prstGeom>
            <a:noFill/>
          </p:spPr>
          <p:txBody>
            <a:bodyPr wrap="square" rtlCol="0">
              <a:spAutoFit/>
            </a:bodyPr>
            <a:lstStyle/>
            <a:p>
              <a:pPr defTabSz="913924">
                <a:spcBef>
                  <a:spcPts val="0"/>
                </a:spcBef>
                <a:spcAft>
                  <a:spcPts val="0"/>
                </a:spcAft>
                <a:defRPr/>
              </a:pPr>
              <a:r>
                <a:rPr lang="zh-CN" altLang="en-US" sz="3200" b="1" kern="0" dirty="0">
                  <a:solidFill>
                    <a:schemeClr val="bg1"/>
                  </a:solidFill>
                  <a:latin typeface="微软雅黑" panose="020B0503020204020204" pitchFamily="34" charset="-122"/>
                  <a:ea typeface="微软雅黑" panose="020B0503020204020204" pitchFamily="34" charset="-122"/>
                  <a:cs typeface="+mn-ea"/>
                  <a:sym typeface="+mn-lt"/>
                </a:rPr>
                <a:t>责任</a:t>
              </a:r>
            </a:p>
          </p:txBody>
        </p:sp>
      </p:grpSp>
      <p:grpSp>
        <p:nvGrpSpPr>
          <p:cNvPr id="3" name="组合 2"/>
          <p:cNvGrpSpPr/>
          <p:nvPr/>
        </p:nvGrpSpPr>
        <p:grpSpPr>
          <a:xfrm>
            <a:off x="2003271" y="3165418"/>
            <a:ext cx="1142911" cy="1320245"/>
            <a:chOff x="2003271" y="3165418"/>
            <a:chExt cx="1142911" cy="1320245"/>
          </a:xfrm>
          <a:effectLst>
            <a:outerShdw blurRad="76200" dist="38100" dir="2700000" algn="tl" rotWithShape="0">
              <a:prstClr val="black">
                <a:alpha val="25000"/>
              </a:prstClr>
            </a:outerShdw>
          </a:effectLst>
        </p:grpSpPr>
        <p:grpSp>
          <p:nvGrpSpPr>
            <p:cNvPr id="44" name="组合 43"/>
            <p:cNvGrpSpPr/>
            <p:nvPr/>
          </p:nvGrpSpPr>
          <p:grpSpPr>
            <a:xfrm>
              <a:off x="2003271" y="3165418"/>
              <a:ext cx="1142911" cy="1320245"/>
              <a:chOff x="229394" y="1453367"/>
              <a:chExt cx="969072" cy="1119178"/>
            </a:xfrm>
          </p:grpSpPr>
          <p:sp>
            <p:nvSpPr>
              <p:cNvPr id="45" name="Freeform 27"/>
              <p:cNvSpPr/>
              <p:nvPr/>
            </p:nvSpPr>
            <p:spPr bwMode="auto">
              <a:xfrm>
                <a:off x="229394" y="1453367"/>
                <a:ext cx="969072" cy="1119178"/>
              </a:xfrm>
              <a:custGeom>
                <a:avLst/>
                <a:gdLst>
                  <a:gd name="T0" fmla="*/ 1098 w 2195"/>
                  <a:gd name="T1" fmla="*/ 2535 h 2535"/>
                  <a:gd name="T2" fmla="*/ 0 w 2195"/>
                  <a:gd name="T3" fmla="*/ 1903 h 2535"/>
                  <a:gd name="T4" fmla="*/ 0 w 2195"/>
                  <a:gd name="T5" fmla="*/ 634 h 2535"/>
                  <a:gd name="T6" fmla="*/ 1098 w 2195"/>
                  <a:gd name="T7" fmla="*/ 0 h 2535"/>
                  <a:gd name="T8" fmla="*/ 2195 w 2195"/>
                  <a:gd name="T9" fmla="*/ 634 h 2535"/>
                  <a:gd name="T10" fmla="*/ 2195 w 2195"/>
                  <a:gd name="T11" fmla="*/ 1903 h 2535"/>
                  <a:gd name="T12" fmla="*/ 1098 w 2195"/>
                  <a:gd name="T13" fmla="*/ 2535 h 2535"/>
                </a:gdLst>
                <a:ahLst/>
                <a:cxnLst>
                  <a:cxn ang="0">
                    <a:pos x="T0" y="T1"/>
                  </a:cxn>
                  <a:cxn ang="0">
                    <a:pos x="T2" y="T3"/>
                  </a:cxn>
                  <a:cxn ang="0">
                    <a:pos x="T4" y="T5"/>
                  </a:cxn>
                  <a:cxn ang="0">
                    <a:pos x="T6" y="T7"/>
                  </a:cxn>
                  <a:cxn ang="0">
                    <a:pos x="T8" y="T9"/>
                  </a:cxn>
                  <a:cxn ang="0">
                    <a:pos x="T10" y="T11"/>
                  </a:cxn>
                  <a:cxn ang="0">
                    <a:pos x="T12" y="T13"/>
                  </a:cxn>
                </a:cxnLst>
                <a:rect l="0" t="0" r="r" b="b"/>
                <a:pathLst>
                  <a:path w="2195" h="2535">
                    <a:moveTo>
                      <a:pt x="1098" y="2535"/>
                    </a:moveTo>
                    <a:lnTo>
                      <a:pt x="0" y="1903"/>
                    </a:lnTo>
                    <a:lnTo>
                      <a:pt x="0" y="634"/>
                    </a:lnTo>
                    <a:lnTo>
                      <a:pt x="1098" y="0"/>
                    </a:lnTo>
                    <a:lnTo>
                      <a:pt x="2195" y="634"/>
                    </a:lnTo>
                    <a:lnTo>
                      <a:pt x="2195" y="1903"/>
                    </a:lnTo>
                    <a:lnTo>
                      <a:pt x="1098" y="2535"/>
                    </a:lnTo>
                    <a:close/>
                  </a:path>
                </a:pathLst>
              </a:custGeom>
              <a:gradFill>
                <a:gsLst>
                  <a:gs pos="22000">
                    <a:schemeClr val="bg1">
                      <a:alpha val="40000"/>
                    </a:schemeClr>
                  </a:gs>
                  <a:gs pos="50000">
                    <a:srgbClr val="FFFFFF">
                      <a:alpha val="10000"/>
                    </a:srgbClr>
                  </a:gs>
                  <a:gs pos="50000">
                    <a:schemeClr val="bg1">
                      <a:alpha val="20000"/>
                    </a:schemeClr>
                  </a:gs>
                  <a:gs pos="15000">
                    <a:schemeClr val="bg1">
                      <a:alpha val="87000"/>
                    </a:schemeClr>
                  </a:gs>
                </a:gsLst>
                <a:lin ang="2700000" scaled="0"/>
              </a:gradFill>
              <a:ln>
                <a:gradFill>
                  <a:gsLst>
                    <a:gs pos="75000">
                      <a:srgbClr val="F0F0F0"/>
                    </a:gs>
                    <a:gs pos="50000">
                      <a:srgbClr val="C8C8C8"/>
                    </a:gs>
                    <a:gs pos="25000">
                      <a:srgbClr val="F0F0F0"/>
                    </a:gs>
                    <a:gs pos="0">
                      <a:schemeClr val="bg1"/>
                    </a:gs>
                    <a:gs pos="100000">
                      <a:schemeClr val="bg1"/>
                    </a:gs>
                  </a:gsLst>
                  <a:lin ang="2700000" scaled="0"/>
                </a:gradFill>
              </a:ln>
              <a:effectLst>
                <a:outerShdw blurRad="2286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6" name="Freeform 27"/>
              <p:cNvSpPr/>
              <p:nvPr/>
            </p:nvSpPr>
            <p:spPr bwMode="auto">
              <a:xfrm>
                <a:off x="337774" y="1563847"/>
                <a:ext cx="770949" cy="890367"/>
              </a:xfrm>
              <a:custGeom>
                <a:avLst/>
                <a:gdLst>
                  <a:gd name="T0" fmla="*/ 1098 w 2195"/>
                  <a:gd name="T1" fmla="*/ 2535 h 2535"/>
                  <a:gd name="T2" fmla="*/ 0 w 2195"/>
                  <a:gd name="T3" fmla="*/ 1903 h 2535"/>
                  <a:gd name="T4" fmla="*/ 0 w 2195"/>
                  <a:gd name="T5" fmla="*/ 634 h 2535"/>
                  <a:gd name="T6" fmla="*/ 1098 w 2195"/>
                  <a:gd name="T7" fmla="*/ 0 h 2535"/>
                  <a:gd name="T8" fmla="*/ 2195 w 2195"/>
                  <a:gd name="T9" fmla="*/ 634 h 2535"/>
                  <a:gd name="T10" fmla="*/ 2195 w 2195"/>
                  <a:gd name="T11" fmla="*/ 1903 h 2535"/>
                  <a:gd name="T12" fmla="*/ 1098 w 2195"/>
                  <a:gd name="T13" fmla="*/ 2535 h 2535"/>
                </a:gdLst>
                <a:ahLst/>
                <a:cxnLst>
                  <a:cxn ang="0">
                    <a:pos x="T0" y="T1"/>
                  </a:cxn>
                  <a:cxn ang="0">
                    <a:pos x="T2" y="T3"/>
                  </a:cxn>
                  <a:cxn ang="0">
                    <a:pos x="T4" y="T5"/>
                  </a:cxn>
                  <a:cxn ang="0">
                    <a:pos x="T6" y="T7"/>
                  </a:cxn>
                  <a:cxn ang="0">
                    <a:pos x="T8" y="T9"/>
                  </a:cxn>
                  <a:cxn ang="0">
                    <a:pos x="T10" y="T11"/>
                  </a:cxn>
                  <a:cxn ang="0">
                    <a:pos x="T12" y="T13"/>
                  </a:cxn>
                </a:cxnLst>
                <a:rect l="0" t="0" r="r" b="b"/>
                <a:pathLst>
                  <a:path w="2195" h="2535">
                    <a:moveTo>
                      <a:pt x="1098" y="2535"/>
                    </a:moveTo>
                    <a:lnTo>
                      <a:pt x="0" y="1903"/>
                    </a:lnTo>
                    <a:lnTo>
                      <a:pt x="0" y="634"/>
                    </a:lnTo>
                    <a:lnTo>
                      <a:pt x="1098" y="0"/>
                    </a:lnTo>
                    <a:lnTo>
                      <a:pt x="2195" y="634"/>
                    </a:lnTo>
                    <a:lnTo>
                      <a:pt x="2195" y="1903"/>
                    </a:lnTo>
                    <a:lnTo>
                      <a:pt x="1098" y="2535"/>
                    </a:lnTo>
                    <a:close/>
                  </a:path>
                </a:pathLst>
              </a:custGeom>
              <a:solidFill>
                <a:srgbClr val="0297F0"/>
              </a:solidFill>
              <a:ln w="28575" cap="flat">
                <a:noFill/>
                <a:prstDash val="solid"/>
                <a:miter lim="800000"/>
              </a:ln>
              <a:effectLst>
                <a:innerShdw blurRad="114300">
                  <a:prstClr val="black"/>
                </a:innerShdw>
              </a:effectLst>
            </p:spPr>
            <p:txBody>
              <a:bodyPr vert="horz" wrap="square" lIns="91440" tIns="45720" rIns="91440" bIns="45720" numCol="1" anchor="t" anchorCtr="0" compatLnSpc="1"/>
              <a:lstStyle/>
              <a:p>
                <a:endParaRPr lang="zh-CN" altLang="en-US">
                  <a:cs typeface="+mn-ea"/>
                  <a:sym typeface="+mn-lt"/>
                </a:endParaRPr>
              </a:p>
            </p:txBody>
          </p:sp>
        </p:grpSp>
        <p:sp>
          <p:nvSpPr>
            <p:cNvPr id="50" name="TextBox 47"/>
            <p:cNvSpPr txBox="1"/>
            <p:nvPr/>
          </p:nvSpPr>
          <p:spPr>
            <a:xfrm>
              <a:off x="2036445" y="3402813"/>
              <a:ext cx="1091757" cy="907745"/>
            </a:xfrm>
            <a:prstGeom prst="rect">
              <a:avLst/>
            </a:prstGeom>
            <a:noFill/>
          </p:spPr>
          <p:txBody>
            <a:bodyPr wrap="square" rtlCol="0">
              <a:spAutoFit/>
            </a:bodyPr>
            <a:lstStyle/>
            <a:p>
              <a:pPr algn="ctr" defTabSz="913924">
                <a:spcBef>
                  <a:spcPts val="0"/>
                </a:spcBef>
                <a:spcAft>
                  <a:spcPts val="0"/>
                </a:spcAft>
                <a:defRPr/>
              </a:pPr>
              <a:r>
                <a:rPr lang="en-US" altLang="zh-CN" sz="4400" b="1" kern="0" dirty="0">
                  <a:solidFill>
                    <a:schemeClr val="bg1"/>
                  </a:solidFill>
                  <a:cs typeface="+mn-ea"/>
                  <a:sym typeface="+mn-lt"/>
                </a:rPr>
                <a:t>1</a:t>
              </a:r>
              <a:endParaRPr lang="zh-CN" altLang="en-US" sz="4400" b="1" kern="0" dirty="0">
                <a:solidFill>
                  <a:schemeClr val="bg1"/>
                </a:solidFill>
                <a:cs typeface="+mn-ea"/>
                <a:sym typeface="+mn-lt"/>
              </a:endParaRPr>
            </a:p>
          </p:txBody>
        </p:sp>
      </p:grpSp>
      <p:grpSp>
        <p:nvGrpSpPr>
          <p:cNvPr id="4" name="组合 3"/>
          <p:cNvGrpSpPr/>
          <p:nvPr/>
        </p:nvGrpSpPr>
        <p:grpSpPr>
          <a:xfrm>
            <a:off x="4302226" y="3143252"/>
            <a:ext cx="1142911" cy="1320245"/>
            <a:chOff x="4302226" y="3143252"/>
            <a:chExt cx="1142911" cy="1320245"/>
          </a:xfrm>
          <a:effectLst>
            <a:outerShdw blurRad="76200" dist="38100" dir="2700000" algn="tl" rotWithShape="0">
              <a:prstClr val="black">
                <a:alpha val="25000"/>
              </a:prstClr>
            </a:outerShdw>
          </a:effectLst>
        </p:grpSpPr>
        <p:grpSp>
          <p:nvGrpSpPr>
            <p:cNvPr id="25" name="组合 24"/>
            <p:cNvGrpSpPr/>
            <p:nvPr/>
          </p:nvGrpSpPr>
          <p:grpSpPr>
            <a:xfrm>
              <a:off x="4302226" y="3143252"/>
              <a:ext cx="1142911" cy="1320245"/>
              <a:chOff x="4966840" y="32547"/>
              <a:chExt cx="1506022" cy="1739302"/>
            </a:xfrm>
          </p:grpSpPr>
          <p:sp>
            <p:nvSpPr>
              <p:cNvPr id="26" name="Freeform 27"/>
              <p:cNvSpPr/>
              <p:nvPr/>
            </p:nvSpPr>
            <p:spPr bwMode="auto">
              <a:xfrm>
                <a:off x="4966840" y="32547"/>
                <a:ext cx="1506022" cy="1739302"/>
              </a:xfrm>
              <a:custGeom>
                <a:avLst/>
                <a:gdLst>
                  <a:gd name="T0" fmla="*/ 1098 w 2195"/>
                  <a:gd name="T1" fmla="*/ 2535 h 2535"/>
                  <a:gd name="T2" fmla="*/ 0 w 2195"/>
                  <a:gd name="T3" fmla="*/ 1903 h 2535"/>
                  <a:gd name="T4" fmla="*/ 0 w 2195"/>
                  <a:gd name="T5" fmla="*/ 634 h 2535"/>
                  <a:gd name="T6" fmla="*/ 1098 w 2195"/>
                  <a:gd name="T7" fmla="*/ 0 h 2535"/>
                  <a:gd name="T8" fmla="*/ 2195 w 2195"/>
                  <a:gd name="T9" fmla="*/ 634 h 2535"/>
                  <a:gd name="T10" fmla="*/ 2195 w 2195"/>
                  <a:gd name="T11" fmla="*/ 1903 h 2535"/>
                  <a:gd name="T12" fmla="*/ 1098 w 2195"/>
                  <a:gd name="T13" fmla="*/ 2535 h 2535"/>
                </a:gdLst>
                <a:ahLst/>
                <a:cxnLst>
                  <a:cxn ang="0">
                    <a:pos x="T0" y="T1"/>
                  </a:cxn>
                  <a:cxn ang="0">
                    <a:pos x="T2" y="T3"/>
                  </a:cxn>
                  <a:cxn ang="0">
                    <a:pos x="T4" y="T5"/>
                  </a:cxn>
                  <a:cxn ang="0">
                    <a:pos x="T6" y="T7"/>
                  </a:cxn>
                  <a:cxn ang="0">
                    <a:pos x="T8" y="T9"/>
                  </a:cxn>
                  <a:cxn ang="0">
                    <a:pos x="T10" y="T11"/>
                  </a:cxn>
                  <a:cxn ang="0">
                    <a:pos x="T12" y="T13"/>
                  </a:cxn>
                </a:cxnLst>
                <a:rect l="0" t="0" r="r" b="b"/>
                <a:pathLst>
                  <a:path w="2195" h="2535">
                    <a:moveTo>
                      <a:pt x="1098" y="2535"/>
                    </a:moveTo>
                    <a:lnTo>
                      <a:pt x="0" y="1903"/>
                    </a:lnTo>
                    <a:lnTo>
                      <a:pt x="0" y="634"/>
                    </a:lnTo>
                    <a:lnTo>
                      <a:pt x="1098" y="0"/>
                    </a:lnTo>
                    <a:lnTo>
                      <a:pt x="2195" y="634"/>
                    </a:lnTo>
                    <a:lnTo>
                      <a:pt x="2195" y="1903"/>
                    </a:lnTo>
                    <a:lnTo>
                      <a:pt x="1098" y="2535"/>
                    </a:lnTo>
                    <a:close/>
                  </a:path>
                </a:pathLst>
              </a:custGeom>
              <a:gradFill>
                <a:gsLst>
                  <a:gs pos="22000">
                    <a:schemeClr val="bg1">
                      <a:alpha val="40000"/>
                    </a:schemeClr>
                  </a:gs>
                  <a:gs pos="50000">
                    <a:srgbClr val="FFFFFF">
                      <a:alpha val="10000"/>
                    </a:srgbClr>
                  </a:gs>
                  <a:gs pos="50000">
                    <a:schemeClr val="bg1">
                      <a:alpha val="20000"/>
                    </a:schemeClr>
                  </a:gs>
                  <a:gs pos="15000">
                    <a:schemeClr val="bg1">
                      <a:alpha val="87000"/>
                    </a:schemeClr>
                  </a:gs>
                </a:gsLst>
                <a:lin ang="2700000" scaled="0"/>
              </a:gradFill>
              <a:ln>
                <a:gradFill>
                  <a:gsLst>
                    <a:gs pos="75000">
                      <a:srgbClr val="F0F0F0"/>
                    </a:gs>
                    <a:gs pos="50000">
                      <a:srgbClr val="C8C8C8"/>
                    </a:gs>
                    <a:gs pos="25000">
                      <a:srgbClr val="F0F0F0"/>
                    </a:gs>
                    <a:gs pos="0">
                      <a:schemeClr val="bg1"/>
                    </a:gs>
                    <a:gs pos="100000">
                      <a:schemeClr val="bg1"/>
                    </a:gs>
                  </a:gsLst>
                  <a:lin ang="2700000" scaled="0"/>
                </a:gradFill>
              </a:ln>
              <a:effectLst>
                <a:outerShdw blurRad="2286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7" name="Freeform 27"/>
              <p:cNvSpPr/>
              <p:nvPr/>
            </p:nvSpPr>
            <p:spPr bwMode="auto">
              <a:xfrm>
                <a:off x="5120790" y="210344"/>
                <a:ext cx="1198122" cy="1383709"/>
              </a:xfrm>
              <a:custGeom>
                <a:avLst/>
                <a:gdLst>
                  <a:gd name="T0" fmla="*/ 1098 w 2195"/>
                  <a:gd name="T1" fmla="*/ 2535 h 2535"/>
                  <a:gd name="T2" fmla="*/ 0 w 2195"/>
                  <a:gd name="T3" fmla="*/ 1903 h 2535"/>
                  <a:gd name="T4" fmla="*/ 0 w 2195"/>
                  <a:gd name="T5" fmla="*/ 634 h 2535"/>
                  <a:gd name="T6" fmla="*/ 1098 w 2195"/>
                  <a:gd name="T7" fmla="*/ 0 h 2535"/>
                  <a:gd name="T8" fmla="*/ 2195 w 2195"/>
                  <a:gd name="T9" fmla="*/ 634 h 2535"/>
                  <a:gd name="T10" fmla="*/ 2195 w 2195"/>
                  <a:gd name="T11" fmla="*/ 1903 h 2535"/>
                  <a:gd name="T12" fmla="*/ 1098 w 2195"/>
                  <a:gd name="T13" fmla="*/ 2535 h 2535"/>
                </a:gdLst>
                <a:ahLst/>
                <a:cxnLst>
                  <a:cxn ang="0">
                    <a:pos x="T0" y="T1"/>
                  </a:cxn>
                  <a:cxn ang="0">
                    <a:pos x="T2" y="T3"/>
                  </a:cxn>
                  <a:cxn ang="0">
                    <a:pos x="T4" y="T5"/>
                  </a:cxn>
                  <a:cxn ang="0">
                    <a:pos x="T6" y="T7"/>
                  </a:cxn>
                  <a:cxn ang="0">
                    <a:pos x="T8" y="T9"/>
                  </a:cxn>
                  <a:cxn ang="0">
                    <a:pos x="T10" y="T11"/>
                  </a:cxn>
                  <a:cxn ang="0">
                    <a:pos x="T12" y="T13"/>
                  </a:cxn>
                </a:cxnLst>
                <a:rect l="0" t="0" r="r" b="b"/>
                <a:pathLst>
                  <a:path w="2195" h="2535">
                    <a:moveTo>
                      <a:pt x="1098" y="2535"/>
                    </a:moveTo>
                    <a:lnTo>
                      <a:pt x="0" y="1903"/>
                    </a:lnTo>
                    <a:lnTo>
                      <a:pt x="0" y="634"/>
                    </a:lnTo>
                    <a:lnTo>
                      <a:pt x="1098" y="0"/>
                    </a:lnTo>
                    <a:lnTo>
                      <a:pt x="2195" y="634"/>
                    </a:lnTo>
                    <a:lnTo>
                      <a:pt x="2195" y="1903"/>
                    </a:lnTo>
                    <a:lnTo>
                      <a:pt x="1098" y="2535"/>
                    </a:lnTo>
                    <a:close/>
                  </a:path>
                </a:pathLst>
              </a:custGeom>
              <a:solidFill>
                <a:srgbClr val="0297F0"/>
              </a:solidFill>
              <a:ln w="28575" cap="flat">
                <a:noFill/>
                <a:prstDash val="solid"/>
                <a:miter lim="800000"/>
              </a:ln>
              <a:effectLst>
                <a:innerShdw blurRad="114300">
                  <a:prstClr val="black"/>
                </a:innerShdw>
              </a:effectLst>
            </p:spPr>
            <p:txBody>
              <a:bodyPr vert="horz" wrap="square" lIns="91440" tIns="45720" rIns="91440" bIns="45720" numCol="1" anchor="t" anchorCtr="0" compatLnSpc="1"/>
              <a:lstStyle/>
              <a:p>
                <a:endParaRPr lang="zh-CN" altLang="en-US">
                  <a:cs typeface="+mn-ea"/>
                  <a:sym typeface="+mn-lt"/>
                </a:endParaRPr>
              </a:p>
            </p:txBody>
          </p:sp>
        </p:grpSp>
        <p:sp>
          <p:nvSpPr>
            <p:cNvPr id="51" name="TextBox 48"/>
            <p:cNvSpPr txBox="1"/>
            <p:nvPr/>
          </p:nvSpPr>
          <p:spPr>
            <a:xfrm>
              <a:off x="4328687" y="3397830"/>
              <a:ext cx="1091757" cy="907745"/>
            </a:xfrm>
            <a:prstGeom prst="rect">
              <a:avLst/>
            </a:prstGeom>
            <a:noFill/>
          </p:spPr>
          <p:txBody>
            <a:bodyPr wrap="square" rtlCol="0">
              <a:spAutoFit/>
            </a:bodyPr>
            <a:lstStyle/>
            <a:p>
              <a:pPr algn="ctr" defTabSz="913924">
                <a:spcBef>
                  <a:spcPts val="0"/>
                </a:spcBef>
                <a:spcAft>
                  <a:spcPts val="0"/>
                </a:spcAft>
                <a:defRPr/>
              </a:pPr>
              <a:r>
                <a:rPr lang="en-US" altLang="zh-CN" sz="4400" b="1" kern="0" dirty="0">
                  <a:solidFill>
                    <a:schemeClr val="bg1"/>
                  </a:solidFill>
                  <a:cs typeface="+mn-ea"/>
                  <a:sym typeface="+mn-lt"/>
                </a:rPr>
                <a:t>2</a:t>
              </a:r>
              <a:endParaRPr lang="zh-CN" altLang="en-US" sz="4400" b="1" kern="0" dirty="0">
                <a:solidFill>
                  <a:schemeClr val="bg1"/>
                </a:solidFill>
                <a:cs typeface="+mn-ea"/>
                <a:sym typeface="+mn-lt"/>
              </a:endParaRPr>
            </a:p>
          </p:txBody>
        </p:sp>
      </p:grpSp>
      <p:cxnSp>
        <p:nvCxnSpPr>
          <p:cNvPr id="13" name="直接连接符 20"/>
          <p:cNvCxnSpPr>
            <a:cxnSpLocks noChangeShapeType="1"/>
          </p:cNvCxnSpPr>
          <p:nvPr/>
        </p:nvCxnSpPr>
        <p:spPr bwMode="auto">
          <a:xfrm flipH="1" flipV="1">
            <a:off x="6351971" y="2755591"/>
            <a:ext cx="753582" cy="835086"/>
          </a:xfrm>
          <a:prstGeom prst="line">
            <a:avLst/>
          </a:prstGeom>
          <a:noFill/>
          <a:ln w="28575">
            <a:solidFill>
              <a:schemeClr val="bg1">
                <a:lumMod val="50000"/>
              </a:schemeClr>
            </a:solidFill>
            <a:prstDash val="sysDot"/>
            <a:miter lim="800000"/>
          </a:ln>
          <a:extLst>
            <a:ext uri="{909E8E84-426E-40DD-AFC4-6F175D3DCCD1}">
              <a14:hiddenFill xmlns:a14="http://schemas.microsoft.com/office/drawing/2010/main">
                <a:noFill/>
              </a14:hiddenFill>
            </a:ext>
          </a:extLst>
        </p:spPr>
      </p:cxnSp>
      <p:grpSp>
        <p:nvGrpSpPr>
          <p:cNvPr id="7" name="组合 6"/>
          <p:cNvGrpSpPr/>
          <p:nvPr/>
        </p:nvGrpSpPr>
        <p:grpSpPr>
          <a:xfrm>
            <a:off x="6520795" y="3196210"/>
            <a:ext cx="1142911" cy="1320245"/>
            <a:chOff x="6520795" y="3196210"/>
            <a:chExt cx="1142911" cy="1320245"/>
          </a:xfrm>
          <a:effectLst>
            <a:outerShdw blurRad="76200" dist="38100" dir="2700000" algn="tl" rotWithShape="0">
              <a:prstClr val="black">
                <a:alpha val="25000"/>
              </a:prstClr>
            </a:outerShdw>
          </a:effectLst>
        </p:grpSpPr>
        <p:grpSp>
          <p:nvGrpSpPr>
            <p:cNvPr id="47" name="组合 46"/>
            <p:cNvGrpSpPr/>
            <p:nvPr/>
          </p:nvGrpSpPr>
          <p:grpSpPr>
            <a:xfrm>
              <a:off x="6520795" y="3196210"/>
              <a:ext cx="1142911" cy="1320245"/>
              <a:chOff x="229394" y="1453366"/>
              <a:chExt cx="969072" cy="1119178"/>
            </a:xfrm>
          </p:grpSpPr>
          <p:sp>
            <p:nvSpPr>
              <p:cNvPr id="48" name="Freeform 27"/>
              <p:cNvSpPr/>
              <p:nvPr/>
            </p:nvSpPr>
            <p:spPr bwMode="auto">
              <a:xfrm>
                <a:off x="229394" y="1453366"/>
                <a:ext cx="969072" cy="1119178"/>
              </a:xfrm>
              <a:custGeom>
                <a:avLst/>
                <a:gdLst>
                  <a:gd name="T0" fmla="*/ 1098 w 2195"/>
                  <a:gd name="T1" fmla="*/ 2535 h 2535"/>
                  <a:gd name="T2" fmla="*/ 0 w 2195"/>
                  <a:gd name="T3" fmla="*/ 1903 h 2535"/>
                  <a:gd name="T4" fmla="*/ 0 w 2195"/>
                  <a:gd name="T5" fmla="*/ 634 h 2535"/>
                  <a:gd name="T6" fmla="*/ 1098 w 2195"/>
                  <a:gd name="T7" fmla="*/ 0 h 2535"/>
                  <a:gd name="T8" fmla="*/ 2195 w 2195"/>
                  <a:gd name="T9" fmla="*/ 634 h 2535"/>
                  <a:gd name="T10" fmla="*/ 2195 w 2195"/>
                  <a:gd name="T11" fmla="*/ 1903 h 2535"/>
                  <a:gd name="T12" fmla="*/ 1098 w 2195"/>
                  <a:gd name="T13" fmla="*/ 2535 h 2535"/>
                </a:gdLst>
                <a:ahLst/>
                <a:cxnLst>
                  <a:cxn ang="0">
                    <a:pos x="T0" y="T1"/>
                  </a:cxn>
                  <a:cxn ang="0">
                    <a:pos x="T2" y="T3"/>
                  </a:cxn>
                  <a:cxn ang="0">
                    <a:pos x="T4" y="T5"/>
                  </a:cxn>
                  <a:cxn ang="0">
                    <a:pos x="T6" y="T7"/>
                  </a:cxn>
                  <a:cxn ang="0">
                    <a:pos x="T8" y="T9"/>
                  </a:cxn>
                  <a:cxn ang="0">
                    <a:pos x="T10" y="T11"/>
                  </a:cxn>
                  <a:cxn ang="0">
                    <a:pos x="T12" y="T13"/>
                  </a:cxn>
                </a:cxnLst>
                <a:rect l="0" t="0" r="r" b="b"/>
                <a:pathLst>
                  <a:path w="2195" h="2535">
                    <a:moveTo>
                      <a:pt x="1098" y="2535"/>
                    </a:moveTo>
                    <a:lnTo>
                      <a:pt x="0" y="1903"/>
                    </a:lnTo>
                    <a:lnTo>
                      <a:pt x="0" y="634"/>
                    </a:lnTo>
                    <a:lnTo>
                      <a:pt x="1098" y="0"/>
                    </a:lnTo>
                    <a:lnTo>
                      <a:pt x="2195" y="634"/>
                    </a:lnTo>
                    <a:lnTo>
                      <a:pt x="2195" y="1903"/>
                    </a:lnTo>
                    <a:lnTo>
                      <a:pt x="1098" y="2535"/>
                    </a:lnTo>
                    <a:close/>
                  </a:path>
                </a:pathLst>
              </a:custGeom>
              <a:gradFill>
                <a:gsLst>
                  <a:gs pos="22000">
                    <a:schemeClr val="bg1">
                      <a:alpha val="40000"/>
                    </a:schemeClr>
                  </a:gs>
                  <a:gs pos="50000">
                    <a:srgbClr val="FFFFFF">
                      <a:alpha val="10000"/>
                    </a:srgbClr>
                  </a:gs>
                  <a:gs pos="50000">
                    <a:schemeClr val="bg1">
                      <a:alpha val="20000"/>
                    </a:schemeClr>
                  </a:gs>
                  <a:gs pos="15000">
                    <a:schemeClr val="bg1">
                      <a:alpha val="87000"/>
                    </a:schemeClr>
                  </a:gs>
                </a:gsLst>
                <a:lin ang="2700000" scaled="0"/>
              </a:gradFill>
              <a:ln>
                <a:gradFill>
                  <a:gsLst>
                    <a:gs pos="75000">
                      <a:srgbClr val="F0F0F0"/>
                    </a:gs>
                    <a:gs pos="50000">
                      <a:srgbClr val="C8C8C8"/>
                    </a:gs>
                    <a:gs pos="25000">
                      <a:srgbClr val="F0F0F0"/>
                    </a:gs>
                    <a:gs pos="0">
                      <a:schemeClr val="bg1"/>
                    </a:gs>
                    <a:gs pos="100000">
                      <a:schemeClr val="bg1"/>
                    </a:gs>
                  </a:gsLst>
                  <a:lin ang="2700000" scaled="0"/>
                </a:gradFill>
              </a:ln>
              <a:effectLst>
                <a:outerShdw blurRad="2286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9" name="Freeform 27"/>
              <p:cNvSpPr/>
              <p:nvPr/>
            </p:nvSpPr>
            <p:spPr bwMode="auto">
              <a:xfrm>
                <a:off x="337774" y="1563847"/>
                <a:ext cx="770949" cy="890367"/>
              </a:xfrm>
              <a:custGeom>
                <a:avLst/>
                <a:gdLst>
                  <a:gd name="T0" fmla="*/ 1098 w 2195"/>
                  <a:gd name="T1" fmla="*/ 2535 h 2535"/>
                  <a:gd name="T2" fmla="*/ 0 w 2195"/>
                  <a:gd name="T3" fmla="*/ 1903 h 2535"/>
                  <a:gd name="T4" fmla="*/ 0 w 2195"/>
                  <a:gd name="T5" fmla="*/ 634 h 2535"/>
                  <a:gd name="T6" fmla="*/ 1098 w 2195"/>
                  <a:gd name="T7" fmla="*/ 0 h 2535"/>
                  <a:gd name="T8" fmla="*/ 2195 w 2195"/>
                  <a:gd name="T9" fmla="*/ 634 h 2535"/>
                  <a:gd name="T10" fmla="*/ 2195 w 2195"/>
                  <a:gd name="T11" fmla="*/ 1903 h 2535"/>
                  <a:gd name="T12" fmla="*/ 1098 w 2195"/>
                  <a:gd name="T13" fmla="*/ 2535 h 2535"/>
                </a:gdLst>
                <a:ahLst/>
                <a:cxnLst>
                  <a:cxn ang="0">
                    <a:pos x="T0" y="T1"/>
                  </a:cxn>
                  <a:cxn ang="0">
                    <a:pos x="T2" y="T3"/>
                  </a:cxn>
                  <a:cxn ang="0">
                    <a:pos x="T4" y="T5"/>
                  </a:cxn>
                  <a:cxn ang="0">
                    <a:pos x="T6" y="T7"/>
                  </a:cxn>
                  <a:cxn ang="0">
                    <a:pos x="T8" y="T9"/>
                  </a:cxn>
                  <a:cxn ang="0">
                    <a:pos x="T10" y="T11"/>
                  </a:cxn>
                  <a:cxn ang="0">
                    <a:pos x="T12" y="T13"/>
                  </a:cxn>
                </a:cxnLst>
                <a:rect l="0" t="0" r="r" b="b"/>
                <a:pathLst>
                  <a:path w="2195" h="2535">
                    <a:moveTo>
                      <a:pt x="1098" y="2535"/>
                    </a:moveTo>
                    <a:lnTo>
                      <a:pt x="0" y="1903"/>
                    </a:lnTo>
                    <a:lnTo>
                      <a:pt x="0" y="634"/>
                    </a:lnTo>
                    <a:lnTo>
                      <a:pt x="1098" y="0"/>
                    </a:lnTo>
                    <a:lnTo>
                      <a:pt x="2195" y="634"/>
                    </a:lnTo>
                    <a:lnTo>
                      <a:pt x="2195" y="1903"/>
                    </a:lnTo>
                    <a:lnTo>
                      <a:pt x="1098" y="2535"/>
                    </a:lnTo>
                    <a:close/>
                  </a:path>
                </a:pathLst>
              </a:custGeom>
              <a:solidFill>
                <a:srgbClr val="0297F0"/>
              </a:solidFill>
              <a:ln w="28575" cap="flat">
                <a:noFill/>
                <a:prstDash val="solid"/>
                <a:miter lim="800000"/>
              </a:ln>
              <a:effectLst>
                <a:innerShdw blurRad="114300">
                  <a:prstClr val="black"/>
                </a:innerShdw>
              </a:effectLst>
            </p:spPr>
            <p:txBody>
              <a:bodyPr vert="horz" wrap="square" lIns="91440" tIns="45720" rIns="91440" bIns="45720" numCol="1" anchor="t" anchorCtr="0" compatLnSpc="1"/>
              <a:lstStyle/>
              <a:p>
                <a:endParaRPr lang="zh-CN" altLang="en-US">
                  <a:cs typeface="+mn-ea"/>
                  <a:sym typeface="+mn-lt"/>
                </a:endParaRPr>
              </a:p>
            </p:txBody>
          </p:sp>
        </p:grpSp>
        <p:sp>
          <p:nvSpPr>
            <p:cNvPr id="52" name="TextBox 49"/>
            <p:cNvSpPr txBox="1"/>
            <p:nvPr/>
          </p:nvSpPr>
          <p:spPr>
            <a:xfrm>
              <a:off x="6556127" y="3460311"/>
              <a:ext cx="1091757" cy="907745"/>
            </a:xfrm>
            <a:prstGeom prst="rect">
              <a:avLst/>
            </a:prstGeom>
            <a:noFill/>
          </p:spPr>
          <p:txBody>
            <a:bodyPr wrap="square" rtlCol="0">
              <a:spAutoFit/>
            </a:bodyPr>
            <a:lstStyle/>
            <a:p>
              <a:pPr algn="ctr" defTabSz="913924">
                <a:spcBef>
                  <a:spcPts val="0"/>
                </a:spcBef>
                <a:spcAft>
                  <a:spcPts val="0"/>
                </a:spcAft>
                <a:defRPr/>
              </a:pPr>
              <a:r>
                <a:rPr lang="en-US" altLang="zh-CN" sz="4400" b="1" kern="0" dirty="0">
                  <a:solidFill>
                    <a:schemeClr val="bg1"/>
                  </a:solidFill>
                  <a:cs typeface="+mn-ea"/>
                  <a:sym typeface="+mn-lt"/>
                </a:rPr>
                <a:t>3</a:t>
              </a:r>
              <a:endParaRPr lang="zh-CN" altLang="en-US" sz="4400" b="1" kern="0" dirty="0">
                <a:solidFill>
                  <a:schemeClr val="bg1"/>
                </a:solidFill>
                <a:cs typeface="+mn-ea"/>
                <a:sym typeface="+mn-lt"/>
              </a:endParaRPr>
            </a:p>
          </p:txBody>
        </p:sp>
      </p:grpSp>
      <p:grpSp>
        <p:nvGrpSpPr>
          <p:cNvPr id="6" name="组合 5"/>
          <p:cNvGrpSpPr/>
          <p:nvPr/>
        </p:nvGrpSpPr>
        <p:grpSpPr>
          <a:xfrm>
            <a:off x="9050203" y="3143252"/>
            <a:ext cx="1142911" cy="1320245"/>
            <a:chOff x="9050203" y="3143252"/>
            <a:chExt cx="1142911" cy="1320245"/>
          </a:xfrm>
          <a:effectLst>
            <a:outerShdw blurRad="76200" dist="38100" dir="2700000" algn="tl" rotWithShape="0">
              <a:prstClr val="black">
                <a:alpha val="25000"/>
              </a:prstClr>
            </a:outerShdw>
          </a:effectLst>
        </p:grpSpPr>
        <p:grpSp>
          <p:nvGrpSpPr>
            <p:cNvPr id="41" name="组合 40"/>
            <p:cNvGrpSpPr/>
            <p:nvPr/>
          </p:nvGrpSpPr>
          <p:grpSpPr>
            <a:xfrm>
              <a:off x="9050203" y="3143252"/>
              <a:ext cx="1142911" cy="1320245"/>
              <a:chOff x="4966840" y="32547"/>
              <a:chExt cx="1506022" cy="1739302"/>
            </a:xfrm>
          </p:grpSpPr>
          <p:sp>
            <p:nvSpPr>
              <p:cNvPr id="42" name="Freeform 27"/>
              <p:cNvSpPr/>
              <p:nvPr/>
            </p:nvSpPr>
            <p:spPr bwMode="auto">
              <a:xfrm>
                <a:off x="4966840" y="32547"/>
                <a:ext cx="1506022" cy="1739302"/>
              </a:xfrm>
              <a:custGeom>
                <a:avLst/>
                <a:gdLst>
                  <a:gd name="T0" fmla="*/ 1098 w 2195"/>
                  <a:gd name="T1" fmla="*/ 2535 h 2535"/>
                  <a:gd name="T2" fmla="*/ 0 w 2195"/>
                  <a:gd name="T3" fmla="*/ 1903 h 2535"/>
                  <a:gd name="T4" fmla="*/ 0 w 2195"/>
                  <a:gd name="T5" fmla="*/ 634 h 2535"/>
                  <a:gd name="T6" fmla="*/ 1098 w 2195"/>
                  <a:gd name="T7" fmla="*/ 0 h 2535"/>
                  <a:gd name="T8" fmla="*/ 2195 w 2195"/>
                  <a:gd name="T9" fmla="*/ 634 h 2535"/>
                  <a:gd name="T10" fmla="*/ 2195 w 2195"/>
                  <a:gd name="T11" fmla="*/ 1903 h 2535"/>
                  <a:gd name="T12" fmla="*/ 1098 w 2195"/>
                  <a:gd name="T13" fmla="*/ 2535 h 2535"/>
                </a:gdLst>
                <a:ahLst/>
                <a:cxnLst>
                  <a:cxn ang="0">
                    <a:pos x="T0" y="T1"/>
                  </a:cxn>
                  <a:cxn ang="0">
                    <a:pos x="T2" y="T3"/>
                  </a:cxn>
                  <a:cxn ang="0">
                    <a:pos x="T4" y="T5"/>
                  </a:cxn>
                  <a:cxn ang="0">
                    <a:pos x="T6" y="T7"/>
                  </a:cxn>
                  <a:cxn ang="0">
                    <a:pos x="T8" y="T9"/>
                  </a:cxn>
                  <a:cxn ang="0">
                    <a:pos x="T10" y="T11"/>
                  </a:cxn>
                  <a:cxn ang="0">
                    <a:pos x="T12" y="T13"/>
                  </a:cxn>
                </a:cxnLst>
                <a:rect l="0" t="0" r="r" b="b"/>
                <a:pathLst>
                  <a:path w="2195" h="2535">
                    <a:moveTo>
                      <a:pt x="1098" y="2535"/>
                    </a:moveTo>
                    <a:lnTo>
                      <a:pt x="0" y="1903"/>
                    </a:lnTo>
                    <a:lnTo>
                      <a:pt x="0" y="634"/>
                    </a:lnTo>
                    <a:lnTo>
                      <a:pt x="1098" y="0"/>
                    </a:lnTo>
                    <a:lnTo>
                      <a:pt x="2195" y="634"/>
                    </a:lnTo>
                    <a:lnTo>
                      <a:pt x="2195" y="1903"/>
                    </a:lnTo>
                    <a:lnTo>
                      <a:pt x="1098" y="2535"/>
                    </a:lnTo>
                    <a:close/>
                  </a:path>
                </a:pathLst>
              </a:custGeom>
              <a:gradFill>
                <a:gsLst>
                  <a:gs pos="22000">
                    <a:schemeClr val="bg1">
                      <a:alpha val="40000"/>
                    </a:schemeClr>
                  </a:gs>
                  <a:gs pos="50000">
                    <a:srgbClr val="FFFFFF">
                      <a:alpha val="10000"/>
                    </a:srgbClr>
                  </a:gs>
                  <a:gs pos="50000">
                    <a:schemeClr val="bg1">
                      <a:alpha val="20000"/>
                    </a:schemeClr>
                  </a:gs>
                  <a:gs pos="15000">
                    <a:schemeClr val="bg1">
                      <a:alpha val="87000"/>
                    </a:schemeClr>
                  </a:gs>
                </a:gsLst>
                <a:lin ang="2700000" scaled="0"/>
              </a:gradFill>
              <a:ln>
                <a:gradFill>
                  <a:gsLst>
                    <a:gs pos="75000">
                      <a:srgbClr val="F0F0F0"/>
                    </a:gs>
                    <a:gs pos="50000">
                      <a:srgbClr val="C8C8C8"/>
                    </a:gs>
                    <a:gs pos="25000">
                      <a:srgbClr val="F0F0F0"/>
                    </a:gs>
                    <a:gs pos="0">
                      <a:schemeClr val="bg1"/>
                    </a:gs>
                    <a:gs pos="100000">
                      <a:schemeClr val="bg1"/>
                    </a:gs>
                  </a:gsLst>
                  <a:lin ang="2700000" scaled="0"/>
                </a:gradFill>
              </a:ln>
              <a:effectLst>
                <a:outerShdw blurRad="2286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 name="Freeform 27"/>
              <p:cNvSpPr/>
              <p:nvPr/>
            </p:nvSpPr>
            <p:spPr bwMode="auto">
              <a:xfrm>
                <a:off x="5120790" y="210344"/>
                <a:ext cx="1198122" cy="1383709"/>
              </a:xfrm>
              <a:custGeom>
                <a:avLst/>
                <a:gdLst>
                  <a:gd name="T0" fmla="*/ 1098 w 2195"/>
                  <a:gd name="T1" fmla="*/ 2535 h 2535"/>
                  <a:gd name="T2" fmla="*/ 0 w 2195"/>
                  <a:gd name="T3" fmla="*/ 1903 h 2535"/>
                  <a:gd name="T4" fmla="*/ 0 w 2195"/>
                  <a:gd name="T5" fmla="*/ 634 h 2535"/>
                  <a:gd name="T6" fmla="*/ 1098 w 2195"/>
                  <a:gd name="T7" fmla="*/ 0 h 2535"/>
                  <a:gd name="T8" fmla="*/ 2195 w 2195"/>
                  <a:gd name="T9" fmla="*/ 634 h 2535"/>
                  <a:gd name="T10" fmla="*/ 2195 w 2195"/>
                  <a:gd name="T11" fmla="*/ 1903 h 2535"/>
                  <a:gd name="T12" fmla="*/ 1098 w 2195"/>
                  <a:gd name="T13" fmla="*/ 2535 h 2535"/>
                </a:gdLst>
                <a:ahLst/>
                <a:cxnLst>
                  <a:cxn ang="0">
                    <a:pos x="T0" y="T1"/>
                  </a:cxn>
                  <a:cxn ang="0">
                    <a:pos x="T2" y="T3"/>
                  </a:cxn>
                  <a:cxn ang="0">
                    <a:pos x="T4" y="T5"/>
                  </a:cxn>
                  <a:cxn ang="0">
                    <a:pos x="T6" y="T7"/>
                  </a:cxn>
                  <a:cxn ang="0">
                    <a:pos x="T8" y="T9"/>
                  </a:cxn>
                  <a:cxn ang="0">
                    <a:pos x="T10" y="T11"/>
                  </a:cxn>
                  <a:cxn ang="0">
                    <a:pos x="T12" y="T13"/>
                  </a:cxn>
                </a:cxnLst>
                <a:rect l="0" t="0" r="r" b="b"/>
                <a:pathLst>
                  <a:path w="2195" h="2535">
                    <a:moveTo>
                      <a:pt x="1098" y="2535"/>
                    </a:moveTo>
                    <a:lnTo>
                      <a:pt x="0" y="1903"/>
                    </a:lnTo>
                    <a:lnTo>
                      <a:pt x="0" y="634"/>
                    </a:lnTo>
                    <a:lnTo>
                      <a:pt x="1098" y="0"/>
                    </a:lnTo>
                    <a:lnTo>
                      <a:pt x="2195" y="634"/>
                    </a:lnTo>
                    <a:lnTo>
                      <a:pt x="2195" y="1903"/>
                    </a:lnTo>
                    <a:lnTo>
                      <a:pt x="1098" y="2535"/>
                    </a:lnTo>
                    <a:close/>
                  </a:path>
                </a:pathLst>
              </a:custGeom>
              <a:solidFill>
                <a:srgbClr val="0297F0"/>
              </a:solidFill>
              <a:ln w="28575" cap="flat">
                <a:noFill/>
                <a:prstDash val="solid"/>
                <a:miter lim="800000"/>
              </a:ln>
              <a:effectLst>
                <a:innerShdw blurRad="114300">
                  <a:prstClr val="black"/>
                </a:innerShdw>
              </a:effectLst>
            </p:spPr>
            <p:txBody>
              <a:bodyPr vert="horz" wrap="square" lIns="91440" tIns="45720" rIns="91440" bIns="45720" numCol="1" anchor="t" anchorCtr="0" compatLnSpc="1"/>
              <a:lstStyle/>
              <a:p>
                <a:endParaRPr lang="zh-CN" altLang="en-US">
                  <a:cs typeface="+mn-ea"/>
                  <a:sym typeface="+mn-lt"/>
                </a:endParaRPr>
              </a:p>
            </p:txBody>
          </p:sp>
        </p:grpSp>
        <p:sp>
          <p:nvSpPr>
            <p:cNvPr id="53" name="TextBox 50"/>
            <p:cNvSpPr txBox="1"/>
            <p:nvPr/>
          </p:nvSpPr>
          <p:spPr>
            <a:xfrm>
              <a:off x="9081577" y="3388839"/>
              <a:ext cx="1091757" cy="907745"/>
            </a:xfrm>
            <a:prstGeom prst="rect">
              <a:avLst/>
            </a:prstGeom>
            <a:noFill/>
          </p:spPr>
          <p:txBody>
            <a:bodyPr wrap="square" rtlCol="0">
              <a:spAutoFit/>
            </a:bodyPr>
            <a:lstStyle/>
            <a:p>
              <a:pPr algn="ctr" defTabSz="913924">
                <a:spcBef>
                  <a:spcPts val="0"/>
                </a:spcBef>
                <a:spcAft>
                  <a:spcPts val="0"/>
                </a:spcAft>
                <a:defRPr/>
              </a:pPr>
              <a:r>
                <a:rPr lang="en-US" altLang="zh-CN" sz="4400" b="1" kern="0" dirty="0">
                  <a:solidFill>
                    <a:schemeClr val="bg1"/>
                  </a:solidFill>
                  <a:cs typeface="+mn-ea"/>
                  <a:sym typeface="+mn-lt"/>
                </a:rPr>
                <a:t>4</a:t>
              </a:r>
              <a:endParaRPr lang="zh-CN" altLang="en-US" sz="4400" b="1" kern="0" dirty="0">
                <a:solidFill>
                  <a:schemeClr val="bg1"/>
                </a:solidFill>
                <a:cs typeface="+mn-ea"/>
                <a:sym typeface="+mn-lt"/>
              </a:endParaRPr>
            </a:p>
          </p:txBody>
        </p:sp>
      </p:grpSp>
      <p:sp>
        <p:nvSpPr>
          <p:cNvPr id="54" name="TextBox 20"/>
          <p:cNvSpPr txBox="1"/>
          <p:nvPr/>
        </p:nvSpPr>
        <p:spPr>
          <a:xfrm>
            <a:off x="3841465" y="4891381"/>
            <a:ext cx="1906388" cy="1251085"/>
          </a:xfrm>
          <a:prstGeom prst="rect">
            <a:avLst/>
          </a:prstGeom>
          <a:noFill/>
        </p:spPr>
        <p:txBody>
          <a:bodyPr wrap="square" lIns="68554" tIns="34277" rIns="68554" bIns="34277" rtlCol="0">
            <a:spAutoFit/>
          </a:bodyPr>
          <a:lstStyle/>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55" name="TextBox 20"/>
          <p:cNvSpPr txBox="1"/>
          <p:nvPr/>
        </p:nvSpPr>
        <p:spPr>
          <a:xfrm>
            <a:off x="6178304" y="4891381"/>
            <a:ext cx="1906388" cy="1251085"/>
          </a:xfrm>
          <a:prstGeom prst="rect">
            <a:avLst/>
          </a:prstGeom>
          <a:noFill/>
        </p:spPr>
        <p:txBody>
          <a:bodyPr wrap="square" lIns="68554" tIns="34277" rIns="68554" bIns="34277" rtlCol="0">
            <a:spAutoFit/>
          </a:bodyPr>
          <a:lstStyle/>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56" name="TextBox 20"/>
          <p:cNvSpPr txBox="1"/>
          <p:nvPr/>
        </p:nvSpPr>
        <p:spPr>
          <a:xfrm>
            <a:off x="8706722" y="4891381"/>
            <a:ext cx="1906388" cy="1251085"/>
          </a:xfrm>
          <a:prstGeom prst="rect">
            <a:avLst/>
          </a:prstGeom>
          <a:noFill/>
        </p:spPr>
        <p:txBody>
          <a:bodyPr wrap="square" lIns="68554" tIns="34277" rIns="68554" bIns="34277" rtlCol="0">
            <a:spAutoFit/>
          </a:bodyPr>
          <a:lstStyle/>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776043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500" fill="hold"/>
                                        <p:tgtEl>
                                          <p:spTgt spid="36"/>
                                        </p:tgtEl>
                                        <p:attrNameLst>
                                          <p:attrName>ppt_x</p:attrName>
                                        </p:attrNameLst>
                                      </p:cBhvr>
                                      <p:tavLst>
                                        <p:tav tm="0">
                                          <p:val>
                                            <p:strVal val="#ppt_x"/>
                                          </p:val>
                                        </p:tav>
                                        <p:tav tm="100000">
                                          <p:val>
                                            <p:strVal val="#ppt_x"/>
                                          </p:val>
                                        </p:tav>
                                      </p:tavLst>
                                    </p:anim>
                                    <p:anim calcmode="lin" valueType="num">
                                      <p:cBhvr additive="base">
                                        <p:cTn id="19" dur="500" fill="hold"/>
                                        <p:tgtEl>
                                          <p:spTgt spid="36"/>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2" presetClass="entr" presetSubtype="2"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right)">
                                      <p:cBhvr>
                                        <p:cTn id="23" dur="500"/>
                                        <p:tgtEl>
                                          <p:spTgt spid="24"/>
                                        </p:tgtEl>
                                      </p:cBhvr>
                                    </p:animEffect>
                                  </p:childTnLst>
                                </p:cTn>
                              </p:par>
                            </p:childTnLst>
                          </p:cTn>
                        </p:par>
                        <p:par>
                          <p:cTn id="24" fill="hold">
                            <p:stCondLst>
                              <p:cond delay="2000"/>
                            </p:stCondLst>
                            <p:childTnLst>
                              <p:par>
                                <p:cTn id="25" presetID="21" presetClass="entr" presetSubtype="1"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heel(1)">
                                      <p:cBhvr>
                                        <p:cTn id="27" dur="2000"/>
                                        <p:tgtEl>
                                          <p:spTgt spid="3"/>
                                        </p:tgtEl>
                                      </p:cBhvr>
                                    </p:animEffect>
                                  </p:childTnLst>
                                </p:cTn>
                              </p:par>
                            </p:childTnLst>
                          </p:cTn>
                        </p:par>
                        <p:par>
                          <p:cTn id="28" fill="hold">
                            <p:stCondLst>
                              <p:cond delay="4000"/>
                            </p:stCondLst>
                            <p:childTnLst>
                              <p:par>
                                <p:cTn id="29" presetID="17" presetClass="entr" presetSubtype="1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tm="0">
                                          <p:val>
                                            <p:fltVal val="0"/>
                                          </p:val>
                                        </p:tav>
                                        <p:tav tm="100000">
                                          <p:val>
                                            <p:strVal val="#ppt_w"/>
                                          </p:val>
                                        </p:tav>
                                      </p:tavLst>
                                    </p:anim>
                                    <p:anim calcmode="lin" valueType="num">
                                      <p:cBhvr>
                                        <p:cTn id="32" dur="500" fill="hold"/>
                                        <p:tgtEl>
                                          <p:spTgt spid="30"/>
                                        </p:tgtEl>
                                        <p:attrNameLst>
                                          <p:attrName>ppt_h</p:attrName>
                                        </p:attrNameLst>
                                      </p:cBhvr>
                                      <p:tavLst>
                                        <p:tav tm="0">
                                          <p:val>
                                            <p:strVal val="#ppt_h"/>
                                          </p:val>
                                        </p:tav>
                                        <p:tav tm="100000">
                                          <p:val>
                                            <p:strVal val="#ppt_h"/>
                                          </p:val>
                                        </p:tav>
                                      </p:tavLst>
                                    </p:anim>
                                  </p:childTnLst>
                                </p:cTn>
                              </p:par>
                            </p:childTnLst>
                          </p:cTn>
                        </p:par>
                        <p:par>
                          <p:cTn id="33" fill="hold">
                            <p:stCondLst>
                              <p:cond delay="4500"/>
                            </p:stCondLst>
                            <p:childTnLst>
                              <p:par>
                                <p:cTn id="34" presetID="42" presetClass="entr" presetSubtype="0" fill="hold" nodeType="afterEffect">
                                  <p:stCondLst>
                                    <p:cond delay="0"/>
                                  </p:stCondLst>
                                  <p:childTnLst>
                                    <p:set>
                                      <p:cBhvr>
                                        <p:cTn id="35" dur="1" fill="hold">
                                          <p:stCondLst>
                                            <p:cond delay="0"/>
                                          </p:stCondLst>
                                        </p:cTn>
                                        <p:tgtEl>
                                          <p:spTgt spid="34">
                                            <p:txEl>
                                              <p:pRg st="0" end="0"/>
                                            </p:txEl>
                                          </p:spTgt>
                                        </p:tgtEl>
                                        <p:attrNameLst>
                                          <p:attrName>style.visibility</p:attrName>
                                        </p:attrNameLst>
                                      </p:cBhvr>
                                      <p:to>
                                        <p:strVal val="visible"/>
                                      </p:to>
                                    </p:set>
                                    <p:animEffect transition="in" filter="fade">
                                      <p:cBhvr>
                                        <p:cTn id="36" dur="1000"/>
                                        <p:tgtEl>
                                          <p:spTgt spid="34">
                                            <p:txEl>
                                              <p:pRg st="0" end="0"/>
                                            </p:txEl>
                                          </p:spTgt>
                                        </p:tgtEl>
                                      </p:cBhvr>
                                    </p:animEffect>
                                    <p:anim calcmode="lin" valueType="num">
                                      <p:cBhvr>
                                        <p:cTn id="3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39" fill="hold">
                            <p:stCondLst>
                              <p:cond delay="5500"/>
                            </p:stCondLst>
                            <p:childTnLst>
                              <p:par>
                                <p:cTn id="40" presetID="22" presetClass="entr" presetSubtype="2"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right)">
                                      <p:cBhvr>
                                        <p:cTn id="42" dur="500"/>
                                        <p:tgtEl>
                                          <p:spTgt spid="12"/>
                                        </p:tgtEl>
                                      </p:cBhvr>
                                    </p:animEffect>
                                  </p:childTnLst>
                                </p:cTn>
                              </p:par>
                            </p:childTnLst>
                          </p:cTn>
                        </p:par>
                        <p:par>
                          <p:cTn id="43" fill="hold">
                            <p:stCondLst>
                              <p:cond delay="6000"/>
                            </p:stCondLst>
                            <p:childTnLst>
                              <p:par>
                                <p:cTn id="44" presetID="21" presetClass="entr" presetSubtype="1" fill="hold"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heel(1)">
                                      <p:cBhvr>
                                        <p:cTn id="46" dur="2000"/>
                                        <p:tgtEl>
                                          <p:spTgt spid="4"/>
                                        </p:tgtEl>
                                      </p:cBhvr>
                                    </p:animEffect>
                                  </p:childTnLst>
                                </p:cTn>
                              </p:par>
                            </p:childTnLst>
                          </p:cTn>
                        </p:par>
                        <p:par>
                          <p:cTn id="47" fill="hold">
                            <p:stCondLst>
                              <p:cond delay="8000"/>
                            </p:stCondLst>
                            <p:childTnLst>
                              <p:par>
                                <p:cTn id="48" presetID="17" presetClass="entr" presetSubtype="10" fill="hold" grpId="0" nodeType="after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ppt_w</p:attrName>
                                        </p:attrNameLst>
                                      </p:cBhvr>
                                      <p:tavLst>
                                        <p:tav tm="0">
                                          <p:val>
                                            <p:fltVal val="0"/>
                                          </p:val>
                                        </p:tav>
                                        <p:tav tm="100000">
                                          <p:val>
                                            <p:strVal val="#ppt_w"/>
                                          </p:val>
                                        </p:tav>
                                      </p:tavLst>
                                    </p:anim>
                                    <p:anim calcmode="lin" valueType="num">
                                      <p:cBhvr>
                                        <p:cTn id="51" dur="500" fill="hold"/>
                                        <p:tgtEl>
                                          <p:spTgt spid="28"/>
                                        </p:tgtEl>
                                        <p:attrNameLst>
                                          <p:attrName>ppt_h</p:attrName>
                                        </p:attrNameLst>
                                      </p:cBhvr>
                                      <p:tavLst>
                                        <p:tav tm="0">
                                          <p:val>
                                            <p:strVal val="#ppt_h"/>
                                          </p:val>
                                        </p:tav>
                                        <p:tav tm="100000">
                                          <p:val>
                                            <p:strVal val="#ppt_h"/>
                                          </p:val>
                                        </p:tav>
                                      </p:tavLst>
                                    </p:anim>
                                  </p:childTnLst>
                                </p:cTn>
                              </p:par>
                            </p:childTnLst>
                          </p:cTn>
                        </p:par>
                        <p:par>
                          <p:cTn id="52" fill="hold">
                            <p:stCondLst>
                              <p:cond delay="8500"/>
                            </p:stCondLst>
                            <p:childTnLst>
                              <p:par>
                                <p:cTn id="53" presetID="42"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1000"/>
                                        <p:tgtEl>
                                          <p:spTgt spid="54"/>
                                        </p:tgtEl>
                                      </p:cBhvr>
                                    </p:animEffect>
                                    <p:anim calcmode="lin" valueType="num">
                                      <p:cBhvr>
                                        <p:cTn id="56" dur="1000" fill="hold"/>
                                        <p:tgtEl>
                                          <p:spTgt spid="54"/>
                                        </p:tgtEl>
                                        <p:attrNameLst>
                                          <p:attrName>ppt_x</p:attrName>
                                        </p:attrNameLst>
                                      </p:cBhvr>
                                      <p:tavLst>
                                        <p:tav tm="0">
                                          <p:val>
                                            <p:strVal val="#ppt_x"/>
                                          </p:val>
                                        </p:tav>
                                        <p:tav tm="100000">
                                          <p:val>
                                            <p:strVal val="#ppt_x"/>
                                          </p:val>
                                        </p:tav>
                                      </p:tavLst>
                                    </p:anim>
                                    <p:anim calcmode="lin" valueType="num">
                                      <p:cBhvr>
                                        <p:cTn id="57" dur="1000" fill="hold"/>
                                        <p:tgtEl>
                                          <p:spTgt spid="54"/>
                                        </p:tgtEl>
                                        <p:attrNameLst>
                                          <p:attrName>ppt_y</p:attrName>
                                        </p:attrNameLst>
                                      </p:cBhvr>
                                      <p:tavLst>
                                        <p:tav tm="0">
                                          <p:val>
                                            <p:strVal val="#ppt_y+.1"/>
                                          </p:val>
                                        </p:tav>
                                        <p:tav tm="100000">
                                          <p:val>
                                            <p:strVal val="#ppt_y"/>
                                          </p:val>
                                        </p:tav>
                                      </p:tavLst>
                                    </p:anim>
                                  </p:childTnLst>
                                </p:cTn>
                              </p:par>
                            </p:childTnLst>
                          </p:cTn>
                        </p:par>
                        <p:par>
                          <p:cTn id="58" fill="hold">
                            <p:stCondLst>
                              <p:cond delay="9500"/>
                            </p:stCondLst>
                            <p:childTnLst>
                              <p:par>
                                <p:cTn id="59" presetID="22" presetClass="entr" presetSubtype="8" fill="hold"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left)">
                                      <p:cBhvr>
                                        <p:cTn id="61" dur="500"/>
                                        <p:tgtEl>
                                          <p:spTgt spid="13"/>
                                        </p:tgtEl>
                                      </p:cBhvr>
                                    </p:animEffect>
                                  </p:childTnLst>
                                </p:cTn>
                              </p:par>
                            </p:childTnLst>
                          </p:cTn>
                        </p:par>
                        <p:par>
                          <p:cTn id="62" fill="hold">
                            <p:stCondLst>
                              <p:cond delay="10000"/>
                            </p:stCondLst>
                            <p:childTnLst>
                              <p:par>
                                <p:cTn id="63" presetID="21" presetClass="entr" presetSubtype="1" fill="hold" nodeType="after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heel(1)">
                                      <p:cBhvr>
                                        <p:cTn id="65" dur="2000"/>
                                        <p:tgtEl>
                                          <p:spTgt spid="7"/>
                                        </p:tgtEl>
                                      </p:cBhvr>
                                    </p:animEffect>
                                  </p:childTnLst>
                                </p:cTn>
                              </p:par>
                            </p:childTnLst>
                          </p:cTn>
                        </p:par>
                        <p:par>
                          <p:cTn id="66" fill="hold">
                            <p:stCondLst>
                              <p:cond delay="12000"/>
                            </p:stCondLst>
                            <p:childTnLst>
                              <p:par>
                                <p:cTn id="67" presetID="17" presetClass="entr" presetSubtype="10" fill="hold" grpId="0" nodeType="after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p:cTn id="69" dur="500" fill="hold"/>
                                        <p:tgtEl>
                                          <p:spTgt spid="31"/>
                                        </p:tgtEl>
                                        <p:attrNameLst>
                                          <p:attrName>ppt_w</p:attrName>
                                        </p:attrNameLst>
                                      </p:cBhvr>
                                      <p:tavLst>
                                        <p:tav tm="0">
                                          <p:val>
                                            <p:fltVal val="0"/>
                                          </p:val>
                                        </p:tav>
                                        <p:tav tm="100000">
                                          <p:val>
                                            <p:strVal val="#ppt_w"/>
                                          </p:val>
                                        </p:tav>
                                      </p:tavLst>
                                    </p:anim>
                                    <p:anim calcmode="lin" valueType="num">
                                      <p:cBhvr>
                                        <p:cTn id="70" dur="500" fill="hold"/>
                                        <p:tgtEl>
                                          <p:spTgt spid="31"/>
                                        </p:tgtEl>
                                        <p:attrNameLst>
                                          <p:attrName>ppt_h</p:attrName>
                                        </p:attrNameLst>
                                      </p:cBhvr>
                                      <p:tavLst>
                                        <p:tav tm="0">
                                          <p:val>
                                            <p:strVal val="#ppt_h"/>
                                          </p:val>
                                        </p:tav>
                                        <p:tav tm="100000">
                                          <p:val>
                                            <p:strVal val="#ppt_h"/>
                                          </p:val>
                                        </p:tav>
                                      </p:tavLst>
                                    </p:anim>
                                  </p:childTnLst>
                                </p:cTn>
                              </p:par>
                            </p:childTnLst>
                          </p:cTn>
                        </p:par>
                        <p:par>
                          <p:cTn id="71" fill="hold">
                            <p:stCondLst>
                              <p:cond delay="12500"/>
                            </p:stCondLst>
                            <p:childTnLst>
                              <p:par>
                                <p:cTn id="72" presetID="42" presetClass="entr" presetSubtype="0" fill="hold" grpId="0" nodeType="afterEffect">
                                  <p:stCondLst>
                                    <p:cond delay="0"/>
                                  </p:stCondLst>
                                  <p:childTnLst>
                                    <p:set>
                                      <p:cBhvr>
                                        <p:cTn id="73" dur="1" fill="hold">
                                          <p:stCondLst>
                                            <p:cond delay="0"/>
                                          </p:stCondLst>
                                        </p:cTn>
                                        <p:tgtEl>
                                          <p:spTgt spid="55"/>
                                        </p:tgtEl>
                                        <p:attrNameLst>
                                          <p:attrName>style.visibility</p:attrName>
                                        </p:attrNameLst>
                                      </p:cBhvr>
                                      <p:to>
                                        <p:strVal val="visible"/>
                                      </p:to>
                                    </p:set>
                                    <p:animEffect transition="in" filter="fade">
                                      <p:cBhvr>
                                        <p:cTn id="74" dur="1000"/>
                                        <p:tgtEl>
                                          <p:spTgt spid="55"/>
                                        </p:tgtEl>
                                      </p:cBhvr>
                                    </p:animEffect>
                                    <p:anim calcmode="lin" valueType="num">
                                      <p:cBhvr>
                                        <p:cTn id="75" dur="1000" fill="hold"/>
                                        <p:tgtEl>
                                          <p:spTgt spid="55"/>
                                        </p:tgtEl>
                                        <p:attrNameLst>
                                          <p:attrName>ppt_x</p:attrName>
                                        </p:attrNameLst>
                                      </p:cBhvr>
                                      <p:tavLst>
                                        <p:tav tm="0">
                                          <p:val>
                                            <p:strVal val="#ppt_x"/>
                                          </p:val>
                                        </p:tav>
                                        <p:tav tm="100000">
                                          <p:val>
                                            <p:strVal val="#ppt_x"/>
                                          </p:val>
                                        </p:tav>
                                      </p:tavLst>
                                    </p:anim>
                                    <p:anim calcmode="lin" valueType="num">
                                      <p:cBhvr>
                                        <p:cTn id="76" dur="1000" fill="hold"/>
                                        <p:tgtEl>
                                          <p:spTgt spid="55"/>
                                        </p:tgtEl>
                                        <p:attrNameLst>
                                          <p:attrName>ppt_y</p:attrName>
                                        </p:attrNameLst>
                                      </p:cBhvr>
                                      <p:tavLst>
                                        <p:tav tm="0">
                                          <p:val>
                                            <p:strVal val="#ppt_y+.1"/>
                                          </p:val>
                                        </p:tav>
                                        <p:tav tm="100000">
                                          <p:val>
                                            <p:strVal val="#ppt_y"/>
                                          </p:val>
                                        </p:tav>
                                      </p:tavLst>
                                    </p:anim>
                                  </p:childTnLst>
                                </p:cTn>
                              </p:par>
                            </p:childTnLst>
                          </p:cTn>
                        </p:par>
                        <p:par>
                          <p:cTn id="77" fill="hold">
                            <p:stCondLst>
                              <p:cond delay="13500"/>
                            </p:stCondLst>
                            <p:childTnLst>
                              <p:par>
                                <p:cTn id="78" presetID="22" presetClass="entr" presetSubtype="8" fill="hold" nodeType="after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wipe(left)">
                                      <p:cBhvr>
                                        <p:cTn id="80" dur="500"/>
                                        <p:tgtEl>
                                          <p:spTgt spid="23"/>
                                        </p:tgtEl>
                                      </p:cBhvr>
                                    </p:animEffect>
                                  </p:childTnLst>
                                </p:cTn>
                              </p:par>
                            </p:childTnLst>
                          </p:cTn>
                        </p:par>
                        <p:par>
                          <p:cTn id="81" fill="hold">
                            <p:stCondLst>
                              <p:cond delay="14000"/>
                            </p:stCondLst>
                            <p:childTnLst>
                              <p:par>
                                <p:cTn id="82" presetID="21" presetClass="entr" presetSubtype="1" fill="hold" nodeType="after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wheel(1)">
                                      <p:cBhvr>
                                        <p:cTn id="84" dur="2000"/>
                                        <p:tgtEl>
                                          <p:spTgt spid="6"/>
                                        </p:tgtEl>
                                      </p:cBhvr>
                                    </p:animEffect>
                                  </p:childTnLst>
                                </p:cTn>
                              </p:par>
                            </p:childTnLst>
                          </p:cTn>
                        </p:par>
                        <p:par>
                          <p:cTn id="85" fill="hold">
                            <p:stCondLst>
                              <p:cond delay="16000"/>
                            </p:stCondLst>
                            <p:childTnLst>
                              <p:par>
                                <p:cTn id="86" presetID="17" presetClass="entr" presetSubtype="1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p:cTn id="88" dur="500" fill="hold"/>
                                        <p:tgtEl>
                                          <p:spTgt spid="29"/>
                                        </p:tgtEl>
                                        <p:attrNameLst>
                                          <p:attrName>ppt_w</p:attrName>
                                        </p:attrNameLst>
                                      </p:cBhvr>
                                      <p:tavLst>
                                        <p:tav tm="0">
                                          <p:val>
                                            <p:fltVal val="0"/>
                                          </p:val>
                                        </p:tav>
                                        <p:tav tm="100000">
                                          <p:val>
                                            <p:strVal val="#ppt_w"/>
                                          </p:val>
                                        </p:tav>
                                      </p:tavLst>
                                    </p:anim>
                                    <p:anim calcmode="lin" valueType="num">
                                      <p:cBhvr>
                                        <p:cTn id="89" dur="500" fill="hold"/>
                                        <p:tgtEl>
                                          <p:spTgt spid="29"/>
                                        </p:tgtEl>
                                        <p:attrNameLst>
                                          <p:attrName>ppt_h</p:attrName>
                                        </p:attrNameLst>
                                      </p:cBhvr>
                                      <p:tavLst>
                                        <p:tav tm="0">
                                          <p:val>
                                            <p:strVal val="#ppt_h"/>
                                          </p:val>
                                        </p:tav>
                                        <p:tav tm="100000">
                                          <p:val>
                                            <p:strVal val="#ppt_h"/>
                                          </p:val>
                                        </p:tav>
                                      </p:tavLst>
                                    </p:anim>
                                  </p:childTnLst>
                                </p:cTn>
                              </p:par>
                            </p:childTnLst>
                          </p:cTn>
                        </p:par>
                        <p:par>
                          <p:cTn id="90" fill="hold">
                            <p:stCondLst>
                              <p:cond delay="16500"/>
                            </p:stCondLst>
                            <p:childTnLst>
                              <p:par>
                                <p:cTn id="91" presetID="42" presetClass="entr" presetSubtype="0" fill="hold" grpId="0" nodeType="afterEffect">
                                  <p:stCondLst>
                                    <p:cond delay="0"/>
                                  </p:stCondLst>
                                  <p:childTnLst>
                                    <p:set>
                                      <p:cBhvr>
                                        <p:cTn id="92" dur="1" fill="hold">
                                          <p:stCondLst>
                                            <p:cond delay="0"/>
                                          </p:stCondLst>
                                        </p:cTn>
                                        <p:tgtEl>
                                          <p:spTgt spid="56"/>
                                        </p:tgtEl>
                                        <p:attrNameLst>
                                          <p:attrName>style.visibility</p:attrName>
                                        </p:attrNameLst>
                                      </p:cBhvr>
                                      <p:to>
                                        <p:strVal val="visible"/>
                                      </p:to>
                                    </p:set>
                                    <p:animEffect transition="in" filter="fade">
                                      <p:cBhvr>
                                        <p:cTn id="93" dur="1000"/>
                                        <p:tgtEl>
                                          <p:spTgt spid="56"/>
                                        </p:tgtEl>
                                      </p:cBhvr>
                                    </p:animEffect>
                                    <p:anim calcmode="lin" valueType="num">
                                      <p:cBhvr>
                                        <p:cTn id="94" dur="1000" fill="hold"/>
                                        <p:tgtEl>
                                          <p:spTgt spid="56"/>
                                        </p:tgtEl>
                                        <p:attrNameLst>
                                          <p:attrName>ppt_x</p:attrName>
                                        </p:attrNameLst>
                                      </p:cBhvr>
                                      <p:tavLst>
                                        <p:tav tm="0">
                                          <p:val>
                                            <p:strVal val="#ppt_x"/>
                                          </p:val>
                                        </p:tav>
                                        <p:tav tm="100000">
                                          <p:val>
                                            <p:strVal val="#ppt_x"/>
                                          </p:val>
                                        </p:tav>
                                      </p:tavLst>
                                    </p:anim>
                                    <p:anim calcmode="lin" valueType="num">
                                      <p:cBhvr>
                                        <p:cTn id="95"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p:bldP spid="29" grpId="0"/>
      <p:bldP spid="30" grpId="0"/>
      <p:bldP spid="31" grpId="0"/>
      <p:bldP spid="54" grpId="0"/>
      <p:bldP spid="55"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534" y="252482"/>
            <a:ext cx="2969992" cy="461665"/>
          </a:xfrm>
          <a:prstGeom prst="rect">
            <a:avLst/>
          </a:prstGeom>
          <a:noFill/>
        </p:spPr>
        <p:txBody>
          <a:bodyPr wrap="square" rtlCol="0">
            <a:spAutoFit/>
          </a:bodyPr>
          <a:lstStyle/>
          <a:p>
            <a:r>
              <a:rPr lang="zh-CN" altLang="en-US" sz="2400" dirty="0">
                <a:solidFill>
                  <a:srgbClr val="0297F0"/>
                </a:solidFill>
                <a:latin typeface="微软雅黑" panose="020B0503020204020204" pitchFamily="34" charset="-122"/>
                <a:ea typeface="微软雅黑" panose="020B0503020204020204" pitchFamily="34" charset="-122"/>
              </a:rPr>
              <a:t>对企业文化的理解</a:t>
            </a:r>
          </a:p>
        </p:txBody>
      </p:sp>
      <p:grpSp>
        <p:nvGrpSpPr>
          <p:cNvPr id="14" name="组合 13"/>
          <p:cNvGrpSpPr/>
          <p:nvPr/>
        </p:nvGrpSpPr>
        <p:grpSpPr>
          <a:xfrm>
            <a:off x="11345670" y="160407"/>
            <a:ext cx="501004" cy="432000"/>
            <a:chOff x="10816284" y="64155"/>
            <a:chExt cx="501004" cy="432000"/>
          </a:xfrm>
        </p:grpSpPr>
        <p:grpSp>
          <p:nvGrpSpPr>
            <p:cNvPr id="15" name="组合 14"/>
            <p:cNvGrpSpPr/>
            <p:nvPr/>
          </p:nvGrpSpPr>
          <p:grpSpPr>
            <a:xfrm>
              <a:off x="10816284" y="64155"/>
              <a:ext cx="501004" cy="432000"/>
              <a:chOff x="540674" y="2465412"/>
              <a:chExt cx="1205922" cy="1039829"/>
            </a:xfrm>
          </p:grpSpPr>
          <p:sp>
            <p:nvSpPr>
              <p:cNvPr id="21" name="六边形 20"/>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2" name="六边形 21"/>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16" name="组合 15"/>
            <p:cNvGrpSpPr/>
            <p:nvPr/>
          </p:nvGrpSpPr>
          <p:grpSpPr>
            <a:xfrm>
              <a:off x="10993861" y="214356"/>
              <a:ext cx="150167" cy="124621"/>
              <a:chOff x="9404083" y="1238855"/>
              <a:chExt cx="801342" cy="665020"/>
            </a:xfrm>
            <a:solidFill>
              <a:schemeClr val="bg1"/>
            </a:solidFill>
          </p:grpSpPr>
          <p:sp>
            <p:nvSpPr>
              <p:cNvPr id="17" name="Freeform 583"/>
              <p:cNvSpPr>
                <a:spLocks/>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84"/>
              <p:cNvSpPr>
                <a:spLocks/>
              </p:cNvSpPr>
              <p:nvPr/>
            </p:nvSpPr>
            <p:spPr bwMode="auto">
              <a:xfrm>
                <a:off x="9915466" y="1392487"/>
                <a:ext cx="208450" cy="511386"/>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85"/>
              <p:cNvSpPr>
                <a:spLocks/>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86"/>
              <p:cNvSpPr>
                <a:spLocks/>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p:nvGrpSpPr>
        <p:grpSpPr>
          <a:xfrm>
            <a:off x="2048768" y="1859555"/>
            <a:ext cx="8378601" cy="3851950"/>
            <a:chOff x="1363302" y="1365525"/>
            <a:chExt cx="9457097" cy="4347774"/>
          </a:xfrm>
        </p:grpSpPr>
        <p:sp>
          <p:nvSpPr>
            <p:cNvPr id="40" name="圆角矩形 39"/>
            <p:cNvSpPr/>
            <p:nvPr/>
          </p:nvSpPr>
          <p:spPr>
            <a:xfrm>
              <a:off x="1394459" y="1380931"/>
              <a:ext cx="9402129" cy="4312638"/>
            </a:xfrm>
            <a:prstGeom prst="roundRect">
              <a:avLst>
                <a:gd name="adj" fmla="val 7029"/>
              </a:avLst>
            </a:prstGeom>
            <a:noFill/>
            <a:ln w="254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41" name="圆角矩形 40"/>
            <p:cNvSpPr/>
            <p:nvPr/>
          </p:nvSpPr>
          <p:spPr>
            <a:xfrm>
              <a:off x="1363302" y="1365525"/>
              <a:ext cx="9457097" cy="4347774"/>
            </a:xfrm>
            <a:prstGeom prst="roundRect">
              <a:avLst>
                <a:gd name="adj" fmla="val 7380"/>
              </a:avLst>
            </a:prstGeom>
            <a:solidFill>
              <a:schemeClr val="bg1">
                <a:lumMod val="95000"/>
              </a:schemeClr>
            </a:solidFill>
            <a:ln w="25400" cap="flat" cmpd="sng" algn="ctr">
              <a:solidFill>
                <a:schemeClr val="bg1">
                  <a:lumMod val="75000"/>
                </a:schemeClr>
              </a:solidFill>
              <a:prstDash val="solid"/>
              <a:miter lim="800000"/>
            </a:ln>
            <a:effectLst>
              <a:outerShdw blurRad="50800" dist="38100" algn="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sp>
        <p:nvSpPr>
          <p:cNvPr id="43" name="椭圆 42"/>
          <p:cNvSpPr/>
          <p:nvPr/>
        </p:nvSpPr>
        <p:spPr>
          <a:xfrm flipH="1">
            <a:off x="1528725" y="2687149"/>
            <a:ext cx="474312" cy="474312"/>
          </a:xfrm>
          <a:prstGeom prst="ellipse">
            <a:avLst/>
          </a:prstGeom>
          <a:solidFill>
            <a:schemeClr val="bg1">
              <a:lumMod val="75000"/>
            </a:schemeClr>
          </a:solidFill>
          <a:ln w="28575" cap="flat">
            <a:solidFill>
              <a:schemeClr val="bg1">
                <a:lumMod val="85000"/>
              </a:schemeClr>
            </a:solid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44" name="椭圆 43"/>
          <p:cNvSpPr/>
          <p:nvPr/>
        </p:nvSpPr>
        <p:spPr>
          <a:xfrm flipH="1">
            <a:off x="2036320" y="3005062"/>
            <a:ext cx="312799" cy="312799"/>
          </a:xfrm>
          <a:prstGeom prst="ellipse">
            <a:avLst/>
          </a:prstGeom>
          <a:solidFill>
            <a:srgbClr val="0297F0"/>
          </a:solidFill>
          <a:ln w="28575" cap="flat">
            <a:solidFill>
              <a:schemeClr val="bg1">
                <a:lumMod val="85000"/>
              </a:schemeClr>
            </a:solid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nvGrpSpPr>
          <p:cNvPr id="45" name="组合 44"/>
          <p:cNvGrpSpPr/>
          <p:nvPr/>
        </p:nvGrpSpPr>
        <p:grpSpPr>
          <a:xfrm>
            <a:off x="1624466" y="1462247"/>
            <a:ext cx="1394659" cy="1394660"/>
            <a:chOff x="1129232" y="711771"/>
            <a:chExt cx="1228944" cy="1228944"/>
          </a:xfrm>
        </p:grpSpPr>
        <p:grpSp>
          <p:nvGrpSpPr>
            <p:cNvPr id="46" name="组合 45"/>
            <p:cNvGrpSpPr/>
            <p:nvPr/>
          </p:nvGrpSpPr>
          <p:grpSpPr>
            <a:xfrm flipH="1">
              <a:off x="1129232" y="711771"/>
              <a:ext cx="1228944" cy="1228944"/>
              <a:chOff x="2848131" y="1860029"/>
              <a:chExt cx="3807502" cy="3807502"/>
            </a:xfrm>
          </p:grpSpPr>
          <p:sp>
            <p:nvSpPr>
              <p:cNvPr id="49" name="椭圆 48"/>
              <p:cNvSpPr/>
              <p:nvPr/>
            </p:nvSpPr>
            <p:spPr>
              <a:xfrm>
                <a:off x="2848131" y="1860029"/>
                <a:ext cx="3807502" cy="3807502"/>
              </a:xfrm>
              <a:prstGeom prst="ellipse">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5000" b="0" i="0" u="none" strike="noStrike" kern="0" cap="none" spc="0" normalizeH="0" baseline="0" noProof="0">
                  <a:ln>
                    <a:noFill/>
                  </a:ln>
                  <a:solidFill>
                    <a:sysClr val="window" lastClr="FFFFFF"/>
                  </a:solidFill>
                  <a:effectLst/>
                  <a:uLnTx/>
                  <a:uFillTx/>
                  <a:cs typeface="+mn-ea"/>
                  <a:sym typeface="+mn-lt"/>
                </a:endParaRPr>
              </a:p>
            </p:txBody>
          </p:sp>
          <p:sp>
            <p:nvSpPr>
              <p:cNvPr id="50" name="椭圆 49"/>
              <p:cNvSpPr/>
              <p:nvPr/>
            </p:nvSpPr>
            <p:spPr>
              <a:xfrm>
                <a:off x="2936814" y="1948725"/>
                <a:ext cx="3630123" cy="3630123"/>
              </a:xfrm>
              <a:prstGeom prst="ellipse">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5000" b="0" i="0" u="none" strike="noStrike" kern="0" cap="none" spc="0" normalizeH="0" baseline="0" noProof="0">
                  <a:ln>
                    <a:noFill/>
                  </a:ln>
                  <a:solidFill>
                    <a:sysClr val="window" lastClr="FFFFFF"/>
                  </a:solidFill>
                  <a:effectLst/>
                  <a:uLnTx/>
                  <a:uFillTx/>
                  <a:cs typeface="+mn-ea"/>
                  <a:sym typeface="+mn-lt"/>
                </a:endParaRPr>
              </a:p>
            </p:txBody>
          </p:sp>
        </p:grpSp>
        <p:sp>
          <p:nvSpPr>
            <p:cNvPr id="47" name="椭圆 46"/>
            <p:cNvSpPr/>
            <p:nvPr/>
          </p:nvSpPr>
          <p:spPr>
            <a:xfrm>
              <a:off x="1278439" y="859618"/>
              <a:ext cx="937494" cy="937494"/>
            </a:xfrm>
            <a:prstGeom prst="ellipse">
              <a:avLst/>
            </a:prstGeom>
            <a:solidFill>
              <a:srgbClr val="0297F0"/>
            </a:solidFill>
            <a:ln w="12700" cap="flat" cmpd="sng" algn="ctr">
              <a:noFill/>
              <a:prstDash val="solid"/>
              <a:miter lim="800000"/>
            </a:ln>
            <a:effectLst>
              <a:innerShdw blurRad="635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8" name="文本框 4"/>
            <p:cNvSpPr txBox="1"/>
            <p:nvPr/>
          </p:nvSpPr>
          <p:spPr>
            <a:xfrm>
              <a:off x="1396367" y="989657"/>
              <a:ext cx="705136" cy="7322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sysClr val="window" lastClr="FFFFFF"/>
                  </a:solidFill>
                  <a:latin typeface="微软雅黑" panose="020B0503020204020204" pitchFamily="34" charset="-122"/>
                  <a:ea typeface="微软雅黑" panose="020B0503020204020204" pitchFamily="34" charset="-122"/>
                  <a:cs typeface="+mn-ea"/>
                  <a:sym typeface="+mn-lt"/>
                </a:rPr>
                <a:t>企业</a:t>
              </a:r>
              <a:endParaRPr lang="en-US" altLang="zh-CN" sz="2400" kern="0" dirty="0">
                <a:solidFill>
                  <a:sysClr val="window" lastClr="FFFFFF"/>
                </a:solidFill>
                <a:latin typeface="微软雅黑" panose="020B0503020204020204" pitchFamily="34" charset="-122"/>
                <a:ea typeface="微软雅黑" panose="020B0503020204020204" pitchFamily="34" charset="-122"/>
                <a:cs typeface="+mn-ea"/>
                <a:sym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sysClr val="window" lastClr="FFFFFF"/>
                  </a:solidFill>
                  <a:latin typeface="微软雅黑" panose="020B0503020204020204" pitchFamily="34" charset="-122"/>
                  <a:ea typeface="微软雅黑" panose="020B0503020204020204" pitchFamily="34" charset="-122"/>
                  <a:cs typeface="+mn-ea"/>
                  <a:sym typeface="+mn-lt"/>
                </a:rPr>
                <a:t>文化</a:t>
              </a:r>
              <a:endParaRPr kumimoji="0" lang="zh-CN" altLang="en-US" sz="24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1" name="椭圆 50"/>
          <p:cNvSpPr/>
          <p:nvPr/>
        </p:nvSpPr>
        <p:spPr>
          <a:xfrm flipH="1">
            <a:off x="2909730" y="1458434"/>
            <a:ext cx="632302" cy="632303"/>
          </a:xfrm>
          <a:prstGeom prst="ellipse">
            <a:avLst/>
          </a:prstGeom>
          <a:solidFill>
            <a:srgbClr val="0297F0"/>
          </a:solidFill>
          <a:ln w="28575" cap="flat">
            <a:solidFill>
              <a:schemeClr val="bg1">
                <a:lumMod val="85000"/>
              </a:schemeClr>
            </a:solid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52" name="椭圆 51"/>
          <p:cNvSpPr/>
          <p:nvPr/>
        </p:nvSpPr>
        <p:spPr>
          <a:xfrm flipH="1">
            <a:off x="2716080" y="1219520"/>
            <a:ext cx="283243" cy="283243"/>
          </a:xfrm>
          <a:prstGeom prst="ellipse">
            <a:avLst/>
          </a:prstGeom>
          <a:solidFill>
            <a:schemeClr val="bg1">
              <a:lumMod val="65000"/>
            </a:schemeClr>
          </a:solidFill>
          <a:ln w="28575" cap="flat">
            <a:solidFill>
              <a:schemeClr val="bg1">
                <a:lumMod val="75000"/>
              </a:schemeClr>
            </a:solid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5" name="文本框 4"/>
          <p:cNvSpPr txBox="1"/>
          <p:nvPr/>
        </p:nvSpPr>
        <p:spPr>
          <a:xfrm>
            <a:off x="2983832" y="2502568"/>
            <a:ext cx="7106652" cy="2653034"/>
          </a:xfrm>
          <a:prstGeom prst="rect">
            <a:avLst/>
          </a:prstGeom>
          <a:noFill/>
        </p:spPr>
        <p:txBody>
          <a:bodyPr wrap="square" rtlCol="0">
            <a:spAutoFit/>
          </a:bodyPr>
          <a:lstStyle/>
          <a:p>
            <a:pPr algn="just">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我们每个人都深知一个具有高度竞争力的公司绝对拥有出色的团队，团队中的每位成员都必定将团队精神融入个人精神当中，把团队目标设为个人奋斗方向。为了融入团队与团队共同成长，叙简团队中的每位成员都必将经历“认识自我，改进自我，重塑自我，突破自我”四个阶段：</a:t>
            </a:r>
          </a:p>
          <a:p>
            <a:pPr algn="just">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认识自我</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客观全面的认识自己，明确自身的不足与优势</a:t>
            </a:r>
          </a:p>
          <a:p>
            <a:pPr algn="just">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改进自我</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将个人优势与团队需求相结合，弥补自身不足</a:t>
            </a:r>
          </a:p>
          <a:p>
            <a:pPr algn="just">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重塑自我</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准确为自身定位，找好方向，找好目标</a:t>
            </a:r>
          </a:p>
          <a:p>
            <a:pPr algn="just">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突破自我</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打破自身现有的格局，激发自身潜能</a:t>
            </a:r>
          </a:p>
        </p:txBody>
      </p:sp>
    </p:spTree>
    <p:extLst>
      <p:ext uri="{BB962C8B-B14F-4D97-AF65-F5344CB8AC3E}">
        <p14:creationId xmlns:p14="http://schemas.microsoft.com/office/powerpoint/2010/main" val="27324641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1000"/>
                                        <p:tgtEl>
                                          <p:spTgt spid="45"/>
                                        </p:tgtEl>
                                      </p:cBhvr>
                                    </p:animEffect>
                                    <p:anim calcmode="lin" valueType="num">
                                      <p:cBhvr>
                                        <p:cTn id="19" dur="1000" fill="hold"/>
                                        <p:tgtEl>
                                          <p:spTgt spid="45"/>
                                        </p:tgtEl>
                                        <p:attrNameLst>
                                          <p:attrName>ppt_x</p:attrName>
                                        </p:attrNameLst>
                                      </p:cBhvr>
                                      <p:tavLst>
                                        <p:tav tm="0">
                                          <p:val>
                                            <p:strVal val="#ppt_x"/>
                                          </p:val>
                                        </p:tav>
                                        <p:tav tm="100000">
                                          <p:val>
                                            <p:strVal val="#ppt_x"/>
                                          </p:val>
                                        </p:tav>
                                      </p:tavLst>
                                    </p:anim>
                                    <p:anim calcmode="lin" valueType="num">
                                      <p:cBhvr>
                                        <p:cTn id="20" dur="1000" fill="hold"/>
                                        <p:tgtEl>
                                          <p:spTgt spid="4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p:tgtEl>
                                          <p:spTgt spid="52"/>
                                        </p:tgtEl>
                                        <p:attrNameLst>
                                          <p:attrName>ppt_y</p:attrName>
                                        </p:attrNameLst>
                                      </p:cBhvr>
                                      <p:tavLst>
                                        <p:tav tm="0">
                                          <p:val>
                                            <p:strVal val="#ppt_y+#ppt_h*1.125000"/>
                                          </p:val>
                                        </p:tav>
                                        <p:tav tm="100000">
                                          <p:val>
                                            <p:strVal val="#ppt_y"/>
                                          </p:val>
                                        </p:tav>
                                      </p:tavLst>
                                    </p:anim>
                                    <p:animEffect transition="in" filter="wipe(up)">
                                      <p:cBhvr>
                                        <p:cTn id="25" dur="500"/>
                                        <p:tgtEl>
                                          <p:spTgt spid="52"/>
                                        </p:tgtEl>
                                      </p:cBhvr>
                                    </p:animEffect>
                                  </p:childTnLst>
                                </p:cTn>
                              </p:par>
                            </p:childTnLst>
                          </p:cTn>
                        </p:par>
                        <p:par>
                          <p:cTn id="26" fill="hold">
                            <p:stCondLst>
                              <p:cond delay="2500"/>
                            </p:stCondLst>
                            <p:childTnLst>
                              <p:par>
                                <p:cTn id="27" presetID="42" presetClass="entr" presetSubtype="0"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600"/>
                                        <p:tgtEl>
                                          <p:spTgt spid="51"/>
                                        </p:tgtEl>
                                      </p:cBhvr>
                                    </p:animEffect>
                                    <p:anim calcmode="lin" valueType="num">
                                      <p:cBhvr>
                                        <p:cTn id="30" dur="600" fill="hold"/>
                                        <p:tgtEl>
                                          <p:spTgt spid="51"/>
                                        </p:tgtEl>
                                        <p:attrNameLst>
                                          <p:attrName>ppt_x</p:attrName>
                                        </p:attrNameLst>
                                      </p:cBhvr>
                                      <p:tavLst>
                                        <p:tav tm="0">
                                          <p:val>
                                            <p:strVal val="#ppt_x"/>
                                          </p:val>
                                        </p:tav>
                                        <p:tav tm="100000">
                                          <p:val>
                                            <p:strVal val="#ppt_x"/>
                                          </p:val>
                                        </p:tav>
                                      </p:tavLst>
                                    </p:anim>
                                    <p:anim calcmode="lin" valueType="num">
                                      <p:cBhvr>
                                        <p:cTn id="31" dur="600" fill="hold"/>
                                        <p:tgtEl>
                                          <p:spTgt spid="51"/>
                                        </p:tgtEl>
                                        <p:attrNameLst>
                                          <p:attrName>ppt_y</p:attrName>
                                        </p:attrNameLst>
                                      </p:cBhvr>
                                      <p:tavLst>
                                        <p:tav tm="0">
                                          <p:val>
                                            <p:strVal val="#ppt_y+.1"/>
                                          </p:val>
                                        </p:tav>
                                        <p:tav tm="100000">
                                          <p:val>
                                            <p:strVal val="#ppt_y"/>
                                          </p:val>
                                        </p:tav>
                                      </p:tavLst>
                                    </p:anim>
                                  </p:childTnLst>
                                </p:cTn>
                              </p:par>
                            </p:childTnLst>
                          </p:cTn>
                        </p:par>
                        <p:par>
                          <p:cTn id="32" fill="hold">
                            <p:stCondLst>
                              <p:cond delay="3100"/>
                            </p:stCondLst>
                            <p:childTnLst>
                              <p:par>
                                <p:cTn id="33" presetID="2" presetClass="entr" presetSubtype="4" fill="hold" grpId="0" nodeType="after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childTnLst>
                          </p:cTn>
                        </p:par>
                        <p:par>
                          <p:cTn id="37" fill="hold">
                            <p:stCondLst>
                              <p:cond delay="3600"/>
                            </p:stCondLst>
                            <p:childTnLst>
                              <p:par>
                                <p:cTn id="38" presetID="42" presetClass="entr" presetSubtype="0" fill="hold" grpId="0" nodeType="after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600"/>
                                        <p:tgtEl>
                                          <p:spTgt spid="44"/>
                                        </p:tgtEl>
                                      </p:cBhvr>
                                    </p:animEffect>
                                    <p:anim calcmode="lin" valueType="num">
                                      <p:cBhvr>
                                        <p:cTn id="41" dur="600" fill="hold"/>
                                        <p:tgtEl>
                                          <p:spTgt spid="44"/>
                                        </p:tgtEl>
                                        <p:attrNameLst>
                                          <p:attrName>ppt_x</p:attrName>
                                        </p:attrNameLst>
                                      </p:cBhvr>
                                      <p:tavLst>
                                        <p:tav tm="0">
                                          <p:val>
                                            <p:strVal val="#ppt_x"/>
                                          </p:val>
                                        </p:tav>
                                        <p:tav tm="100000">
                                          <p:val>
                                            <p:strVal val="#ppt_x"/>
                                          </p:val>
                                        </p:tav>
                                      </p:tavLst>
                                    </p:anim>
                                    <p:anim calcmode="lin" valueType="num">
                                      <p:cBhvr>
                                        <p:cTn id="42" dur="600" fill="hold"/>
                                        <p:tgtEl>
                                          <p:spTgt spid="44"/>
                                        </p:tgtEl>
                                        <p:attrNameLst>
                                          <p:attrName>ppt_y</p:attrName>
                                        </p:attrNameLst>
                                      </p:cBhvr>
                                      <p:tavLst>
                                        <p:tav tm="0">
                                          <p:val>
                                            <p:strVal val="#ppt_y+.1"/>
                                          </p:val>
                                        </p:tav>
                                        <p:tav tm="100000">
                                          <p:val>
                                            <p:strVal val="#ppt_y"/>
                                          </p:val>
                                        </p:tav>
                                      </p:tavLst>
                                    </p:anim>
                                  </p:childTnLst>
                                </p:cTn>
                              </p:par>
                            </p:childTnLst>
                          </p:cTn>
                        </p:par>
                        <p:par>
                          <p:cTn id="43" fill="hold">
                            <p:stCondLst>
                              <p:cond delay="4200"/>
                            </p:stCondLst>
                            <p:childTnLst>
                              <p:par>
                                <p:cTn id="44" presetID="21" presetClass="entr" presetSubtype="1" fill="hold"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heel(1)">
                                      <p:cBhvr>
                                        <p:cTn id="46" dur="2000"/>
                                        <p:tgtEl>
                                          <p:spTgt spid="39"/>
                                        </p:tgtEl>
                                      </p:cBhvr>
                                    </p:animEffect>
                                  </p:childTnLst>
                                </p:cTn>
                              </p:par>
                            </p:childTnLst>
                          </p:cTn>
                        </p:par>
                        <p:par>
                          <p:cTn id="47" fill="hold">
                            <p:stCondLst>
                              <p:cond delay="6200"/>
                            </p:stCondLst>
                            <p:childTnLst>
                              <p:par>
                                <p:cTn id="48" presetID="22" presetClass="entr" presetSubtype="8" fill="hold" nodeType="afterEffect">
                                  <p:stCondLst>
                                    <p:cond delay="0"/>
                                  </p:stCondLst>
                                  <p:childTnLst>
                                    <p:set>
                                      <p:cBhvr>
                                        <p:cTn id="49" dur="1" fill="hold">
                                          <p:stCondLst>
                                            <p:cond delay="0"/>
                                          </p:stCondLst>
                                        </p:cTn>
                                        <p:tgtEl>
                                          <p:spTgt spid="5">
                                            <p:txEl>
                                              <p:pRg st="0" end="0"/>
                                            </p:txEl>
                                          </p:spTgt>
                                        </p:tgtEl>
                                        <p:attrNameLst>
                                          <p:attrName>style.visibility</p:attrName>
                                        </p:attrNameLst>
                                      </p:cBhvr>
                                      <p:to>
                                        <p:strVal val="visible"/>
                                      </p:to>
                                    </p:set>
                                    <p:animEffect transition="in" filter="wipe(left)">
                                      <p:cBhvr>
                                        <p:cTn id="50" dur="4000"/>
                                        <p:tgtEl>
                                          <p:spTgt spid="5">
                                            <p:txEl>
                                              <p:pRg st="0" end="0"/>
                                            </p:txEl>
                                          </p:spTgt>
                                        </p:tgtEl>
                                      </p:cBhvr>
                                    </p:animEffect>
                                  </p:childTnLst>
                                </p:cTn>
                              </p:par>
                              <p:par>
                                <p:cTn id="51" presetID="22" presetClass="entr" presetSubtype="8" fill="hold" nodeType="withEffect">
                                  <p:stCondLst>
                                    <p:cond delay="0"/>
                                  </p:stCondLst>
                                  <p:childTnLst>
                                    <p:set>
                                      <p:cBhvr>
                                        <p:cTn id="52" dur="1" fill="hold">
                                          <p:stCondLst>
                                            <p:cond delay="0"/>
                                          </p:stCondLst>
                                        </p:cTn>
                                        <p:tgtEl>
                                          <p:spTgt spid="5">
                                            <p:txEl>
                                              <p:pRg st="1" end="1"/>
                                            </p:txEl>
                                          </p:spTgt>
                                        </p:tgtEl>
                                        <p:attrNameLst>
                                          <p:attrName>style.visibility</p:attrName>
                                        </p:attrNameLst>
                                      </p:cBhvr>
                                      <p:to>
                                        <p:strVal val="visible"/>
                                      </p:to>
                                    </p:set>
                                    <p:animEffect transition="in" filter="wipe(left)">
                                      <p:cBhvr>
                                        <p:cTn id="53" dur="4000"/>
                                        <p:tgtEl>
                                          <p:spTgt spid="5">
                                            <p:txEl>
                                              <p:pRg st="1" end="1"/>
                                            </p:txEl>
                                          </p:spTgt>
                                        </p:tgtEl>
                                      </p:cBhvr>
                                    </p:animEffect>
                                  </p:childTnLst>
                                </p:cTn>
                              </p:par>
                              <p:par>
                                <p:cTn id="54" presetID="22" presetClass="entr" presetSubtype="8" fill="hold" nodeType="with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wipe(left)">
                                      <p:cBhvr>
                                        <p:cTn id="56" dur="4000"/>
                                        <p:tgtEl>
                                          <p:spTgt spid="5">
                                            <p:txEl>
                                              <p:pRg st="2" end="2"/>
                                            </p:txEl>
                                          </p:spTgt>
                                        </p:tgtEl>
                                      </p:cBhvr>
                                    </p:animEffect>
                                  </p:childTnLst>
                                </p:cTn>
                              </p:par>
                              <p:par>
                                <p:cTn id="57" presetID="22" presetClass="entr" presetSubtype="8"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wipe(left)">
                                      <p:cBhvr>
                                        <p:cTn id="59" dur="4000"/>
                                        <p:tgtEl>
                                          <p:spTgt spid="5">
                                            <p:txEl>
                                              <p:pRg st="3" end="3"/>
                                            </p:txEl>
                                          </p:spTgt>
                                        </p:tgtEl>
                                      </p:cBhvr>
                                    </p:animEffect>
                                  </p:childTnLst>
                                </p:cTn>
                              </p:par>
                              <p:par>
                                <p:cTn id="60" presetID="22" presetClass="entr" presetSubtype="8" fill="hold" nodeType="withEffect">
                                  <p:stCondLst>
                                    <p:cond delay="0"/>
                                  </p:stCondLst>
                                  <p:childTnLst>
                                    <p:set>
                                      <p:cBhvr>
                                        <p:cTn id="61" dur="1" fill="hold">
                                          <p:stCondLst>
                                            <p:cond delay="0"/>
                                          </p:stCondLst>
                                        </p:cTn>
                                        <p:tgtEl>
                                          <p:spTgt spid="5">
                                            <p:txEl>
                                              <p:pRg st="4" end="4"/>
                                            </p:txEl>
                                          </p:spTgt>
                                        </p:tgtEl>
                                        <p:attrNameLst>
                                          <p:attrName>style.visibility</p:attrName>
                                        </p:attrNameLst>
                                      </p:cBhvr>
                                      <p:to>
                                        <p:strVal val="visible"/>
                                      </p:to>
                                    </p:set>
                                    <p:animEffect transition="in" filter="wipe(left)">
                                      <p:cBhvr>
                                        <p:cTn id="62" dur="4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animBg="1"/>
      <p:bldP spid="44" grpId="0" animBg="1"/>
      <p:bldP spid="51" grpId="0" animBg="1"/>
      <p:bldP spid="5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5288338" y="1875498"/>
            <a:ext cx="1598762" cy="2012486"/>
            <a:chOff x="5288338" y="1875498"/>
            <a:chExt cx="1598762" cy="2012486"/>
          </a:xfrm>
        </p:grpSpPr>
        <p:grpSp>
          <p:nvGrpSpPr>
            <p:cNvPr id="4" name="组合 3"/>
            <p:cNvGrpSpPr/>
            <p:nvPr/>
          </p:nvGrpSpPr>
          <p:grpSpPr>
            <a:xfrm>
              <a:off x="5288338" y="1875498"/>
              <a:ext cx="1598762" cy="2012486"/>
              <a:chOff x="587259" y="980731"/>
              <a:chExt cx="1544387" cy="1944040"/>
            </a:xfrm>
          </p:grpSpPr>
          <p:grpSp>
            <p:nvGrpSpPr>
              <p:cNvPr id="5" name="组合 4"/>
              <p:cNvGrpSpPr/>
              <p:nvPr/>
            </p:nvGrpSpPr>
            <p:grpSpPr>
              <a:xfrm>
                <a:off x="587259" y="980731"/>
                <a:ext cx="1544387" cy="1944040"/>
                <a:chOff x="2806339" y="956606"/>
                <a:chExt cx="1215256" cy="1529737"/>
              </a:xfrm>
            </p:grpSpPr>
            <p:sp>
              <p:nvSpPr>
                <p:cNvPr id="8" name="椭圆​​ 2"/>
                <p:cNvSpPr>
                  <a:spLocks noChangeArrowheads="1"/>
                </p:cNvSpPr>
                <p:nvPr/>
              </p:nvSpPr>
              <p:spPr bwMode="auto">
                <a:xfrm>
                  <a:off x="2806339" y="956606"/>
                  <a:ext cx="1215256" cy="1529737"/>
                </a:xfrm>
                <a:custGeom>
                  <a:avLst/>
                  <a:gdLst>
                    <a:gd name="T0" fmla="*/ 0 w 1944132"/>
                    <a:gd name="T1" fmla="*/ 0 h 2448272"/>
                    <a:gd name="T2" fmla="*/ 1944132 w 1944132"/>
                    <a:gd name="T3" fmla="*/ 2448272 h 2448272"/>
                  </a:gdLst>
                  <a:ahLst/>
                  <a:cxnLst/>
                  <a:rect l="T0" t="T1" r="T2" b="T3"/>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sym typeface="Arial" pitchFamily="34" charset="0"/>
                  </a:endParaRPr>
                </a:p>
              </p:txBody>
            </p:sp>
            <p:sp>
              <p:nvSpPr>
                <p:cNvPr id="9" name="椭圆​​ 2"/>
                <p:cNvSpPr>
                  <a:spLocks noChangeArrowheads="1"/>
                </p:cNvSpPr>
                <p:nvPr/>
              </p:nvSpPr>
              <p:spPr bwMode="auto">
                <a:xfrm>
                  <a:off x="2898682" y="1072844"/>
                  <a:ext cx="1030571" cy="1297260"/>
                </a:xfrm>
                <a:custGeom>
                  <a:avLst/>
                  <a:gdLst>
                    <a:gd name="T0" fmla="*/ 0 w 1944132"/>
                    <a:gd name="T1" fmla="*/ 0 h 2448272"/>
                    <a:gd name="T2" fmla="*/ 1944132 w 1944132"/>
                    <a:gd name="T3" fmla="*/ 2448272 h 2448272"/>
                  </a:gdLst>
                  <a:ahLst/>
                  <a:cxnLst/>
                  <a:rect l="T0" t="T1" r="T2" b="T3"/>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297F0"/>
                </a:solidFill>
                <a:ln w="25400" cap="flat" cmpd="sng" algn="ctr">
                  <a:noFill/>
                  <a:prstDash val="solid"/>
                </a:ln>
                <a:effectLst>
                  <a:innerShdw blurRad="63500" dist="25400" dir="18660000">
                    <a:prstClr val="black">
                      <a:alpha val="35000"/>
                    </a:prstClr>
                  </a:innerShdw>
                </a:effectLst>
              </p:spPr>
              <p:txBody>
                <a:bodyPr anchor="ctr"/>
                <a:lstStyle/>
                <a:p>
                  <a:pPr algn="ctr" fontAlgn="base">
                    <a:spcBef>
                      <a:spcPct val="0"/>
                    </a:spcBef>
                    <a:spcAft>
                      <a:spcPct val="0"/>
                    </a:spcAft>
                  </a:pPr>
                  <a:endParaRPr lang="zh-CN" altLang="en-US" kern="0">
                    <a:solidFill>
                      <a:srgbClr val="FFFFFF"/>
                    </a:solidFill>
                    <a:ea typeface="宋体" panose="02010600030101010101" pitchFamily="2" charset="-122"/>
                    <a:sym typeface="Arial" pitchFamily="34" charset="0"/>
                  </a:endParaRPr>
                </a:p>
              </p:txBody>
            </p:sp>
          </p:grpSp>
          <p:sp>
            <p:nvSpPr>
              <p:cNvPr id="7" name="TextBox 34"/>
              <p:cNvSpPr txBox="1"/>
              <p:nvPr/>
            </p:nvSpPr>
            <p:spPr>
              <a:xfrm>
                <a:off x="803077" y="1649387"/>
                <a:ext cx="1181350" cy="661512"/>
              </a:xfrm>
              <a:prstGeom prst="rect">
                <a:avLst/>
              </a:prstGeom>
              <a:noFill/>
            </p:spPr>
            <p:txBody>
              <a:bodyPr wrap="square" lIns="68580" tIns="34290" rIns="68580" bIns="34290" rtlCol="0">
                <a:spAutoFit/>
              </a:bodyPr>
              <a:lstStyle/>
              <a:p>
                <a:r>
                  <a:rPr lang="en-US" altLang="zh-CN" sz="4000" dirty="0">
                    <a:solidFill>
                      <a:prstClr val="white"/>
                    </a:solidFill>
                  </a:rPr>
                  <a:t>PART</a:t>
                </a:r>
              </a:p>
            </p:txBody>
          </p:sp>
        </p:grpSp>
        <p:sp>
          <p:nvSpPr>
            <p:cNvPr id="10" name="文本框 9"/>
            <p:cNvSpPr txBox="1"/>
            <p:nvPr/>
          </p:nvSpPr>
          <p:spPr>
            <a:xfrm>
              <a:off x="5740357" y="2138789"/>
              <a:ext cx="831893" cy="707886"/>
            </a:xfrm>
            <a:prstGeom prst="rect">
              <a:avLst/>
            </a:prstGeom>
            <a:noFill/>
          </p:spPr>
          <p:txBody>
            <a:bodyPr wrap="square" rtlCol="0">
              <a:spAutoFit/>
            </a:bodyPr>
            <a:lstStyle/>
            <a:p>
              <a:r>
                <a:rPr lang="en-US" altLang="zh-CN" sz="4000" dirty="0">
                  <a:solidFill>
                    <a:schemeClr val="bg1"/>
                  </a:solidFill>
                </a:rPr>
                <a:t>04</a:t>
              </a:r>
              <a:endParaRPr lang="zh-CN" altLang="en-US" sz="4000" dirty="0">
                <a:solidFill>
                  <a:schemeClr val="bg1"/>
                </a:solidFill>
              </a:endParaRPr>
            </a:p>
          </p:txBody>
        </p:sp>
      </p:grpSp>
      <p:grpSp>
        <p:nvGrpSpPr>
          <p:cNvPr id="29" name="组合 28"/>
          <p:cNvGrpSpPr/>
          <p:nvPr/>
        </p:nvGrpSpPr>
        <p:grpSpPr>
          <a:xfrm>
            <a:off x="3570011" y="3943973"/>
            <a:ext cx="5051978" cy="647227"/>
            <a:chOff x="3214475" y="3943973"/>
            <a:chExt cx="5051978" cy="647227"/>
          </a:xfrm>
        </p:grpSpPr>
        <p:sp>
          <p:nvSpPr>
            <p:cNvPr id="13" name="圆角矩形 12"/>
            <p:cNvSpPr/>
            <p:nvPr/>
          </p:nvSpPr>
          <p:spPr>
            <a:xfrm>
              <a:off x="3214475" y="3943973"/>
              <a:ext cx="5051978" cy="647227"/>
            </a:xfrm>
            <a:prstGeom prst="roundRect">
              <a:avLst>
                <a:gd name="adj" fmla="val 26862"/>
              </a:avLst>
            </a:prstGeom>
            <a:solidFill>
              <a:srgbClr val="0297F0"/>
            </a:solidFill>
            <a:ln w="15875">
              <a:gradFill flip="none" rotWithShape="1">
                <a:gsLst>
                  <a:gs pos="0">
                    <a:srgbClr val="C9C9C9"/>
                  </a:gs>
                  <a:gs pos="100000">
                    <a:schemeClr val="bg1"/>
                  </a:gs>
                </a:gsLst>
                <a:lin ang="2700000" scaled="1"/>
                <a:tileRect/>
              </a:grad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843179" y="4021136"/>
              <a:ext cx="4308974" cy="52322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2800" dirty="0">
                  <a:solidFill>
                    <a:schemeClr val="bg1">
                      <a:lumMod val="95000"/>
                    </a:schemeClr>
                  </a:solidFill>
                  <a:latin typeface="方正兰亭中粗黑_GBK" panose="02000000000000000000" pitchFamily="2" charset="-122"/>
                  <a:ea typeface="方正兰亭中粗黑_GBK" panose="02000000000000000000" pitchFamily="2" charset="-122"/>
                </a:rPr>
                <a:t>        未来规划与展望</a:t>
              </a:r>
              <a:endParaRPr lang="zh-CN" altLang="en-US" sz="16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35" name="组合 34"/>
          <p:cNvGrpSpPr>
            <a:grpSpLocks noChangeAspect="1"/>
          </p:cNvGrpSpPr>
          <p:nvPr/>
        </p:nvGrpSpPr>
        <p:grpSpPr>
          <a:xfrm>
            <a:off x="10141797" y="64155"/>
            <a:ext cx="501004" cy="432000"/>
            <a:chOff x="10141797" y="7005"/>
            <a:chExt cx="1280312" cy="1103973"/>
          </a:xfrm>
        </p:grpSpPr>
        <p:grpSp>
          <p:nvGrpSpPr>
            <p:cNvPr id="31" name="组合 30"/>
            <p:cNvGrpSpPr>
              <a:grpSpLocks noChangeAspect="1"/>
            </p:cNvGrpSpPr>
            <p:nvPr/>
          </p:nvGrpSpPr>
          <p:grpSpPr>
            <a:xfrm>
              <a:off x="10141797" y="7005"/>
              <a:ext cx="1280312" cy="1103973"/>
              <a:chOff x="540674" y="2465412"/>
              <a:chExt cx="1205922" cy="1039829"/>
            </a:xfrm>
          </p:grpSpPr>
          <p:sp>
            <p:nvSpPr>
              <p:cNvPr id="32" name="六边形 31"/>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3" name="六边形 32"/>
              <p:cNvSpPr/>
              <p:nvPr/>
            </p:nvSpPr>
            <p:spPr>
              <a:xfrm>
                <a:off x="662776" y="2583551"/>
                <a:ext cx="961719" cy="829261"/>
              </a:xfrm>
              <a:prstGeom prst="hexagon">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34" name="KSO_Shape"/>
            <p:cNvSpPr>
              <a:spLocks/>
            </p:cNvSpPr>
            <p:nvPr/>
          </p:nvSpPr>
          <p:spPr bwMode="auto">
            <a:xfrm>
              <a:off x="10674962" y="375548"/>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rgbClr val="0297F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2" name="组合 1"/>
          <p:cNvGrpSpPr/>
          <p:nvPr/>
        </p:nvGrpSpPr>
        <p:grpSpPr>
          <a:xfrm>
            <a:off x="9415655" y="64155"/>
            <a:ext cx="501004" cy="432000"/>
            <a:chOff x="9415655" y="64155"/>
            <a:chExt cx="501004" cy="432000"/>
          </a:xfrm>
        </p:grpSpPr>
        <p:grpSp>
          <p:nvGrpSpPr>
            <p:cNvPr id="52" name="组合 51"/>
            <p:cNvGrpSpPr/>
            <p:nvPr/>
          </p:nvGrpSpPr>
          <p:grpSpPr>
            <a:xfrm>
              <a:off x="9415655" y="64155"/>
              <a:ext cx="501004" cy="432000"/>
              <a:chOff x="540674" y="2478267"/>
              <a:chExt cx="1205922" cy="1039829"/>
            </a:xfrm>
          </p:grpSpPr>
          <p:sp>
            <p:nvSpPr>
              <p:cNvPr id="53" name="六边形 52"/>
              <p:cNvSpPr/>
              <p:nvPr/>
            </p:nvSpPr>
            <p:spPr>
              <a:xfrm>
                <a:off x="540674" y="2478267"/>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54" name="六边形 53"/>
              <p:cNvSpPr/>
              <p:nvPr/>
            </p:nvSpPr>
            <p:spPr>
              <a:xfrm>
                <a:off x="662776" y="2583551"/>
                <a:ext cx="961719" cy="829261"/>
              </a:xfrm>
              <a:prstGeom prst="hexagon">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55" name="组合 54"/>
            <p:cNvGrpSpPr/>
            <p:nvPr/>
          </p:nvGrpSpPr>
          <p:grpSpPr>
            <a:xfrm>
              <a:off x="9591949" y="188756"/>
              <a:ext cx="187686" cy="176058"/>
              <a:chOff x="3108756" y="2110160"/>
              <a:chExt cx="745081" cy="698920"/>
            </a:xfrm>
            <a:solidFill>
              <a:schemeClr val="bg1"/>
            </a:solidFill>
          </p:grpSpPr>
          <p:sp>
            <p:nvSpPr>
              <p:cNvPr id="56" name="Freeform 489"/>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490"/>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491"/>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59" name="Rectangle 492"/>
              <p:cNvSpPr>
                <a:spLocks noChangeArrowheads="1"/>
              </p:cNvSpPr>
              <p:nvPr/>
            </p:nvSpPr>
            <p:spPr bwMode="auto">
              <a:xfrm>
                <a:off x="3237144" y="2495323"/>
                <a:ext cx="168779" cy="15147"/>
              </a:xfrm>
              <a:prstGeom prst="rect">
                <a:avLst/>
              </a:pr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60" name="Rectangle 493"/>
              <p:cNvSpPr>
                <a:spLocks noChangeArrowheads="1"/>
              </p:cNvSpPr>
              <p:nvPr/>
            </p:nvSpPr>
            <p:spPr bwMode="auto">
              <a:xfrm>
                <a:off x="3237144" y="2449161"/>
                <a:ext cx="168779" cy="17311"/>
              </a:xfrm>
              <a:prstGeom prst="rect">
                <a:avLst/>
              </a:pr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61" name="Rectangle 494"/>
              <p:cNvSpPr>
                <a:spLocks noChangeArrowheads="1"/>
              </p:cNvSpPr>
              <p:nvPr/>
            </p:nvSpPr>
            <p:spPr bwMode="auto">
              <a:xfrm>
                <a:off x="3237144" y="2403000"/>
                <a:ext cx="168779" cy="15868"/>
              </a:xfrm>
              <a:prstGeom prst="rect">
                <a:avLst/>
              </a:pr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62" name="Rectangle 495"/>
              <p:cNvSpPr>
                <a:spLocks noChangeArrowheads="1"/>
              </p:cNvSpPr>
              <p:nvPr/>
            </p:nvSpPr>
            <p:spPr bwMode="auto">
              <a:xfrm>
                <a:off x="3237144" y="2357559"/>
                <a:ext cx="168779" cy="15147"/>
              </a:xfrm>
              <a:prstGeom prst="rect">
                <a:avLst/>
              </a:pr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496"/>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 name="组合 2"/>
          <p:cNvGrpSpPr/>
          <p:nvPr/>
        </p:nvGrpSpPr>
        <p:grpSpPr>
          <a:xfrm>
            <a:off x="10816284" y="64155"/>
            <a:ext cx="501004" cy="432000"/>
            <a:chOff x="10816284" y="64155"/>
            <a:chExt cx="501004" cy="432000"/>
          </a:xfrm>
        </p:grpSpPr>
        <p:grpSp>
          <p:nvGrpSpPr>
            <p:cNvPr id="65" name="组合 64"/>
            <p:cNvGrpSpPr/>
            <p:nvPr/>
          </p:nvGrpSpPr>
          <p:grpSpPr>
            <a:xfrm>
              <a:off x="10816284" y="64155"/>
              <a:ext cx="501004" cy="432000"/>
              <a:chOff x="540674" y="2465412"/>
              <a:chExt cx="1205922" cy="1039829"/>
            </a:xfrm>
          </p:grpSpPr>
          <p:sp>
            <p:nvSpPr>
              <p:cNvPr id="66" name="六边形 65"/>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67" name="六边形 66"/>
              <p:cNvSpPr/>
              <p:nvPr/>
            </p:nvSpPr>
            <p:spPr>
              <a:xfrm>
                <a:off x="662776" y="2583551"/>
                <a:ext cx="961719" cy="829261"/>
              </a:xfrm>
              <a:prstGeom prst="hexagon">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68" name="组合 67"/>
            <p:cNvGrpSpPr/>
            <p:nvPr/>
          </p:nvGrpSpPr>
          <p:grpSpPr>
            <a:xfrm>
              <a:off x="10993861" y="214356"/>
              <a:ext cx="150167" cy="124621"/>
              <a:chOff x="9404083" y="1238855"/>
              <a:chExt cx="801342" cy="665020"/>
            </a:xfrm>
            <a:solidFill>
              <a:schemeClr val="bg1"/>
            </a:solidFill>
          </p:grpSpPr>
          <p:sp>
            <p:nvSpPr>
              <p:cNvPr id="69" name="Freeform 583"/>
              <p:cNvSpPr>
                <a:spLocks/>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84"/>
              <p:cNvSpPr>
                <a:spLocks/>
              </p:cNvSpPr>
              <p:nvPr/>
            </p:nvSpPr>
            <p:spPr bwMode="auto">
              <a:xfrm>
                <a:off x="9915466" y="1392487"/>
                <a:ext cx="208450" cy="511386"/>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85"/>
              <p:cNvSpPr>
                <a:spLocks/>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86"/>
              <p:cNvSpPr>
                <a:spLocks/>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 name="组合 5"/>
          <p:cNvGrpSpPr/>
          <p:nvPr/>
        </p:nvGrpSpPr>
        <p:grpSpPr>
          <a:xfrm>
            <a:off x="11413118" y="67581"/>
            <a:ext cx="501004" cy="432000"/>
            <a:chOff x="11413118" y="67581"/>
            <a:chExt cx="501004" cy="432000"/>
          </a:xfrm>
        </p:grpSpPr>
        <p:grpSp>
          <p:nvGrpSpPr>
            <p:cNvPr id="74" name="组合 73"/>
            <p:cNvGrpSpPr/>
            <p:nvPr/>
          </p:nvGrpSpPr>
          <p:grpSpPr>
            <a:xfrm>
              <a:off x="11413118" y="67581"/>
              <a:ext cx="501004" cy="432000"/>
              <a:chOff x="540674" y="2465412"/>
              <a:chExt cx="1205922" cy="1039829"/>
            </a:xfrm>
          </p:grpSpPr>
          <p:sp>
            <p:nvSpPr>
              <p:cNvPr id="75" name="六边形 74"/>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76" name="六边形 75"/>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77" name="组合 76"/>
            <p:cNvGrpSpPr/>
            <p:nvPr/>
          </p:nvGrpSpPr>
          <p:grpSpPr>
            <a:xfrm>
              <a:off x="11565420" y="224205"/>
              <a:ext cx="179912" cy="141146"/>
              <a:chOff x="4172643" y="3997027"/>
              <a:chExt cx="736426" cy="577745"/>
            </a:xfrm>
            <a:solidFill>
              <a:schemeClr val="bg1"/>
            </a:solidFill>
          </p:grpSpPr>
          <p:sp>
            <p:nvSpPr>
              <p:cNvPr id="78" name="Freeform 14"/>
              <p:cNvSpPr>
                <a:spLocks/>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7"/>
              <p:cNvSpPr>
                <a:spLocks/>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4391977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anim calcmode="lin" valueType="num">
                                      <p:cBhvr>
                                        <p:cTn id="12" dur="1000" fill="hold"/>
                                        <p:tgtEl>
                                          <p:spTgt spid="35"/>
                                        </p:tgtEl>
                                        <p:attrNameLst>
                                          <p:attrName>ppt_x</p:attrName>
                                        </p:attrNameLst>
                                      </p:cBhvr>
                                      <p:tavLst>
                                        <p:tav tm="0">
                                          <p:val>
                                            <p:strVal val="#ppt_x"/>
                                          </p:val>
                                        </p:tav>
                                        <p:tav tm="100000">
                                          <p:val>
                                            <p:strVal val="#ppt_x"/>
                                          </p:val>
                                        </p:tav>
                                      </p:tavLst>
                                    </p:anim>
                                    <p:anim calcmode="lin" valueType="num">
                                      <p:cBhvr>
                                        <p:cTn id="13" dur="1000" fill="hold"/>
                                        <p:tgtEl>
                                          <p:spTgt spid="35"/>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7"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16" presetClass="entr" presetSubtype="21"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arn(inVertical)">
                                      <p:cBhvr>
                                        <p:cTn id="3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534" y="252482"/>
            <a:ext cx="2969992" cy="461665"/>
          </a:xfrm>
          <a:prstGeom prst="rect">
            <a:avLst/>
          </a:prstGeom>
          <a:noFill/>
        </p:spPr>
        <p:txBody>
          <a:bodyPr wrap="square" rtlCol="0">
            <a:spAutoFit/>
          </a:bodyPr>
          <a:lstStyle/>
          <a:p>
            <a:r>
              <a:rPr lang="zh-CN" altLang="en-US" sz="2400" dirty="0">
                <a:solidFill>
                  <a:srgbClr val="0297F0"/>
                </a:solidFill>
                <a:latin typeface="微软雅黑" panose="020B0503020204020204" pitchFamily="34" charset="-122"/>
                <a:ea typeface="微软雅黑" panose="020B0503020204020204" pitchFamily="34" charset="-122"/>
              </a:rPr>
              <a:t>职业规划</a:t>
            </a:r>
          </a:p>
        </p:txBody>
      </p:sp>
      <p:grpSp>
        <p:nvGrpSpPr>
          <p:cNvPr id="15" name="组合 14"/>
          <p:cNvGrpSpPr/>
          <p:nvPr/>
        </p:nvGrpSpPr>
        <p:grpSpPr>
          <a:xfrm>
            <a:off x="11375018" y="143781"/>
            <a:ext cx="501004" cy="432000"/>
            <a:chOff x="11413118" y="67581"/>
            <a:chExt cx="501004" cy="432000"/>
          </a:xfrm>
        </p:grpSpPr>
        <p:grpSp>
          <p:nvGrpSpPr>
            <p:cNvPr id="16" name="组合 15"/>
            <p:cNvGrpSpPr/>
            <p:nvPr/>
          </p:nvGrpSpPr>
          <p:grpSpPr>
            <a:xfrm>
              <a:off x="11413118" y="67581"/>
              <a:ext cx="501004" cy="432000"/>
              <a:chOff x="540674" y="2465412"/>
              <a:chExt cx="1205922" cy="1039829"/>
            </a:xfrm>
          </p:grpSpPr>
          <p:sp>
            <p:nvSpPr>
              <p:cNvPr id="22" name="六边形 21"/>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3" name="六边形 22"/>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17" name="组合 16"/>
            <p:cNvGrpSpPr/>
            <p:nvPr/>
          </p:nvGrpSpPr>
          <p:grpSpPr>
            <a:xfrm>
              <a:off x="11565420" y="224205"/>
              <a:ext cx="179912" cy="141146"/>
              <a:chOff x="4172643" y="3997027"/>
              <a:chExt cx="736426" cy="577745"/>
            </a:xfrm>
            <a:solidFill>
              <a:schemeClr val="bg1"/>
            </a:solidFill>
          </p:grpSpPr>
          <p:sp>
            <p:nvSpPr>
              <p:cNvPr id="18" name="Freeform 14"/>
              <p:cNvSpPr>
                <a:spLocks/>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7"/>
              <p:cNvSpPr>
                <a:spLocks/>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 name="组合 2"/>
          <p:cNvGrpSpPr/>
          <p:nvPr/>
        </p:nvGrpSpPr>
        <p:grpSpPr>
          <a:xfrm>
            <a:off x="4303678" y="1956851"/>
            <a:ext cx="1601742" cy="1601742"/>
            <a:chOff x="4303678" y="1956851"/>
            <a:chExt cx="1601742" cy="1601742"/>
          </a:xfrm>
        </p:grpSpPr>
        <p:grpSp>
          <p:nvGrpSpPr>
            <p:cNvPr id="45" name="组合 44"/>
            <p:cNvGrpSpPr/>
            <p:nvPr/>
          </p:nvGrpSpPr>
          <p:grpSpPr>
            <a:xfrm>
              <a:off x="4303678" y="1956851"/>
              <a:ext cx="1601742" cy="1601742"/>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椭圆 4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TextBox 55"/>
            <p:cNvSpPr txBox="1"/>
            <p:nvPr/>
          </p:nvSpPr>
          <p:spPr>
            <a:xfrm>
              <a:off x="4424762" y="2620844"/>
              <a:ext cx="1367999" cy="369332"/>
            </a:xfrm>
            <a:prstGeom prst="rect">
              <a:avLst/>
            </a:prstGeom>
            <a:noFill/>
          </p:spPr>
          <p:txBody>
            <a:bodyPr wrap="square" lIns="0" tIns="0" rIns="0" bIns="0" rtlCol="0">
              <a:spAutoFit/>
            </a:bodyPr>
            <a:lstStyle/>
            <a:p>
              <a:pPr algn="ctr"/>
              <a:r>
                <a:rPr lang="zh-CN" altLang="en-US" sz="2400" b="1" dirty="0">
                  <a:solidFill>
                    <a:schemeClr val="accent1"/>
                  </a:solidFill>
                  <a:latin typeface="微软雅黑" pitchFamily="34" charset="-122"/>
                  <a:ea typeface="微软雅黑" pitchFamily="34" charset="-122"/>
                </a:rPr>
                <a:t>第一阶段</a:t>
              </a:r>
            </a:p>
          </p:txBody>
        </p:sp>
      </p:grpSp>
      <p:sp>
        <p:nvSpPr>
          <p:cNvPr id="50" name="Rectangle 88"/>
          <p:cNvSpPr/>
          <p:nvPr/>
        </p:nvSpPr>
        <p:spPr>
          <a:xfrm>
            <a:off x="1029021" y="2361662"/>
            <a:ext cx="3058540" cy="1052596"/>
          </a:xfrm>
          <a:prstGeom prst="rect">
            <a:avLst/>
          </a:prstGeom>
        </p:spPr>
        <p:txBody>
          <a:bodyPr wrap="square">
            <a:spAutoFit/>
          </a:bodyPr>
          <a:lstStyle/>
          <a:p>
            <a:pPr algn="just">
              <a:lnSpc>
                <a:spcPct val="13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点击此处添加文本信息，点击此处添加文本信息点击此处添加文本信息，点击此处添加文本信息</a:t>
            </a:r>
            <a:endParaRPr lang="ms-MY" sz="1600" dirty="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endParaRPr>
          </a:p>
        </p:txBody>
      </p:sp>
      <p:sp>
        <p:nvSpPr>
          <p:cNvPr id="51" name="Rectangle 89"/>
          <p:cNvSpPr/>
          <p:nvPr/>
        </p:nvSpPr>
        <p:spPr>
          <a:xfrm>
            <a:off x="1029021" y="1963862"/>
            <a:ext cx="2580643" cy="400110"/>
          </a:xfrm>
          <a:prstGeom prst="rect">
            <a:avLst/>
          </a:prstGeom>
        </p:spPr>
        <p:txBody>
          <a:bodyPr wrap="square">
            <a:spAutoFit/>
          </a:bodyPr>
          <a:lstStyle/>
          <a:p>
            <a:r>
              <a:rPr lang="zh-CN" altLang="en-US" sz="2000" dirty="0">
                <a:solidFill>
                  <a:srgbClr val="666666"/>
                </a:solidFill>
                <a:latin typeface="微软雅黑" panose="020B0503020204020204" pitchFamily="34" charset="-122"/>
                <a:ea typeface="微软雅黑" panose="020B0503020204020204" pitchFamily="34" charset="-122"/>
                <a:cs typeface="Open Sans" pitchFamily="34" charset="0"/>
              </a:rPr>
              <a:t>添加标题</a:t>
            </a:r>
            <a:endParaRPr lang="en-US" sz="2000" dirty="0">
              <a:solidFill>
                <a:srgbClr val="666666"/>
              </a:solidFill>
              <a:latin typeface="微软雅黑" panose="020B0503020204020204" pitchFamily="34" charset="-122"/>
              <a:ea typeface="微软雅黑" panose="020B0503020204020204" pitchFamily="34" charset="-122"/>
              <a:cs typeface="Open Sans" pitchFamily="34" charset="0"/>
            </a:endParaRPr>
          </a:p>
        </p:txBody>
      </p:sp>
      <p:sp>
        <p:nvSpPr>
          <p:cNvPr id="53" name="Rectangle 90"/>
          <p:cNvSpPr/>
          <p:nvPr/>
        </p:nvSpPr>
        <p:spPr>
          <a:xfrm>
            <a:off x="1029021" y="4444483"/>
            <a:ext cx="3058540" cy="1021433"/>
          </a:xfrm>
          <a:prstGeom prst="rect">
            <a:avLst/>
          </a:prstGeom>
        </p:spPr>
        <p:txBody>
          <a:bodyPr wrap="square">
            <a:spAutoFit/>
          </a:bodyPr>
          <a:lstStyle/>
          <a:p>
            <a:pPr lvl="0" algn="just">
              <a:lnSpc>
                <a:spcPct val="13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点击此处添加文本信息，点击此处添加文本信息点击此处添加文本信息，点击此处添加文本信息</a:t>
            </a:r>
            <a:endParaRPr lang="ms-MY"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endParaRPr>
          </a:p>
        </p:txBody>
      </p:sp>
      <p:sp>
        <p:nvSpPr>
          <p:cNvPr id="54" name="Rectangle 91"/>
          <p:cNvSpPr/>
          <p:nvPr/>
        </p:nvSpPr>
        <p:spPr>
          <a:xfrm>
            <a:off x="1029021" y="3981085"/>
            <a:ext cx="2580643" cy="400109"/>
          </a:xfrm>
          <a:prstGeom prst="rect">
            <a:avLst/>
          </a:prstGeom>
        </p:spPr>
        <p:txBody>
          <a:bodyPr wrap="square">
            <a:spAutoFit/>
          </a:bodyPr>
          <a:lstStyle/>
          <a:p>
            <a:r>
              <a:rPr lang="zh-CN" altLang="en-US" sz="2000" dirty="0">
                <a:solidFill>
                  <a:srgbClr val="666666"/>
                </a:solidFill>
                <a:latin typeface="微软雅黑" panose="020B0503020204020204" pitchFamily="34" charset="-122"/>
                <a:ea typeface="微软雅黑" panose="020B0503020204020204" pitchFamily="34" charset="-122"/>
                <a:cs typeface="Open Sans" pitchFamily="34" charset="0"/>
              </a:rPr>
              <a:t>添加标题</a:t>
            </a:r>
            <a:endParaRPr lang="en-US" sz="2000" dirty="0">
              <a:solidFill>
                <a:srgbClr val="666666"/>
              </a:solidFill>
              <a:latin typeface="微软雅黑" panose="020B0503020204020204" pitchFamily="34" charset="-122"/>
              <a:ea typeface="微软雅黑" panose="020B0503020204020204" pitchFamily="34" charset="-122"/>
              <a:cs typeface="Open Sans" pitchFamily="34" charset="0"/>
            </a:endParaRPr>
          </a:p>
        </p:txBody>
      </p:sp>
      <p:sp>
        <p:nvSpPr>
          <p:cNvPr id="56" name="Rectangle 92"/>
          <p:cNvSpPr/>
          <p:nvPr/>
        </p:nvSpPr>
        <p:spPr>
          <a:xfrm>
            <a:off x="8170693" y="4444483"/>
            <a:ext cx="3058540" cy="1021433"/>
          </a:xfrm>
          <a:prstGeom prst="rect">
            <a:avLst/>
          </a:prstGeom>
        </p:spPr>
        <p:txBody>
          <a:bodyPr wrap="square">
            <a:spAutoFit/>
          </a:bodyPr>
          <a:lstStyle/>
          <a:p>
            <a:pPr lvl="0" algn="just">
              <a:lnSpc>
                <a:spcPct val="13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点击此处添加文本信息，点击此处添加文本信息点击此处添加文本信息，点击此处添加文本信息</a:t>
            </a:r>
            <a:endParaRPr lang="ms-MY"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endParaRPr>
          </a:p>
        </p:txBody>
      </p:sp>
      <p:sp>
        <p:nvSpPr>
          <p:cNvPr id="57" name="Rectangle 93"/>
          <p:cNvSpPr/>
          <p:nvPr/>
        </p:nvSpPr>
        <p:spPr>
          <a:xfrm>
            <a:off x="8154426" y="3981085"/>
            <a:ext cx="2580643" cy="400109"/>
          </a:xfrm>
          <a:prstGeom prst="rect">
            <a:avLst/>
          </a:prstGeom>
        </p:spPr>
        <p:txBody>
          <a:bodyPr wrap="square">
            <a:spAutoFit/>
          </a:bodyPr>
          <a:lstStyle/>
          <a:p>
            <a:r>
              <a:rPr lang="zh-CN" altLang="en-US" sz="2000" dirty="0">
                <a:solidFill>
                  <a:srgbClr val="666666"/>
                </a:solidFill>
                <a:latin typeface="微软雅黑" panose="020B0503020204020204" pitchFamily="34" charset="-122"/>
                <a:ea typeface="微软雅黑" panose="020B0503020204020204" pitchFamily="34" charset="-122"/>
                <a:cs typeface="Open Sans" pitchFamily="34" charset="0"/>
              </a:rPr>
              <a:t>添加标题</a:t>
            </a:r>
            <a:endParaRPr lang="en-US" sz="2000" dirty="0">
              <a:solidFill>
                <a:srgbClr val="666666"/>
              </a:solidFill>
              <a:latin typeface="微软雅黑" panose="020B0503020204020204" pitchFamily="34" charset="-122"/>
              <a:ea typeface="微软雅黑" panose="020B0503020204020204" pitchFamily="34" charset="-122"/>
              <a:cs typeface="Open Sans" pitchFamily="34" charset="0"/>
            </a:endParaRPr>
          </a:p>
        </p:txBody>
      </p:sp>
      <p:sp>
        <p:nvSpPr>
          <p:cNvPr id="59" name="Rectangle 94"/>
          <p:cNvSpPr/>
          <p:nvPr/>
        </p:nvSpPr>
        <p:spPr>
          <a:xfrm>
            <a:off x="8170693" y="2355563"/>
            <a:ext cx="3058540" cy="1021433"/>
          </a:xfrm>
          <a:prstGeom prst="rect">
            <a:avLst/>
          </a:prstGeom>
        </p:spPr>
        <p:txBody>
          <a:bodyPr wrap="square">
            <a:spAutoFit/>
          </a:bodyPr>
          <a:lstStyle/>
          <a:p>
            <a:pPr lvl="0" algn="just">
              <a:lnSpc>
                <a:spcPct val="13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点击此处添加文本信息，点击此处添加文本信息点击此处添加文本信息，点击此处添加文本信息</a:t>
            </a:r>
            <a:endParaRPr lang="ms-MY"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endParaRPr>
          </a:p>
        </p:txBody>
      </p:sp>
      <p:sp>
        <p:nvSpPr>
          <p:cNvPr id="60" name="Rectangle 95"/>
          <p:cNvSpPr/>
          <p:nvPr/>
        </p:nvSpPr>
        <p:spPr>
          <a:xfrm>
            <a:off x="8154426" y="1963864"/>
            <a:ext cx="2580643" cy="400111"/>
          </a:xfrm>
          <a:prstGeom prst="rect">
            <a:avLst/>
          </a:prstGeom>
        </p:spPr>
        <p:txBody>
          <a:bodyPr wrap="square">
            <a:spAutoFit/>
          </a:bodyPr>
          <a:lstStyle/>
          <a:p>
            <a:r>
              <a:rPr lang="zh-CN" altLang="en-US" sz="2000" dirty="0">
                <a:solidFill>
                  <a:srgbClr val="666666"/>
                </a:solidFill>
                <a:latin typeface="微软雅黑" panose="020B0503020204020204" pitchFamily="34" charset="-122"/>
                <a:ea typeface="微软雅黑" panose="020B0503020204020204" pitchFamily="34" charset="-122"/>
                <a:cs typeface="Open Sans" pitchFamily="34" charset="0"/>
              </a:rPr>
              <a:t>添加标题</a:t>
            </a:r>
            <a:endParaRPr lang="en-US" sz="2000" dirty="0">
              <a:solidFill>
                <a:srgbClr val="666666"/>
              </a:solidFill>
              <a:latin typeface="微软雅黑" panose="020B0503020204020204" pitchFamily="34" charset="-122"/>
              <a:ea typeface="微软雅黑" panose="020B0503020204020204" pitchFamily="34" charset="-122"/>
              <a:cs typeface="Open Sans" pitchFamily="34" charset="0"/>
            </a:endParaRPr>
          </a:p>
        </p:txBody>
      </p:sp>
      <p:grpSp>
        <p:nvGrpSpPr>
          <p:cNvPr id="4" name="组合 3"/>
          <p:cNvGrpSpPr/>
          <p:nvPr/>
        </p:nvGrpSpPr>
        <p:grpSpPr>
          <a:xfrm>
            <a:off x="6276548" y="1956851"/>
            <a:ext cx="1601742" cy="1601742"/>
            <a:chOff x="6276548" y="1956851"/>
            <a:chExt cx="1601742" cy="1601742"/>
          </a:xfrm>
        </p:grpSpPr>
        <p:grpSp>
          <p:nvGrpSpPr>
            <p:cNvPr id="61" name="组合 60"/>
            <p:cNvGrpSpPr/>
            <p:nvPr/>
          </p:nvGrpSpPr>
          <p:grpSpPr>
            <a:xfrm>
              <a:off x="6276548" y="1956851"/>
              <a:ext cx="1601742" cy="1601742"/>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椭圆 6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TextBox 55"/>
            <p:cNvSpPr txBox="1"/>
            <p:nvPr/>
          </p:nvSpPr>
          <p:spPr>
            <a:xfrm>
              <a:off x="6393419" y="2620844"/>
              <a:ext cx="1367999" cy="369332"/>
            </a:xfrm>
            <a:prstGeom prst="rect">
              <a:avLst/>
            </a:prstGeom>
            <a:noFill/>
          </p:spPr>
          <p:txBody>
            <a:bodyPr wrap="square" lIns="0" tIns="0" rIns="0" bIns="0" rtlCol="0">
              <a:spAutoFit/>
            </a:bodyPr>
            <a:lstStyle/>
            <a:p>
              <a:pPr algn="ctr"/>
              <a:r>
                <a:rPr lang="zh-CN" altLang="en-US" sz="2400" b="1" dirty="0">
                  <a:solidFill>
                    <a:schemeClr val="accent1"/>
                  </a:solidFill>
                  <a:latin typeface="微软雅黑" pitchFamily="34" charset="-122"/>
                  <a:ea typeface="微软雅黑" pitchFamily="34" charset="-122"/>
                </a:rPr>
                <a:t>第二阶段</a:t>
              </a:r>
            </a:p>
          </p:txBody>
        </p:sp>
      </p:grpSp>
      <p:grpSp>
        <p:nvGrpSpPr>
          <p:cNvPr id="5" name="组合 4"/>
          <p:cNvGrpSpPr/>
          <p:nvPr/>
        </p:nvGrpSpPr>
        <p:grpSpPr>
          <a:xfrm>
            <a:off x="4343835" y="3973054"/>
            <a:ext cx="1601742" cy="1601742"/>
            <a:chOff x="4343835" y="3973054"/>
            <a:chExt cx="1601742" cy="1601742"/>
          </a:xfrm>
        </p:grpSpPr>
        <p:grpSp>
          <p:nvGrpSpPr>
            <p:cNvPr id="65" name="组合 64"/>
            <p:cNvGrpSpPr/>
            <p:nvPr/>
          </p:nvGrpSpPr>
          <p:grpSpPr>
            <a:xfrm>
              <a:off x="4343835" y="3973054"/>
              <a:ext cx="1601742" cy="1601742"/>
              <a:chOff x="304800" y="673100"/>
              <a:chExt cx="4000500" cy="4000500"/>
            </a:xfrm>
            <a:effectLst>
              <a:outerShdw blurRad="444500" dist="2540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椭圆 6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TextBox 55"/>
            <p:cNvSpPr txBox="1"/>
            <p:nvPr/>
          </p:nvSpPr>
          <p:spPr>
            <a:xfrm>
              <a:off x="4440804" y="4639380"/>
              <a:ext cx="1367999" cy="369332"/>
            </a:xfrm>
            <a:prstGeom prst="rect">
              <a:avLst/>
            </a:prstGeom>
            <a:noFill/>
          </p:spPr>
          <p:txBody>
            <a:bodyPr wrap="square" lIns="0" tIns="0" rIns="0" bIns="0" rtlCol="0">
              <a:spAutoFit/>
            </a:bodyPr>
            <a:lstStyle/>
            <a:p>
              <a:pPr algn="ctr"/>
              <a:r>
                <a:rPr lang="zh-CN" altLang="en-US" sz="2400" b="1" dirty="0">
                  <a:solidFill>
                    <a:schemeClr val="accent1"/>
                  </a:solidFill>
                  <a:latin typeface="微软雅黑" pitchFamily="34" charset="-122"/>
                  <a:ea typeface="微软雅黑" pitchFamily="34" charset="-122"/>
                </a:rPr>
                <a:t>第四阶段</a:t>
              </a:r>
            </a:p>
          </p:txBody>
        </p:sp>
      </p:grpSp>
      <p:grpSp>
        <p:nvGrpSpPr>
          <p:cNvPr id="6" name="组合 5"/>
          <p:cNvGrpSpPr/>
          <p:nvPr/>
        </p:nvGrpSpPr>
        <p:grpSpPr>
          <a:xfrm>
            <a:off x="6276548" y="3973054"/>
            <a:ext cx="1601742" cy="1601742"/>
            <a:chOff x="6276548" y="3973054"/>
            <a:chExt cx="1601742" cy="1601742"/>
          </a:xfrm>
        </p:grpSpPr>
        <p:grpSp>
          <p:nvGrpSpPr>
            <p:cNvPr id="69" name="组合 68"/>
            <p:cNvGrpSpPr/>
            <p:nvPr/>
          </p:nvGrpSpPr>
          <p:grpSpPr>
            <a:xfrm>
              <a:off x="6276548" y="3973054"/>
              <a:ext cx="1601742" cy="1601742"/>
              <a:chOff x="304800" y="673100"/>
              <a:chExt cx="4000500" cy="4000500"/>
            </a:xfrm>
            <a:effectLst>
              <a:outerShdw blurRad="444500" dist="254000" dir="8100000" algn="tr" rotWithShape="0">
                <a:prstClr val="black">
                  <a:alpha val="50000"/>
                </a:prstClr>
              </a:outerShdw>
            </a:effectLst>
          </p:grpSpPr>
          <p:sp>
            <p:nvSpPr>
              <p:cNvPr id="70" name="同心圆 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椭圆 7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TextBox 55"/>
            <p:cNvSpPr txBox="1"/>
            <p:nvPr/>
          </p:nvSpPr>
          <p:spPr>
            <a:xfrm>
              <a:off x="6393277" y="4639380"/>
              <a:ext cx="1367999" cy="369332"/>
            </a:xfrm>
            <a:prstGeom prst="rect">
              <a:avLst/>
            </a:prstGeom>
            <a:noFill/>
          </p:spPr>
          <p:txBody>
            <a:bodyPr wrap="square" lIns="0" tIns="0" rIns="0" bIns="0" rtlCol="0">
              <a:spAutoFit/>
            </a:bodyPr>
            <a:lstStyle/>
            <a:p>
              <a:pPr algn="ctr"/>
              <a:r>
                <a:rPr lang="zh-CN" altLang="en-US" sz="2400" b="1" dirty="0">
                  <a:solidFill>
                    <a:schemeClr val="accent1"/>
                  </a:solidFill>
                  <a:latin typeface="微软雅黑" pitchFamily="34" charset="-122"/>
                  <a:ea typeface="微软雅黑" pitchFamily="34" charset="-122"/>
                </a:rPr>
                <a:t>第三阶段</a:t>
              </a:r>
            </a:p>
          </p:txBody>
        </p:sp>
      </p:grpSp>
    </p:spTree>
    <p:extLst>
      <p:ext uri="{BB962C8B-B14F-4D97-AF65-F5344CB8AC3E}">
        <p14:creationId xmlns:p14="http://schemas.microsoft.com/office/powerpoint/2010/main" val="22688911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6" presetClass="entr" presetSubtype="16"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circle(in)">
                                      <p:cBhvr>
                                        <p:cTn id="23" dur="2000"/>
                                        <p:tgtEl>
                                          <p:spTgt spid="51"/>
                                        </p:tgtEl>
                                      </p:cBhvr>
                                    </p:animEffect>
                                  </p:childTnLst>
                                </p:cTn>
                              </p:par>
                            </p:childTnLst>
                          </p:cTn>
                        </p:par>
                        <p:par>
                          <p:cTn id="24" fill="hold">
                            <p:stCondLst>
                              <p:cond delay="3500"/>
                            </p:stCondLst>
                            <p:childTnLst>
                              <p:par>
                                <p:cTn id="25" presetID="21" presetClass="entr" presetSubtype="1" fill="hold" nodeType="afterEffect">
                                  <p:stCondLst>
                                    <p:cond delay="0"/>
                                  </p:stCondLst>
                                  <p:childTnLst>
                                    <p:set>
                                      <p:cBhvr>
                                        <p:cTn id="26" dur="1" fill="hold">
                                          <p:stCondLst>
                                            <p:cond delay="0"/>
                                          </p:stCondLst>
                                        </p:cTn>
                                        <p:tgtEl>
                                          <p:spTgt spid="50">
                                            <p:txEl>
                                              <p:pRg st="0" end="0"/>
                                            </p:txEl>
                                          </p:spTgt>
                                        </p:tgtEl>
                                        <p:attrNameLst>
                                          <p:attrName>style.visibility</p:attrName>
                                        </p:attrNameLst>
                                      </p:cBhvr>
                                      <p:to>
                                        <p:strVal val="visible"/>
                                      </p:to>
                                    </p:set>
                                    <p:animEffect transition="in" filter="wheel(1)">
                                      <p:cBhvr>
                                        <p:cTn id="27" dur="2000"/>
                                        <p:tgtEl>
                                          <p:spTgt spid="50">
                                            <p:txEl>
                                              <p:pRg st="0" end="0"/>
                                            </p:txEl>
                                          </p:spTgt>
                                        </p:tgtEl>
                                      </p:cBhvr>
                                    </p:animEffect>
                                  </p:childTnLst>
                                </p:cTn>
                              </p:par>
                            </p:childTnLst>
                          </p:cTn>
                        </p:par>
                        <p:par>
                          <p:cTn id="28" fill="hold">
                            <p:stCondLst>
                              <p:cond delay="5500"/>
                            </p:stCondLst>
                            <p:childTnLst>
                              <p:par>
                                <p:cTn id="29" presetID="2" presetClass="entr" presetSubtype="4"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6" presetClass="entr" presetSubtype="16" fill="hold" grpId="0" nodeType="after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circle(in)">
                                      <p:cBhvr>
                                        <p:cTn id="36" dur="2000"/>
                                        <p:tgtEl>
                                          <p:spTgt spid="60"/>
                                        </p:tgtEl>
                                      </p:cBhvr>
                                    </p:animEffect>
                                  </p:childTnLst>
                                </p:cTn>
                              </p:par>
                            </p:childTnLst>
                          </p:cTn>
                        </p:par>
                        <p:par>
                          <p:cTn id="37" fill="hold">
                            <p:stCondLst>
                              <p:cond delay="8000"/>
                            </p:stCondLst>
                            <p:childTnLst>
                              <p:par>
                                <p:cTn id="38" presetID="21" presetClass="entr" presetSubtype="1" fill="hold" grpId="0" nodeType="after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heel(1)">
                                      <p:cBhvr>
                                        <p:cTn id="40" dur="2000"/>
                                        <p:tgtEl>
                                          <p:spTgt spid="59"/>
                                        </p:tgtEl>
                                      </p:cBhvr>
                                    </p:animEffect>
                                  </p:childTnLst>
                                </p:cTn>
                              </p:par>
                            </p:childTnLst>
                          </p:cTn>
                        </p:par>
                        <p:par>
                          <p:cTn id="41" fill="hold">
                            <p:stCondLst>
                              <p:cond delay="10000"/>
                            </p:stCondLst>
                            <p:childTnLst>
                              <p:par>
                                <p:cTn id="42" presetID="2" presetClass="entr" presetSubtype="4"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ppt_x"/>
                                          </p:val>
                                        </p:tav>
                                        <p:tav tm="100000">
                                          <p:val>
                                            <p:strVal val="#ppt_x"/>
                                          </p:val>
                                        </p:tav>
                                      </p:tavLst>
                                    </p:anim>
                                    <p:anim calcmode="lin" valueType="num">
                                      <p:cBhvr additive="base">
                                        <p:cTn id="45" dur="500" fill="hold"/>
                                        <p:tgtEl>
                                          <p:spTgt spid="6"/>
                                        </p:tgtEl>
                                        <p:attrNameLst>
                                          <p:attrName>ppt_y</p:attrName>
                                        </p:attrNameLst>
                                      </p:cBhvr>
                                      <p:tavLst>
                                        <p:tav tm="0">
                                          <p:val>
                                            <p:strVal val="1+#ppt_h/2"/>
                                          </p:val>
                                        </p:tav>
                                        <p:tav tm="100000">
                                          <p:val>
                                            <p:strVal val="#ppt_y"/>
                                          </p:val>
                                        </p:tav>
                                      </p:tavLst>
                                    </p:anim>
                                  </p:childTnLst>
                                </p:cTn>
                              </p:par>
                            </p:childTnLst>
                          </p:cTn>
                        </p:par>
                        <p:par>
                          <p:cTn id="46" fill="hold">
                            <p:stCondLst>
                              <p:cond delay="10500"/>
                            </p:stCondLst>
                            <p:childTnLst>
                              <p:par>
                                <p:cTn id="47" presetID="6" presetClass="entr" presetSubtype="16" fill="hold" grpId="0" nodeType="after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circle(in)">
                                      <p:cBhvr>
                                        <p:cTn id="49" dur="2000"/>
                                        <p:tgtEl>
                                          <p:spTgt spid="57"/>
                                        </p:tgtEl>
                                      </p:cBhvr>
                                    </p:animEffect>
                                  </p:childTnLst>
                                </p:cTn>
                              </p:par>
                            </p:childTnLst>
                          </p:cTn>
                        </p:par>
                        <p:par>
                          <p:cTn id="50" fill="hold">
                            <p:stCondLst>
                              <p:cond delay="12500"/>
                            </p:stCondLst>
                            <p:childTnLst>
                              <p:par>
                                <p:cTn id="51" presetID="21" presetClass="entr" presetSubtype="1" fill="hold" grpId="0" nodeType="after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wheel(1)">
                                      <p:cBhvr>
                                        <p:cTn id="53" dur="2000"/>
                                        <p:tgtEl>
                                          <p:spTgt spid="56"/>
                                        </p:tgtEl>
                                      </p:cBhvr>
                                    </p:animEffect>
                                  </p:childTnLst>
                                </p:cTn>
                              </p:par>
                            </p:childTnLst>
                          </p:cTn>
                        </p:par>
                        <p:par>
                          <p:cTn id="54" fill="hold">
                            <p:stCondLst>
                              <p:cond delay="14500"/>
                            </p:stCondLst>
                            <p:childTnLst>
                              <p:par>
                                <p:cTn id="55" presetID="2" presetClass="entr" presetSubtype="4"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childTnLst>
                          </p:cTn>
                        </p:par>
                        <p:par>
                          <p:cTn id="59" fill="hold">
                            <p:stCondLst>
                              <p:cond delay="15000"/>
                            </p:stCondLst>
                            <p:childTnLst>
                              <p:par>
                                <p:cTn id="60" presetID="6" presetClass="entr" presetSubtype="16" fill="hold" grpId="0" nodeType="after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circle(in)">
                                      <p:cBhvr>
                                        <p:cTn id="62" dur="2000"/>
                                        <p:tgtEl>
                                          <p:spTgt spid="54"/>
                                        </p:tgtEl>
                                      </p:cBhvr>
                                    </p:animEffect>
                                  </p:childTnLst>
                                </p:cTn>
                              </p:par>
                            </p:childTnLst>
                          </p:cTn>
                        </p:par>
                        <p:par>
                          <p:cTn id="63" fill="hold">
                            <p:stCondLst>
                              <p:cond delay="17000"/>
                            </p:stCondLst>
                            <p:childTnLst>
                              <p:par>
                                <p:cTn id="64" presetID="21" presetClass="entr" presetSubtype="1" fill="hold" grpId="0" nodeType="after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wheel(1)">
                                      <p:cBhvr>
                                        <p:cTn id="66"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1" grpId="0"/>
      <p:bldP spid="53" grpId="0"/>
      <p:bldP spid="54" grpId="0"/>
      <p:bldP spid="56" grpId="0"/>
      <p:bldP spid="57" grpId="0"/>
      <p:bldP spid="59" grpId="0"/>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534" y="252482"/>
            <a:ext cx="2969992" cy="461665"/>
          </a:xfrm>
          <a:prstGeom prst="rect">
            <a:avLst/>
          </a:prstGeom>
          <a:noFill/>
        </p:spPr>
        <p:txBody>
          <a:bodyPr wrap="square" rtlCol="0">
            <a:spAutoFit/>
          </a:bodyPr>
          <a:lstStyle/>
          <a:p>
            <a:r>
              <a:rPr lang="zh-CN" altLang="en-US" sz="2400" dirty="0">
                <a:solidFill>
                  <a:srgbClr val="0297F0"/>
                </a:solidFill>
                <a:latin typeface="微软雅黑" panose="020B0503020204020204" pitchFamily="34" charset="-122"/>
                <a:ea typeface="微软雅黑" panose="020B0503020204020204" pitchFamily="34" charset="-122"/>
              </a:rPr>
              <a:t>实现目标的关键</a:t>
            </a:r>
          </a:p>
        </p:txBody>
      </p:sp>
      <p:grpSp>
        <p:nvGrpSpPr>
          <p:cNvPr id="15" name="组合 14"/>
          <p:cNvGrpSpPr/>
          <p:nvPr/>
        </p:nvGrpSpPr>
        <p:grpSpPr>
          <a:xfrm>
            <a:off x="11375018" y="143781"/>
            <a:ext cx="501004" cy="432000"/>
            <a:chOff x="11413118" y="67581"/>
            <a:chExt cx="501004" cy="432000"/>
          </a:xfrm>
        </p:grpSpPr>
        <p:grpSp>
          <p:nvGrpSpPr>
            <p:cNvPr id="16" name="组合 15"/>
            <p:cNvGrpSpPr/>
            <p:nvPr/>
          </p:nvGrpSpPr>
          <p:grpSpPr>
            <a:xfrm>
              <a:off x="11413118" y="67581"/>
              <a:ext cx="501004" cy="432000"/>
              <a:chOff x="540674" y="2465412"/>
              <a:chExt cx="1205922" cy="1039829"/>
            </a:xfrm>
          </p:grpSpPr>
          <p:sp>
            <p:nvSpPr>
              <p:cNvPr id="22" name="六边形 21"/>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3" name="六边形 22"/>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17" name="组合 16"/>
            <p:cNvGrpSpPr/>
            <p:nvPr/>
          </p:nvGrpSpPr>
          <p:grpSpPr>
            <a:xfrm>
              <a:off x="11565420" y="224205"/>
              <a:ext cx="179912" cy="141146"/>
              <a:chOff x="4172643" y="3997027"/>
              <a:chExt cx="736426" cy="577745"/>
            </a:xfrm>
            <a:solidFill>
              <a:schemeClr val="bg1"/>
            </a:solidFill>
          </p:grpSpPr>
          <p:sp>
            <p:nvSpPr>
              <p:cNvPr id="18" name="Freeform 14"/>
              <p:cNvSpPr>
                <a:spLocks/>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7"/>
              <p:cNvSpPr>
                <a:spLocks/>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2" name="MH_Other_4"/>
          <p:cNvSpPr/>
          <p:nvPr>
            <p:custDataLst>
              <p:tags r:id="rId1"/>
            </p:custDataLst>
          </p:nvPr>
        </p:nvSpPr>
        <p:spPr>
          <a:xfrm flipH="1">
            <a:off x="5186697" y="2787461"/>
            <a:ext cx="1023742" cy="2276022"/>
          </a:xfrm>
          <a:custGeom>
            <a:avLst/>
            <a:gdLst>
              <a:gd name="connsiteX0" fmla="*/ 221247 w 863600"/>
              <a:gd name="connsiteY0" fmla="*/ 0 h 1825043"/>
              <a:gd name="connsiteX1" fmla="*/ 0 w 863600"/>
              <a:gd name="connsiteY1" fmla="*/ 221247 h 1825043"/>
              <a:gd name="connsiteX2" fmla="*/ 0 w 863600"/>
              <a:gd name="connsiteY2" fmla="*/ 1013461 h 1825043"/>
              <a:gd name="connsiteX3" fmla="*/ 0 w 863600"/>
              <a:gd name="connsiteY3" fmla="*/ 1615441 h 1825043"/>
              <a:gd name="connsiteX4" fmla="*/ 0 w 863600"/>
              <a:gd name="connsiteY4" fmla="*/ 1825043 h 1825043"/>
              <a:gd name="connsiteX5" fmla="*/ 140965 w 863600"/>
              <a:gd name="connsiteY5" fmla="*/ 1825043 h 1825043"/>
              <a:gd name="connsiteX6" fmla="*/ 140965 w 863600"/>
              <a:gd name="connsiteY6" fmla="*/ 1013461 h 1825043"/>
              <a:gd name="connsiteX7" fmla="*/ 140965 w 863600"/>
              <a:gd name="connsiteY7" fmla="*/ 221247 h 1825043"/>
              <a:gd name="connsiteX8" fmla="*/ 221247 w 863600"/>
              <a:gd name="connsiteY8" fmla="*/ 140965 h 1825043"/>
              <a:gd name="connsiteX9" fmla="*/ 863600 w 863600"/>
              <a:gd name="connsiteY9" fmla="*/ 140965 h 1825043"/>
              <a:gd name="connsiteX10" fmla="*/ 863600 w 863600"/>
              <a:gd name="connsiteY10" fmla="*/ 1 h 182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3600" h="1825043">
                <a:moveTo>
                  <a:pt x="221247" y="0"/>
                </a:moveTo>
                <a:cubicBezTo>
                  <a:pt x="99056" y="0"/>
                  <a:pt x="0" y="99056"/>
                  <a:pt x="0" y="221247"/>
                </a:cubicBezTo>
                <a:lnTo>
                  <a:pt x="0" y="1013461"/>
                </a:lnTo>
                <a:lnTo>
                  <a:pt x="0" y="1615441"/>
                </a:lnTo>
                <a:lnTo>
                  <a:pt x="0" y="1825043"/>
                </a:lnTo>
                <a:lnTo>
                  <a:pt x="140965" y="1825043"/>
                </a:lnTo>
                <a:lnTo>
                  <a:pt x="140965" y="1013461"/>
                </a:lnTo>
                <a:lnTo>
                  <a:pt x="140965" y="221247"/>
                </a:lnTo>
                <a:cubicBezTo>
                  <a:pt x="140965" y="176908"/>
                  <a:pt x="176908" y="140965"/>
                  <a:pt x="221247" y="140965"/>
                </a:cubicBezTo>
                <a:lnTo>
                  <a:pt x="863600" y="140965"/>
                </a:lnTo>
                <a:lnTo>
                  <a:pt x="863600" y="1"/>
                </a:lnTo>
                <a:close/>
              </a:path>
            </a:pathLst>
          </a:custGeom>
          <a:solidFill>
            <a:srgbClr val="FFFFFF"/>
          </a:solidFill>
          <a:ln w="3175">
            <a:solidFill>
              <a:srgbClr val="EAEAEA"/>
            </a:solidFill>
          </a:ln>
          <a:effectLst>
            <a:outerShdw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Calibri" panose="020F0502020204030204" pitchFamily="34" charset="0"/>
              <a:ea typeface="微软雅黑" panose="020B0503020204020204" pitchFamily="34" charset="-122"/>
            </a:endParaRPr>
          </a:p>
        </p:txBody>
      </p:sp>
      <p:sp>
        <p:nvSpPr>
          <p:cNvPr id="13" name="MH_Other_1"/>
          <p:cNvSpPr/>
          <p:nvPr>
            <p:custDataLst>
              <p:tags r:id="rId2"/>
            </p:custDataLst>
          </p:nvPr>
        </p:nvSpPr>
        <p:spPr>
          <a:xfrm>
            <a:off x="6564245" y="3536072"/>
            <a:ext cx="1023742" cy="1527410"/>
          </a:xfrm>
          <a:custGeom>
            <a:avLst/>
            <a:gdLst>
              <a:gd name="connsiteX0" fmla="*/ 221247 w 863600"/>
              <a:gd name="connsiteY0" fmla="*/ 0 h 1615441"/>
              <a:gd name="connsiteX1" fmla="*/ 863600 w 863600"/>
              <a:gd name="connsiteY1" fmla="*/ 1 h 1615441"/>
              <a:gd name="connsiteX2" fmla="*/ 863600 w 863600"/>
              <a:gd name="connsiteY2" fmla="*/ 140965 h 1615441"/>
              <a:gd name="connsiteX3" fmla="*/ 221247 w 863600"/>
              <a:gd name="connsiteY3" fmla="*/ 140965 h 1615441"/>
              <a:gd name="connsiteX4" fmla="*/ 140965 w 863600"/>
              <a:gd name="connsiteY4" fmla="*/ 221247 h 1615441"/>
              <a:gd name="connsiteX5" fmla="*/ 140964 w 863600"/>
              <a:gd name="connsiteY5" fmla="*/ 1615441 h 1615441"/>
              <a:gd name="connsiteX6" fmla="*/ 0 w 863600"/>
              <a:gd name="connsiteY6" fmla="*/ 1615441 h 1615441"/>
              <a:gd name="connsiteX7" fmla="*/ 0 w 863600"/>
              <a:gd name="connsiteY7" fmla="*/ 221247 h 1615441"/>
              <a:gd name="connsiteX8" fmla="*/ 221247 w 863600"/>
              <a:gd name="connsiteY8" fmla="*/ 0 h 1615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600" h="1615441">
                <a:moveTo>
                  <a:pt x="221247" y="0"/>
                </a:moveTo>
                <a:lnTo>
                  <a:pt x="863600" y="1"/>
                </a:lnTo>
                <a:lnTo>
                  <a:pt x="863600" y="140965"/>
                </a:lnTo>
                <a:lnTo>
                  <a:pt x="221247" y="140965"/>
                </a:lnTo>
                <a:cubicBezTo>
                  <a:pt x="176908" y="140965"/>
                  <a:pt x="140965" y="176908"/>
                  <a:pt x="140965" y="221247"/>
                </a:cubicBezTo>
                <a:cubicBezTo>
                  <a:pt x="140965" y="685978"/>
                  <a:pt x="140964" y="1150710"/>
                  <a:pt x="140964" y="1615441"/>
                </a:cubicBezTo>
                <a:lnTo>
                  <a:pt x="0" y="1615441"/>
                </a:lnTo>
                <a:lnTo>
                  <a:pt x="0" y="221247"/>
                </a:lnTo>
                <a:cubicBezTo>
                  <a:pt x="0" y="99056"/>
                  <a:pt x="99056" y="0"/>
                  <a:pt x="221247" y="0"/>
                </a:cubicBezTo>
                <a:close/>
              </a:path>
            </a:pathLst>
          </a:custGeom>
          <a:solidFill>
            <a:srgbClr val="FFFFFF"/>
          </a:solidFill>
          <a:ln w="3175">
            <a:solidFill>
              <a:srgbClr val="EAEAEA"/>
            </a:solidFill>
          </a:ln>
          <a:effectLst>
            <a:outerShdw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Calibri" panose="020F0502020204030204" pitchFamily="34" charset="0"/>
              <a:ea typeface="微软雅黑" panose="020B0503020204020204" pitchFamily="34" charset="-122"/>
            </a:endParaRPr>
          </a:p>
        </p:txBody>
      </p:sp>
      <p:sp>
        <p:nvSpPr>
          <p:cNvPr id="14" name="MH_Other_3"/>
          <p:cNvSpPr/>
          <p:nvPr>
            <p:custDataLst>
              <p:tags r:id="rId3"/>
            </p:custDataLst>
          </p:nvPr>
        </p:nvSpPr>
        <p:spPr>
          <a:xfrm flipH="1">
            <a:off x="4921342" y="4188609"/>
            <a:ext cx="1023742" cy="874874"/>
          </a:xfrm>
          <a:custGeom>
            <a:avLst/>
            <a:gdLst>
              <a:gd name="connsiteX0" fmla="*/ 221247 w 863600"/>
              <a:gd name="connsiteY0" fmla="*/ 0 h 746809"/>
              <a:gd name="connsiteX1" fmla="*/ 0 w 863600"/>
              <a:gd name="connsiteY1" fmla="*/ 221247 h 746809"/>
              <a:gd name="connsiteX2" fmla="*/ 0 w 863600"/>
              <a:gd name="connsiteY2" fmla="*/ 746809 h 746809"/>
              <a:gd name="connsiteX3" fmla="*/ 140965 w 863600"/>
              <a:gd name="connsiteY3" fmla="*/ 746809 h 746809"/>
              <a:gd name="connsiteX4" fmla="*/ 140965 w 863600"/>
              <a:gd name="connsiteY4" fmla="*/ 221247 h 746809"/>
              <a:gd name="connsiteX5" fmla="*/ 221247 w 863600"/>
              <a:gd name="connsiteY5" fmla="*/ 140965 h 746809"/>
              <a:gd name="connsiteX6" fmla="*/ 863600 w 863600"/>
              <a:gd name="connsiteY6" fmla="*/ 140965 h 746809"/>
              <a:gd name="connsiteX7" fmla="*/ 863600 w 863600"/>
              <a:gd name="connsiteY7" fmla="*/ 1 h 746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00" h="746809">
                <a:moveTo>
                  <a:pt x="221247" y="0"/>
                </a:moveTo>
                <a:cubicBezTo>
                  <a:pt x="99056" y="0"/>
                  <a:pt x="0" y="99056"/>
                  <a:pt x="0" y="221247"/>
                </a:cubicBezTo>
                <a:lnTo>
                  <a:pt x="0" y="746809"/>
                </a:lnTo>
                <a:lnTo>
                  <a:pt x="140965" y="746809"/>
                </a:lnTo>
                <a:lnTo>
                  <a:pt x="140965" y="221247"/>
                </a:lnTo>
                <a:cubicBezTo>
                  <a:pt x="140965" y="176908"/>
                  <a:pt x="176908" y="140965"/>
                  <a:pt x="221247" y="140965"/>
                </a:cubicBezTo>
                <a:lnTo>
                  <a:pt x="863600" y="140965"/>
                </a:lnTo>
                <a:lnTo>
                  <a:pt x="863600" y="1"/>
                </a:lnTo>
                <a:close/>
              </a:path>
            </a:pathLst>
          </a:custGeom>
          <a:solidFill>
            <a:srgbClr val="FFFFFF"/>
          </a:solidFill>
          <a:ln w="3175">
            <a:solidFill>
              <a:srgbClr val="EAEAEA"/>
            </a:solidFill>
          </a:ln>
          <a:effectLst>
            <a:outerShdw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Calibri" panose="020F0502020204030204" pitchFamily="34" charset="0"/>
              <a:ea typeface="微软雅黑" panose="020B0503020204020204" pitchFamily="34" charset="-122"/>
            </a:endParaRPr>
          </a:p>
        </p:txBody>
      </p:sp>
      <p:sp>
        <p:nvSpPr>
          <p:cNvPr id="24" name="MH_Other_2"/>
          <p:cNvSpPr/>
          <p:nvPr>
            <p:custDataLst>
              <p:tags r:id="rId4"/>
            </p:custDataLst>
          </p:nvPr>
        </p:nvSpPr>
        <p:spPr>
          <a:xfrm>
            <a:off x="6293657" y="1836129"/>
            <a:ext cx="1023742" cy="3227353"/>
          </a:xfrm>
          <a:custGeom>
            <a:avLst/>
            <a:gdLst>
              <a:gd name="connsiteX0" fmla="*/ 221247 w 863600"/>
              <a:gd name="connsiteY0" fmla="*/ 0 h 2741461"/>
              <a:gd name="connsiteX1" fmla="*/ 863600 w 863600"/>
              <a:gd name="connsiteY1" fmla="*/ 1 h 2741461"/>
              <a:gd name="connsiteX2" fmla="*/ 863600 w 863600"/>
              <a:gd name="connsiteY2" fmla="*/ 140965 h 2741461"/>
              <a:gd name="connsiteX3" fmla="*/ 221247 w 863600"/>
              <a:gd name="connsiteY3" fmla="*/ 140965 h 2741461"/>
              <a:gd name="connsiteX4" fmla="*/ 140965 w 863600"/>
              <a:gd name="connsiteY4" fmla="*/ 221247 h 2741461"/>
              <a:gd name="connsiteX5" fmla="*/ 140965 w 863600"/>
              <a:gd name="connsiteY5" fmla="*/ 1013461 h 2741461"/>
              <a:gd name="connsiteX6" fmla="*/ 140965 w 863600"/>
              <a:gd name="connsiteY6" fmla="*/ 1013461 h 2741461"/>
              <a:gd name="connsiteX7" fmla="*/ 140965 w 863600"/>
              <a:gd name="connsiteY7" fmla="*/ 2741461 h 2741461"/>
              <a:gd name="connsiteX8" fmla="*/ 1 w 863600"/>
              <a:gd name="connsiteY8" fmla="*/ 2741461 h 2741461"/>
              <a:gd name="connsiteX9" fmla="*/ 0 w 863600"/>
              <a:gd name="connsiteY9" fmla="*/ 1615441 h 2741461"/>
              <a:gd name="connsiteX10" fmla="*/ 0 w 863600"/>
              <a:gd name="connsiteY10" fmla="*/ 1615441 h 2741461"/>
              <a:gd name="connsiteX11" fmla="*/ 0 w 863600"/>
              <a:gd name="connsiteY11" fmla="*/ 1013461 h 2741461"/>
              <a:gd name="connsiteX12" fmla="*/ 0 w 863600"/>
              <a:gd name="connsiteY12" fmla="*/ 221247 h 2741461"/>
              <a:gd name="connsiteX13" fmla="*/ 221247 w 863600"/>
              <a:gd name="connsiteY13" fmla="*/ 0 h 274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3600" h="2741461">
                <a:moveTo>
                  <a:pt x="221247" y="0"/>
                </a:moveTo>
                <a:lnTo>
                  <a:pt x="863600" y="1"/>
                </a:lnTo>
                <a:lnTo>
                  <a:pt x="863600" y="140965"/>
                </a:lnTo>
                <a:lnTo>
                  <a:pt x="221247" y="140965"/>
                </a:lnTo>
                <a:cubicBezTo>
                  <a:pt x="176908" y="140965"/>
                  <a:pt x="140965" y="176908"/>
                  <a:pt x="140965" y="221247"/>
                </a:cubicBezTo>
                <a:lnTo>
                  <a:pt x="140965" y="1013461"/>
                </a:lnTo>
                <a:lnTo>
                  <a:pt x="140965" y="1013461"/>
                </a:lnTo>
                <a:lnTo>
                  <a:pt x="140965" y="2741461"/>
                </a:lnTo>
                <a:lnTo>
                  <a:pt x="1" y="2741461"/>
                </a:lnTo>
                <a:lnTo>
                  <a:pt x="0" y="1615441"/>
                </a:lnTo>
                <a:lnTo>
                  <a:pt x="0" y="1615441"/>
                </a:lnTo>
                <a:lnTo>
                  <a:pt x="0" y="1013461"/>
                </a:lnTo>
                <a:lnTo>
                  <a:pt x="0" y="221247"/>
                </a:lnTo>
                <a:cubicBezTo>
                  <a:pt x="0" y="99056"/>
                  <a:pt x="99056" y="0"/>
                  <a:pt x="221247" y="0"/>
                </a:cubicBezTo>
                <a:close/>
              </a:path>
            </a:pathLst>
          </a:custGeom>
          <a:solidFill>
            <a:srgbClr val="FFFFFF"/>
          </a:solidFill>
          <a:ln w="3175">
            <a:solidFill>
              <a:srgbClr val="EAEAEA"/>
            </a:solidFill>
          </a:ln>
          <a:effectLst>
            <a:outerShdw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Calibri" panose="020F0502020204030204" pitchFamily="34" charset="0"/>
              <a:ea typeface="微软雅黑" panose="020B0503020204020204" pitchFamily="34" charset="-122"/>
            </a:endParaRPr>
          </a:p>
        </p:txBody>
      </p:sp>
      <p:grpSp>
        <p:nvGrpSpPr>
          <p:cNvPr id="25" name="组合 24"/>
          <p:cNvGrpSpPr/>
          <p:nvPr/>
        </p:nvGrpSpPr>
        <p:grpSpPr>
          <a:xfrm>
            <a:off x="7271857" y="3068564"/>
            <a:ext cx="972859" cy="972859"/>
            <a:chOff x="4229236" y="3968984"/>
            <a:chExt cx="792000" cy="792000"/>
          </a:xfrm>
        </p:grpSpPr>
        <p:sp>
          <p:nvSpPr>
            <p:cNvPr id="26" name="MH_Other_2"/>
            <p:cNvSpPr/>
            <p:nvPr>
              <p:custDataLst>
                <p:tags r:id="rId20"/>
              </p:custDataLst>
            </p:nvPr>
          </p:nvSpPr>
          <p:spPr>
            <a:xfrm>
              <a:off x="4229236" y="3968984"/>
              <a:ext cx="792000" cy="792000"/>
            </a:xfrm>
            <a:prstGeom prst="ellipse">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03200" dist="1778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27" name="MH_Title_1"/>
            <p:cNvSpPr/>
            <p:nvPr>
              <p:custDataLst>
                <p:tags r:id="rId21"/>
              </p:custDataLst>
            </p:nvPr>
          </p:nvSpPr>
          <p:spPr>
            <a:xfrm>
              <a:off x="4355236" y="4094984"/>
              <a:ext cx="540000" cy="540000"/>
            </a:xfrm>
            <a:prstGeom prst="ellipse">
              <a:avLst/>
            </a:prstGeom>
            <a:solidFill>
              <a:srgbClr val="0297F0"/>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2400" b="1" dirty="0"/>
                <a:t>02</a:t>
              </a:r>
            </a:p>
          </p:txBody>
        </p:sp>
      </p:grpSp>
      <p:grpSp>
        <p:nvGrpSpPr>
          <p:cNvPr id="28" name="组合 27"/>
          <p:cNvGrpSpPr/>
          <p:nvPr/>
        </p:nvGrpSpPr>
        <p:grpSpPr>
          <a:xfrm>
            <a:off x="7006503" y="1452327"/>
            <a:ext cx="972859" cy="972859"/>
            <a:chOff x="4229236" y="3968984"/>
            <a:chExt cx="792000" cy="792000"/>
          </a:xfrm>
        </p:grpSpPr>
        <p:sp>
          <p:nvSpPr>
            <p:cNvPr id="29" name="MH_Other_2"/>
            <p:cNvSpPr/>
            <p:nvPr>
              <p:custDataLst>
                <p:tags r:id="rId18"/>
              </p:custDataLst>
            </p:nvPr>
          </p:nvSpPr>
          <p:spPr>
            <a:xfrm>
              <a:off x="4229236" y="3968984"/>
              <a:ext cx="792000" cy="792000"/>
            </a:xfrm>
            <a:prstGeom prst="ellipse">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03200" dist="1778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30" name="MH_Title_1"/>
            <p:cNvSpPr/>
            <p:nvPr>
              <p:custDataLst>
                <p:tags r:id="rId19"/>
              </p:custDataLst>
            </p:nvPr>
          </p:nvSpPr>
          <p:spPr>
            <a:xfrm>
              <a:off x="4355236" y="4094984"/>
              <a:ext cx="540000" cy="540000"/>
            </a:xfrm>
            <a:prstGeom prst="ellipse">
              <a:avLst/>
            </a:prstGeom>
            <a:solidFill>
              <a:srgbClr val="0297F0"/>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2400" b="1" dirty="0"/>
                <a:t>04</a:t>
              </a:r>
            </a:p>
          </p:txBody>
        </p:sp>
      </p:grpSp>
      <p:grpSp>
        <p:nvGrpSpPr>
          <p:cNvPr id="31" name="组合 30"/>
          <p:cNvGrpSpPr/>
          <p:nvPr/>
        </p:nvGrpSpPr>
        <p:grpSpPr>
          <a:xfrm>
            <a:off x="4529966" y="2397020"/>
            <a:ext cx="972859" cy="972859"/>
            <a:chOff x="4229236" y="3968984"/>
            <a:chExt cx="792000" cy="792000"/>
          </a:xfrm>
        </p:grpSpPr>
        <p:sp>
          <p:nvSpPr>
            <p:cNvPr id="32" name="MH_Other_2"/>
            <p:cNvSpPr/>
            <p:nvPr>
              <p:custDataLst>
                <p:tags r:id="rId16"/>
              </p:custDataLst>
            </p:nvPr>
          </p:nvSpPr>
          <p:spPr>
            <a:xfrm>
              <a:off x="4229236" y="3968984"/>
              <a:ext cx="792000" cy="792000"/>
            </a:xfrm>
            <a:prstGeom prst="ellipse">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03200" dist="1778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33" name="MH_Title_1"/>
            <p:cNvSpPr/>
            <p:nvPr>
              <p:custDataLst>
                <p:tags r:id="rId17"/>
              </p:custDataLst>
            </p:nvPr>
          </p:nvSpPr>
          <p:spPr>
            <a:xfrm>
              <a:off x="4355236" y="4094984"/>
              <a:ext cx="540000" cy="540000"/>
            </a:xfrm>
            <a:prstGeom prst="ellipse">
              <a:avLst/>
            </a:prstGeom>
            <a:solidFill>
              <a:srgbClr val="0297F0"/>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2400" b="1" dirty="0"/>
                <a:t>03</a:t>
              </a:r>
            </a:p>
          </p:txBody>
        </p:sp>
      </p:grpSp>
      <p:grpSp>
        <p:nvGrpSpPr>
          <p:cNvPr id="34" name="组合 33"/>
          <p:cNvGrpSpPr/>
          <p:nvPr/>
        </p:nvGrpSpPr>
        <p:grpSpPr>
          <a:xfrm>
            <a:off x="4441515" y="3798799"/>
            <a:ext cx="972859" cy="972859"/>
            <a:chOff x="4229236" y="3968984"/>
            <a:chExt cx="792000" cy="792000"/>
          </a:xfrm>
        </p:grpSpPr>
        <p:sp>
          <p:nvSpPr>
            <p:cNvPr id="35" name="MH_Other_2"/>
            <p:cNvSpPr/>
            <p:nvPr>
              <p:custDataLst>
                <p:tags r:id="rId14"/>
              </p:custDataLst>
            </p:nvPr>
          </p:nvSpPr>
          <p:spPr>
            <a:xfrm>
              <a:off x="4229236" y="3968984"/>
              <a:ext cx="792000" cy="792000"/>
            </a:xfrm>
            <a:prstGeom prst="ellipse">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03200" dist="1778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36" name="MH_Title_1"/>
            <p:cNvSpPr/>
            <p:nvPr>
              <p:custDataLst>
                <p:tags r:id="rId15"/>
              </p:custDataLst>
            </p:nvPr>
          </p:nvSpPr>
          <p:spPr>
            <a:xfrm>
              <a:off x="4355238" y="4094984"/>
              <a:ext cx="540000" cy="540000"/>
            </a:xfrm>
            <a:prstGeom prst="ellipse">
              <a:avLst/>
            </a:prstGeom>
            <a:solidFill>
              <a:srgbClr val="0297F0"/>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2400" b="1" dirty="0"/>
                <a:t>01</a:t>
              </a:r>
            </a:p>
          </p:txBody>
        </p:sp>
      </p:grpSp>
      <p:cxnSp>
        <p:nvCxnSpPr>
          <p:cNvPr id="37" name="MH_Other_9"/>
          <p:cNvCxnSpPr/>
          <p:nvPr>
            <p:custDataLst>
              <p:tags r:id="rId5"/>
            </p:custDataLst>
          </p:nvPr>
        </p:nvCxnSpPr>
        <p:spPr>
          <a:xfrm>
            <a:off x="2872138" y="5113071"/>
            <a:ext cx="6271708" cy="0"/>
          </a:xfrm>
          <a:prstGeom prst="line">
            <a:avLst/>
          </a:prstGeom>
          <a:solidFill>
            <a:srgbClr val="FFFFFF"/>
          </a:solidFill>
          <a:ln w="95250">
            <a:solidFill>
              <a:schemeClr val="bg1"/>
            </a:solidFill>
          </a:ln>
          <a:effectLst>
            <a:outerShdw blurRad="63500" dist="38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38" name="MH_Text_1"/>
          <p:cNvSpPr/>
          <p:nvPr>
            <p:custDataLst>
              <p:tags r:id="rId6"/>
            </p:custDataLst>
          </p:nvPr>
        </p:nvSpPr>
        <p:spPr>
          <a:xfrm>
            <a:off x="1795881" y="3773961"/>
            <a:ext cx="2299832" cy="356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p>
            <a:pPr marL="285750" indent="-285750">
              <a:lnSpc>
                <a:spcPct val="120000"/>
              </a:lnSpc>
              <a:buClr>
                <a:schemeClr val="accent1"/>
              </a:buClr>
              <a:buFont typeface="Wingdings" panose="05000000000000000000" pitchFamily="2" charset="2"/>
              <a:buChar char="n"/>
            </a:pPr>
            <a:r>
              <a:rPr lang="zh-CN" altLang="en-US" sz="2000" dirty="0">
                <a:solidFill>
                  <a:srgbClr val="666666"/>
                </a:solidFill>
                <a:latin typeface="微软雅黑" panose="020B0503020204020204" pitchFamily="34" charset="-122"/>
                <a:ea typeface="微软雅黑" panose="020B0503020204020204" pitchFamily="34" charset="-122"/>
                <a:cs typeface="+mn-ea"/>
                <a:sym typeface="+mn-lt"/>
              </a:rPr>
              <a:t>点击添加标题</a:t>
            </a:r>
            <a:endParaRPr lang="en-US" altLang="zh-CN" sz="2000" dirty="0">
              <a:solidFill>
                <a:srgbClr val="666666"/>
              </a:solidFill>
              <a:latin typeface="微软雅黑" panose="020B0503020204020204" pitchFamily="34" charset="-122"/>
              <a:ea typeface="微软雅黑" panose="020B0503020204020204" pitchFamily="34" charset="-122"/>
              <a:cs typeface="+mn-ea"/>
              <a:sym typeface="+mn-lt"/>
            </a:endParaRPr>
          </a:p>
        </p:txBody>
      </p:sp>
      <p:sp>
        <p:nvSpPr>
          <p:cNvPr id="39" name="MH_Text_1"/>
          <p:cNvSpPr/>
          <p:nvPr>
            <p:custDataLst>
              <p:tags r:id="rId7"/>
            </p:custDataLst>
          </p:nvPr>
        </p:nvSpPr>
        <p:spPr>
          <a:xfrm>
            <a:off x="1616437" y="4126782"/>
            <a:ext cx="2457798" cy="6896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p>
            <a:pPr fontAlgn="base">
              <a:lnSpc>
                <a:spcPct val="110000"/>
              </a:lnSpc>
              <a:spcBef>
                <a:spcPct val="0"/>
              </a:spcBef>
              <a:spcAft>
                <a:spcPct val="0"/>
              </a:spcAft>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a:t>
            </a:r>
            <a:endParaRPr lang="en-US" altLang="zh-CN"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endParaRPr>
          </a:p>
          <a:p>
            <a:pPr fontAlgn="base">
              <a:lnSpc>
                <a:spcPct val="110000"/>
              </a:lnSpc>
              <a:spcBef>
                <a:spcPct val="0"/>
              </a:spcBef>
              <a:spcAft>
                <a:spcPct val="0"/>
              </a:spcAft>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a:t>
            </a:r>
            <a:endParaRPr lang="en-US" altLang="zh-CN" sz="1600" dirty="0">
              <a:solidFill>
                <a:schemeClr val="tx1">
                  <a:lumMod val="75000"/>
                  <a:lumOff val="25000"/>
                </a:schemeClr>
              </a:solidFill>
              <a:cs typeface="+mn-ea"/>
              <a:sym typeface="+mn-lt"/>
            </a:endParaRPr>
          </a:p>
        </p:txBody>
      </p:sp>
      <p:sp>
        <p:nvSpPr>
          <p:cNvPr id="40" name="MH_Text_1"/>
          <p:cNvSpPr/>
          <p:nvPr>
            <p:custDataLst>
              <p:tags r:id="rId8"/>
            </p:custDataLst>
          </p:nvPr>
        </p:nvSpPr>
        <p:spPr>
          <a:xfrm>
            <a:off x="1809118" y="2260885"/>
            <a:ext cx="2090757" cy="356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p>
            <a:pPr marL="285750" indent="-285750">
              <a:lnSpc>
                <a:spcPct val="120000"/>
              </a:lnSpc>
              <a:buClr>
                <a:schemeClr val="accent1"/>
              </a:buClr>
              <a:buFont typeface="Wingdings" panose="05000000000000000000" pitchFamily="2" charset="2"/>
              <a:buChar char="n"/>
            </a:pPr>
            <a:r>
              <a:rPr lang="zh-CN" altLang="en-US" sz="2000" dirty="0">
                <a:solidFill>
                  <a:srgbClr val="666666"/>
                </a:solidFill>
                <a:latin typeface="微软雅黑" panose="020B0503020204020204" pitchFamily="34" charset="-122"/>
                <a:ea typeface="微软雅黑" panose="020B0503020204020204" pitchFamily="34" charset="-122"/>
                <a:cs typeface="+mn-ea"/>
                <a:sym typeface="+mn-lt"/>
              </a:rPr>
              <a:t>点击输入标题</a:t>
            </a:r>
            <a:endParaRPr lang="en-US" altLang="zh-CN" sz="2000" dirty="0">
              <a:solidFill>
                <a:srgbClr val="666666"/>
              </a:solidFill>
              <a:latin typeface="微软雅黑" panose="020B0503020204020204" pitchFamily="34" charset="-122"/>
              <a:ea typeface="微软雅黑" panose="020B0503020204020204" pitchFamily="34" charset="-122"/>
              <a:cs typeface="+mn-ea"/>
              <a:sym typeface="+mn-lt"/>
            </a:endParaRPr>
          </a:p>
        </p:txBody>
      </p:sp>
      <p:sp>
        <p:nvSpPr>
          <p:cNvPr id="41" name="MH_Text_1"/>
          <p:cNvSpPr/>
          <p:nvPr>
            <p:custDataLst>
              <p:tags r:id="rId9"/>
            </p:custDataLst>
          </p:nvPr>
        </p:nvSpPr>
        <p:spPr>
          <a:xfrm>
            <a:off x="1616614" y="2621850"/>
            <a:ext cx="2476644" cy="6896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p>
            <a:pPr fontAlgn="base">
              <a:lnSpc>
                <a:spcPct val="110000"/>
              </a:lnSpc>
              <a:spcBef>
                <a:spcPct val="0"/>
              </a:spcBef>
              <a:spcAft>
                <a:spcPct val="0"/>
              </a:spcAft>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a:t>
            </a:r>
            <a:endParaRPr lang="en-US" altLang="zh-CN"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endParaRPr>
          </a:p>
          <a:p>
            <a:pPr fontAlgn="base">
              <a:lnSpc>
                <a:spcPct val="110000"/>
              </a:lnSpc>
              <a:spcBef>
                <a:spcPct val="0"/>
              </a:spcBef>
              <a:spcAft>
                <a:spcPct val="0"/>
              </a:spcAft>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fontAlgn="base">
              <a:lnSpc>
                <a:spcPct val="110000"/>
              </a:lnSpc>
              <a:spcBef>
                <a:spcPct val="0"/>
              </a:spcBef>
              <a:spcAft>
                <a:spcPct val="0"/>
              </a:spcAft>
            </a:pPr>
            <a:endParaRPr lang="en-US" altLang="zh-CN" sz="1050" dirty="0">
              <a:solidFill>
                <a:schemeClr val="tx1">
                  <a:lumMod val="75000"/>
                  <a:lumOff val="25000"/>
                </a:schemeClr>
              </a:solidFill>
              <a:cs typeface="+mn-ea"/>
              <a:sym typeface="+mn-lt"/>
            </a:endParaRPr>
          </a:p>
        </p:txBody>
      </p:sp>
      <p:sp>
        <p:nvSpPr>
          <p:cNvPr id="42" name="MH_Text_1"/>
          <p:cNvSpPr/>
          <p:nvPr>
            <p:custDataLst>
              <p:tags r:id="rId10"/>
            </p:custDataLst>
          </p:nvPr>
        </p:nvSpPr>
        <p:spPr>
          <a:xfrm>
            <a:off x="8494922" y="1411251"/>
            <a:ext cx="2299832" cy="356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p>
            <a:pPr marL="285750" indent="-285750">
              <a:lnSpc>
                <a:spcPct val="120000"/>
              </a:lnSpc>
              <a:buClr>
                <a:schemeClr val="accent1"/>
              </a:buClr>
              <a:buFont typeface="Wingdings" panose="05000000000000000000" pitchFamily="2" charset="2"/>
              <a:buChar char="n"/>
            </a:pPr>
            <a:r>
              <a:rPr lang="zh-CN" altLang="en-US" sz="2000" dirty="0">
                <a:solidFill>
                  <a:srgbClr val="666666"/>
                </a:solidFill>
                <a:latin typeface="微软雅黑" panose="020B0503020204020204" pitchFamily="34" charset="-122"/>
                <a:ea typeface="微软雅黑" panose="020B0503020204020204" pitchFamily="34" charset="-122"/>
                <a:cs typeface="+mn-ea"/>
                <a:sym typeface="+mn-lt"/>
              </a:rPr>
              <a:t>点击输入标题</a:t>
            </a:r>
            <a:endParaRPr lang="en-US" altLang="zh-CN" sz="2000" dirty="0">
              <a:solidFill>
                <a:srgbClr val="666666"/>
              </a:solidFill>
              <a:latin typeface="微软雅黑" panose="020B0503020204020204" pitchFamily="34" charset="-122"/>
              <a:ea typeface="微软雅黑" panose="020B0503020204020204" pitchFamily="34" charset="-122"/>
              <a:cs typeface="+mn-ea"/>
              <a:sym typeface="+mn-lt"/>
            </a:endParaRPr>
          </a:p>
        </p:txBody>
      </p:sp>
      <p:sp>
        <p:nvSpPr>
          <p:cNvPr id="43" name="MH_Text_1"/>
          <p:cNvSpPr/>
          <p:nvPr>
            <p:custDataLst>
              <p:tags r:id="rId11"/>
            </p:custDataLst>
          </p:nvPr>
        </p:nvSpPr>
        <p:spPr>
          <a:xfrm>
            <a:off x="8494922" y="1747678"/>
            <a:ext cx="2466358" cy="6896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p>
            <a:pPr fontAlgn="base">
              <a:lnSpc>
                <a:spcPct val="110000"/>
              </a:lnSpc>
              <a:spcBef>
                <a:spcPct val="0"/>
              </a:spcBef>
              <a:spcAft>
                <a:spcPct val="0"/>
              </a:spcAft>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fontAlgn="base">
              <a:lnSpc>
                <a:spcPct val="110000"/>
              </a:lnSpc>
              <a:spcBef>
                <a:spcPct val="0"/>
              </a:spcBef>
              <a:spcAft>
                <a:spcPct val="0"/>
              </a:spcAft>
            </a:pPr>
            <a:endParaRPr lang="en-US" altLang="zh-CN" sz="1050" dirty="0">
              <a:solidFill>
                <a:schemeClr val="tx1">
                  <a:lumMod val="75000"/>
                  <a:lumOff val="25000"/>
                </a:schemeClr>
              </a:solidFill>
              <a:cs typeface="+mn-ea"/>
              <a:sym typeface="+mn-lt"/>
            </a:endParaRPr>
          </a:p>
        </p:txBody>
      </p:sp>
      <p:sp>
        <p:nvSpPr>
          <p:cNvPr id="45" name="MH_Text_1"/>
          <p:cNvSpPr/>
          <p:nvPr>
            <p:custDataLst>
              <p:tags r:id="rId12"/>
            </p:custDataLst>
          </p:nvPr>
        </p:nvSpPr>
        <p:spPr>
          <a:xfrm>
            <a:off x="8494922" y="3362014"/>
            <a:ext cx="2466358" cy="6896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p>
            <a:pPr fontAlgn="base">
              <a:lnSpc>
                <a:spcPct val="110000"/>
              </a:lnSpc>
              <a:spcBef>
                <a:spcPct val="0"/>
              </a:spcBef>
              <a:spcAft>
                <a:spcPct val="0"/>
              </a:spcAft>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fontAlgn="base">
              <a:lnSpc>
                <a:spcPct val="110000"/>
              </a:lnSpc>
              <a:spcBef>
                <a:spcPct val="0"/>
              </a:spcBef>
              <a:spcAft>
                <a:spcPct val="0"/>
              </a:spcAft>
            </a:pPr>
            <a:endParaRPr lang="en-US" altLang="zh-CN" sz="1050" dirty="0">
              <a:solidFill>
                <a:schemeClr val="tx1">
                  <a:lumMod val="75000"/>
                  <a:lumOff val="25000"/>
                </a:schemeClr>
              </a:solidFill>
              <a:cs typeface="+mn-ea"/>
              <a:sym typeface="+mn-lt"/>
            </a:endParaRPr>
          </a:p>
        </p:txBody>
      </p:sp>
      <p:sp>
        <p:nvSpPr>
          <p:cNvPr id="46" name="矩形 45"/>
          <p:cNvSpPr/>
          <p:nvPr/>
        </p:nvSpPr>
        <p:spPr>
          <a:xfrm>
            <a:off x="2872138" y="5255744"/>
            <a:ext cx="6271708" cy="98673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p>
            <a:pPr algn="just">
              <a:lnSpc>
                <a:spcPct val="13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点击此处添加文本信息，点击此处添加文本信息，点击此处添加文本信息，点击此处添加文本信息，点击此处添加文本信息，点击此处添加文本信息，点击此处添加文本信息，点击此处添加文本信息</a:t>
            </a:r>
            <a:endParaRPr lang="ms-MY" altLang="zh-CN" sz="1100" dirty="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endParaRPr>
          </a:p>
        </p:txBody>
      </p:sp>
      <p:sp>
        <p:nvSpPr>
          <p:cNvPr id="47" name="MH_Text_1"/>
          <p:cNvSpPr/>
          <p:nvPr>
            <p:custDataLst>
              <p:tags r:id="rId13"/>
            </p:custDataLst>
          </p:nvPr>
        </p:nvSpPr>
        <p:spPr>
          <a:xfrm>
            <a:off x="8494922" y="3005134"/>
            <a:ext cx="2299832" cy="356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p>
            <a:pPr marL="285750" indent="-285750">
              <a:lnSpc>
                <a:spcPct val="120000"/>
              </a:lnSpc>
              <a:buClr>
                <a:schemeClr val="accent1"/>
              </a:buClr>
              <a:buFont typeface="Wingdings" panose="05000000000000000000" pitchFamily="2" charset="2"/>
              <a:buChar char="n"/>
            </a:pPr>
            <a:r>
              <a:rPr lang="zh-CN" altLang="en-US" sz="2000" dirty="0">
                <a:solidFill>
                  <a:srgbClr val="666666"/>
                </a:solidFill>
                <a:latin typeface="微软雅黑" panose="020B0503020204020204" pitchFamily="34" charset="-122"/>
                <a:ea typeface="微软雅黑" panose="020B0503020204020204" pitchFamily="34" charset="-122"/>
                <a:cs typeface="+mn-ea"/>
                <a:sym typeface="+mn-lt"/>
              </a:rPr>
              <a:t>点击输入标题</a:t>
            </a:r>
            <a:endParaRPr lang="en-US" altLang="zh-CN" sz="2000" dirty="0">
              <a:solidFill>
                <a:srgbClr val="666666"/>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1680197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par>
                          <p:cTn id="15" fill="hold">
                            <p:stCondLst>
                              <p:cond delay="1000"/>
                            </p:stCondLst>
                            <p:childTnLst>
                              <p:par>
                                <p:cTn id="16" presetID="17" presetClass="entr" presetSubtype="10" fill="hold" nodeType="afterEffect">
                                  <p:stCondLst>
                                    <p:cond delay="0"/>
                                  </p:stCondLst>
                                  <p:childTnLst>
                                    <p:set>
                                      <p:cBhvr>
                                        <p:cTn id="17" dur="1" fill="hold">
                                          <p:stCondLst>
                                            <p:cond delay="0"/>
                                          </p:stCondLst>
                                        </p:cTn>
                                        <p:tgtEl>
                                          <p:spTgt spid="37"/>
                                        </p:tgtEl>
                                        <p:attrNameLst>
                                          <p:attrName>style.visibility</p:attrName>
                                        </p:attrNameLst>
                                      </p:cBhvr>
                                      <p:to>
                                        <p:strVal val="visible"/>
                                      </p:to>
                                    </p:set>
                                    <p:anim calcmode="lin" valueType="num">
                                      <p:cBhvr>
                                        <p:cTn id="18" dur="500" fill="hold"/>
                                        <p:tgtEl>
                                          <p:spTgt spid="37"/>
                                        </p:tgtEl>
                                        <p:attrNameLst>
                                          <p:attrName>ppt_w</p:attrName>
                                        </p:attrNameLst>
                                      </p:cBhvr>
                                      <p:tavLst>
                                        <p:tav tm="0">
                                          <p:val>
                                            <p:fltVal val="0"/>
                                          </p:val>
                                        </p:tav>
                                        <p:tav tm="100000">
                                          <p:val>
                                            <p:strVal val="#ppt_w"/>
                                          </p:val>
                                        </p:tav>
                                      </p:tavLst>
                                    </p:anim>
                                    <p:anim calcmode="lin" valueType="num">
                                      <p:cBhvr>
                                        <p:cTn id="19" dur="500" fill="hold"/>
                                        <p:tgtEl>
                                          <p:spTgt spid="37"/>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down)">
                                      <p:cBhvr>
                                        <p:cTn id="23" dur="500"/>
                                        <p:tgtEl>
                                          <p:spTgt spid="46"/>
                                        </p:tgtEl>
                                      </p:cBhvr>
                                    </p:animEffect>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par>
                          <p:cTn id="28" fill="hold">
                            <p:stCondLst>
                              <p:cond delay="2500"/>
                            </p:stCondLst>
                            <p:childTnLst>
                              <p:par>
                                <p:cTn id="29" presetID="21" presetClass="entr" presetSubtype="1"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heel(1)">
                                      <p:cBhvr>
                                        <p:cTn id="31" dur="2000"/>
                                        <p:tgtEl>
                                          <p:spTgt spid="34"/>
                                        </p:tgtEl>
                                      </p:cBhvr>
                                    </p:animEffect>
                                  </p:childTnLst>
                                </p:cTn>
                              </p:par>
                            </p:childTnLst>
                          </p:cTn>
                        </p:par>
                        <p:par>
                          <p:cTn id="32" fill="hold">
                            <p:stCondLst>
                              <p:cond delay="4500"/>
                            </p:stCondLst>
                            <p:childTnLst>
                              <p:par>
                                <p:cTn id="33" presetID="17" presetClass="entr" presetSubtype="10"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p:cTn id="35" dur="500" fill="hold"/>
                                        <p:tgtEl>
                                          <p:spTgt spid="38"/>
                                        </p:tgtEl>
                                        <p:attrNameLst>
                                          <p:attrName>ppt_w</p:attrName>
                                        </p:attrNameLst>
                                      </p:cBhvr>
                                      <p:tavLst>
                                        <p:tav tm="0">
                                          <p:val>
                                            <p:fltVal val="0"/>
                                          </p:val>
                                        </p:tav>
                                        <p:tav tm="100000">
                                          <p:val>
                                            <p:strVal val="#ppt_w"/>
                                          </p:val>
                                        </p:tav>
                                      </p:tavLst>
                                    </p:anim>
                                    <p:anim calcmode="lin" valueType="num">
                                      <p:cBhvr>
                                        <p:cTn id="36" dur="500" fill="hold"/>
                                        <p:tgtEl>
                                          <p:spTgt spid="38"/>
                                        </p:tgtEl>
                                        <p:attrNameLst>
                                          <p:attrName>ppt_h</p:attrName>
                                        </p:attrNameLst>
                                      </p:cBhvr>
                                      <p:tavLst>
                                        <p:tav tm="0">
                                          <p:val>
                                            <p:strVal val="#ppt_h"/>
                                          </p:val>
                                        </p:tav>
                                        <p:tav tm="100000">
                                          <p:val>
                                            <p:strVal val="#ppt_h"/>
                                          </p:val>
                                        </p:tav>
                                      </p:tavLst>
                                    </p:anim>
                                  </p:childTnLst>
                                </p:cTn>
                              </p:par>
                            </p:childTnLst>
                          </p:cTn>
                        </p:par>
                        <p:par>
                          <p:cTn id="37" fill="hold">
                            <p:stCondLst>
                              <p:cond delay="5000"/>
                            </p:stCondLst>
                            <p:childTnLst>
                              <p:par>
                                <p:cTn id="38" presetID="2" presetClass="entr" presetSubtype="4" fill="hold" nodeType="afterEffect">
                                  <p:stCondLst>
                                    <p:cond delay="0"/>
                                  </p:stCondLst>
                                  <p:childTnLst>
                                    <p:set>
                                      <p:cBhvr>
                                        <p:cTn id="39" dur="1" fill="hold">
                                          <p:stCondLst>
                                            <p:cond delay="0"/>
                                          </p:stCondLst>
                                        </p:cTn>
                                        <p:tgtEl>
                                          <p:spTgt spid="39">
                                            <p:txEl>
                                              <p:pRg st="0" end="0"/>
                                            </p:txEl>
                                          </p:spTgt>
                                        </p:tgtEl>
                                        <p:attrNameLst>
                                          <p:attrName>style.visibility</p:attrName>
                                        </p:attrNameLst>
                                      </p:cBhvr>
                                      <p:to>
                                        <p:strVal val="visible"/>
                                      </p:to>
                                    </p:set>
                                    <p:anim calcmode="lin" valueType="num">
                                      <p:cBhvr additive="base">
                                        <p:cTn id="40"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5500"/>
                            </p:stCondLst>
                            <p:childTnLst>
                              <p:par>
                                <p:cTn id="43" presetID="2" presetClass="entr" presetSubtype="4" fill="hold" nodeType="afterEffect">
                                  <p:stCondLst>
                                    <p:cond delay="0"/>
                                  </p:stCondLst>
                                  <p:childTnLst>
                                    <p:set>
                                      <p:cBhvr>
                                        <p:cTn id="44" dur="1" fill="hold">
                                          <p:stCondLst>
                                            <p:cond delay="0"/>
                                          </p:stCondLst>
                                        </p:cTn>
                                        <p:tgtEl>
                                          <p:spTgt spid="39">
                                            <p:txEl>
                                              <p:pRg st="1" end="1"/>
                                            </p:txEl>
                                          </p:spTgt>
                                        </p:tgtEl>
                                        <p:attrNameLst>
                                          <p:attrName>style.visibility</p:attrName>
                                        </p:attrNameLst>
                                      </p:cBhvr>
                                      <p:to>
                                        <p:strVal val="visible"/>
                                      </p:to>
                                    </p:set>
                                    <p:anim calcmode="lin" valueType="num">
                                      <p:cBhvr additive="base">
                                        <p:cTn id="45" dur="500" fill="hold"/>
                                        <p:tgtEl>
                                          <p:spTgt spid="39">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9">
                                            <p:txEl>
                                              <p:pRg st="1" end="1"/>
                                            </p:txEl>
                                          </p:spTgt>
                                        </p:tgtEl>
                                        <p:attrNameLst>
                                          <p:attrName>ppt_y</p:attrName>
                                        </p:attrNameLst>
                                      </p:cBhvr>
                                      <p:tavLst>
                                        <p:tav tm="0">
                                          <p:val>
                                            <p:strVal val="1+#ppt_h/2"/>
                                          </p:val>
                                        </p:tav>
                                        <p:tav tm="100000">
                                          <p:val>
                                            <p:strVal val="#ppt_y"/>
                                          </p:val>
                                        </p:tav>
                                      </p:tavLst>
                                    </p:anim>
                                  </p:childTnLst>
                                </p:cTn>
                              </p:par>
                            </p:childTnLst>
                          </p:cTn>
                        </p:par>
                        <p:par>
                          <p:cTn id="47" fill="hold">
                            <p:stCondLst>
                              <p:cond delay="6000"/>
                            </p:stCondLst>
                            <p:childTnLst>
                              <p:par>
                                <p:cTn id="48" presetID="22" presetClass="entr" presetSubtype="4"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childTnLst>
                          </p:cTn>
                        </p:par>
                        <p:par>
                          <p:cTn id="51" fill="hold">
                            <p:stCondLst>
                              <p:cond delay="6500"/>
                            </p:stCondLst>
                            <p:childTnLst>
                              <p:par>
                                <p:cTn id="52" presetID="21" presetClass="entr" presetSubtype="1"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par>
                          <p:cTn id="55" fill="hold">
                            <p:stCondLst>
                              <p:cond delay="8500"/>
                            </p:stCondLst>
                            <p:childTnLst>
                              <p:par>
                                <p:cTn id="56" presetID="17" presetClass="entr" presetSubtype="10" fill="hold" grpId="0" nodeType="after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p:cTn id="58" dur="500" fill="hold"/>
                                        <p:tgtEl>
                                          <p:spTgt spid="47"/>
                                        </p:tgtEl>
                                        <p:attrNameLst>
                                          <p:attrName>ppt_w</p:attrName>
                                        </p:attrNameLst>
                                      </p:cBhvr>
                                      <p:tavLst>
                                        <p:tav tm="0">
                                          <p:val>
                                            <p:fltVal val="0"/>
                                          </p:val>
                                        </p:tav>
                                        <p:tav tm="100000">
                                          <p:val>
                                            <p:strVal val="#ppt_w"/>
                                          </p:val>
                                        </p:tav>
                                      </p:tavLst>
                                    </p:anim>
                                    <p:anim calcmode="lin" valueType="num">
                                      <p:cBhvr>
                                        <p:cTn id="59" dur="500" fill="hold"/>
                                        <p:tgtEl>
                                          <p:spTgt spid="47"/>
                                        </p:tgtEl>
                                        <p:attrNameLst>
                                          <p:attrName>ppt_h</p:attrName>
                                        </p:attrNameLst>
                                      </p:cBhvr>
                                      <p:tavLst>
                                        <p:tav tm="0">
                                          <p:val>
                                            <p:strVal val="#ppt_h"/>
                                          </p:val>
                                        </p:tav>
                                        <p:tav tm="100000">
                                          <p:val>
                                            <p:strVal val="#ppt_h"/>
                                          </p:val>
                                        </p:tav>
                                      </p:tavLst>
                                    </p:anim>
                                  </p:childTnLst>
                                </p:cTn>
                              </p:par>
                            </p:childTnLst>
                          </p:cTn>
                        </p:par>
                        <p:par>
                          <p:cTn id="60" fill="hold">
                            <p:stCondLst>
                              <p:cond delay="9000"/>
                            </p:stCondLst>
                            <p:childTnLst>
                              <p:par>
                                <p:cTn id="61" presetID="2" presetClass="entr" presetSubtype="4" fill="hold" grpId="0" nodeType="after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ppt_x"/>
                                          </p:val>
                                        </p:tav>
                                        <p:tav tm="100000">
                                          <p:val>
                                            <p:strVal val="#ppt_x"/>
                                          </p:val>
                                        </p:tav>
                                      </p:tavLst>
                                    </p:anim>
                                    <p:anim calcmode="lin" valueType="num">
                                      <p:cBhvr additive="base">
                                        <p:cTn id="64" dur="500" fill="hold"/>
                                        <p:tgtEl>
                                          <p:spTgt spid="45"/>
                                        </p:tgtEl>
                                        <p:attrNameLst>
                                          <p:attrName>ppt_y</p:attrName>
                                        </p:attrNameLst>
                                      </p:cBhvr>
                                      <p:tavLst>
                                        <p:tav tm="0">
                                          <p:val>
                                            <p:strVal val="1+#ppt_h/2"/>
                                          </p:val>
                                        </p:tav>
                                        <p:tav tm="100000">
                                          <p:val>
                                            <p:strVal val="#ppt_y"/>
                                          </p:val>
                                        </p:tav>
                                      </p:tavLst>
                                    </p:anim>
                                  </p:childTnLst>
                                </p:cTn>
                              </p:par>
                            </p:childTnLst>
                          </p:cTn>
                        </p:par>
                        <p:par>
                          <p:cTn id="65" fill="hold">
                            <p:stCondLst>
                              <p:cond delay="9500"/>
                            </p:stCondLst>
                            <p:childTnLst>
                              <p:par>
                                <p:cTn id="66" presetID="22" presetClass="entr" presetSubtype="4"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wipe(down)">
                                      <p:cBhvr>
                                        <p:cTn id="68" dur="500"/>
                                        <p:tgtEl>
                                          <p:spTgt spid="12"/>
                                        </p:tgtEl>
                                      </p:cBhvr>
                                    </p:animEffect>
                                  </p:childTnLst>
                                </p:cTn>
                              </p:par>
                            </p:childTnLst>
                          </p:cTn>
                        </p:par>
                        <p:par>
                          <p:cTn id="69" fill="hold">
                            <p:stCondLst>
                              <p:cond delay="10000"/>
                            </p:stCondLst>
                            <p:childTnLst>
                              <p:par>
                                <p:cTn id="70" presetID="21" presetClass="entr" presetSubtype="1" fill="hold"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heel(1)">
                                      <p:cBhvr>
                                        <p:cTn id="72" dur="2000"/>
                                        <p:tgtEl>
                                          <p:spTgt spid="31"/>
                                        </p:tgtEl>
                                      </p:cBhvr>
                                    </p:animEffect>
                                  </p:childTnLst>
                                </p:cTn>
                              </p:par>
                            </p:childTnLst>
                          </p:cTn>
                        </p:par>
                        <p:par>
                          <p:cTn id="73" fill="hold">
                            <p:stCondLst>
                              <p:cond delay="12000"/>
                            </p:stCondLst>
                            <p:childTnLst>
                              <p:par>
                                <p:cTn id="74" presetID="17" presetClass="entr" presetSubtype="10" fill="hold" grpId="0" nodeType="afterEffect">
                                  <p:stCondLst>
                                    <p:cond delay="0"/>
                                  </p:stCondLst>
                                  <p:childTnLst>
                                    <p:set>
                                      <p:cBhvr>
                                        <p:cTn id="75" dur="1" fill="hold">
                                          <p:stCondLst>
                                            <p:cond delay="0"/>
                                          </p:stCondLst>
                                        </p:cTn>
                                        <p:tgtEl>
                                          <p:spTgt spid="40"/>
                                        </p:tgtEl>
                                        <p:attrNameLst>
                                          <p:attrName>style.visibility</p:attrName>
                                        </p:attrNameLst>
                                      </p:cBhvr>
                                      <p:to>
                                        <p:strVal val="visible"/>
                                      </p:to>
                                    </p:set>
                                    <p:anim calcmode="lin" valueType="num">
                                      <p:cBhvr>
                                        <p:cTn id="76" dur="500" fill="hold"/>
                                        <p:tgtEl>
                                          <p:spTgt spid="40"/>
                                        </p:tgtEl>
                                        <p:attrNameLst>
                                          <p:attrName>ppt_w</p:attrName>
                                        </p:attrNameLst>
                                      </p:cBhvr>
                                      <p:tavLst>
                                        <p:tav tm="0">
                                          <p:val>
                                            <p:fltVal val="0"/>
                                          </p:val>
                                        </p:tav>
                                        <p:tav tm="100000">
                                          <p:val>
                                            <p:strVal val="#ppt_w"/>
                                          </p:val>
                                        </p:tav>
                                      </p:tavLst>
                                    </p:anim>
                                    <p:anim calcmode="lin" valueType="num">
                                      <p:cBhvr>
                                        <p:cTn id="77" dur="500" fill="hold"/>
                                        <p:tgtEl>
                                          <p:spTgt spid="40"/>
                                        </p:tgtEl>
                                        <p:attrNameLst>
                                          <p:attrName>ppt_h</p:attrName>
                                        </p:attrNameLst>
                                      </p:cBhvr>
                                      <p:tavLst>
                                        <p:tav tm="0">
                                          <p:val>
                                            <p:strVal val="#ppt_h"/>
                                          </p:val>
                                        </p:tav>
                                        <p:tav tm="100000">
                                          <p:val>
                                            <p:strVal val="#ppt_h"/>
                                          </p:val>
                                        </p:tav>
                                      </p:tavLst>
                                    </p:anim>
                                  </p:childTnLst>
                                </p:cTn>
                              </p:par>
                            </p:childTnLst>
                          </p:cTn>
                        </p:par>
                        <p:par>
                          <p:cTn id="78" fill="hold">
                            <p:stCondLst>
                              <p:cond delay="12500"/>
                            </p:stCondLst>
                            <p:childTnLst>
                              <p:par>
                                <p:cTn id="79" presetID="2" presetClass="entr" presetSubtype="4" fill="hold" grpId="0" nodeType="afterEffect">
                                  <p:stCondLst>
                                    <p:cond delay="0"/>
                                  </p:stCondLst>
                                  <p:childTnLst>
                                    <p:set>
                                      <p:cBhvr>
                                        <p:cTn id="80" dur="1" fill="hold">
                                          <p:stCondLst>
                                            <p:cond delay="0"/>
                                          </p:stCondLst>
                                        </p:cTn>
                                        <p:tgtEl>
                                          <p:spTgt spid="41"/>
                                        </p:tgtEl>
                                        <p:attrNameLst>
                                          <p:attrName>style.visibility</p:attrName>
                                        </p:attrNameLst>
                                      </p:cBhvr>
                                      <p:to>
                                        <p:strVal val="visible"/>
                                      </p:to>
                                    </p:set>
                                    <p:anim calcmode="lin" valueType="num">
                                      <p:cBhvr additive="base">
                                        <p:cTn id="81" dur="500" fill="hold"/>
                                        <p:tgtEl>
                                          <p:spTgt spid="41"/>
                                        </p:tgtEl>
                                        <p:attrNameLst>
                                          <p:attrName>ppt_x</p:attrName>
                                        </p:attrNameLst>
                                      </p:cBhvr>
                                      <p:tavLst>
                                        <p:tav tm="0">
                                          <p:val>
                                            <p:strVal val="#ppt_x"/>
                                          </p:val>
                                        </p:tav>
                                        <p:tav tm="100000">
                                          <p:val>
                                            <p:strVal val="#ppt_x"/>
                                          </p:val>
                                        </p:tav>
                                      </p:tavLst>
                                    </p:anim>
                                    <p:anim calcmode="lin" valueType="num">
                                      <p:cBhvr additive="base">
                                        <p:cTn id="82" dur="500" fill="hold"/>
                                        <p:tgtEl>
                                          <p:spTgt spid="41"/>
                                        </p:tgtEl>
                                        <p:attrNameLst>
                                          <p:attrName>ppt_y</p:attrName>
                                        </p:attrNameLst>
                                      </p:cBhvr>
                                      <p:tavLst>
                                        <p:tav tm="0">
                                          <p:val>
                                            <p:strVal val="1+#ppt_h/2"/>
                                          </p:val>
                                        </p:tav>
                                        <p:tav tm="100000">
                                          <p:val>
                                            <p:strVal val="#ppt_y"/>
                                          </p:val>
                                        </p:tav>
                                      </p:tavLst>
                                    </p:anim>
                                  </p:childTnLst>
                                </p:cTn>
                              </p:par>
                            </p:childTnLst>
                          </p:cTn>
                        </p:par>
                        <p:par>
                          <p:cTn id="83" fill="hold">
                            <p:stCondLst>
                              <p:cond delay="13000"/>
                            </p:stCondLst>
                            <p:childTnLst>
                              <p:par>
                                <p:cTn id="84" presetID="22" presetClass="entr" presetSubtype="4"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ipe(down)">
                                      <p:cBhvr>
                                        <p:cTn id="86" dur="500"/>
                                        <p:tgtEl>
                                          <p:spTgt spid="24"/>
                                        </p:tgtEl>
                                      </p:cBhvr>
                                    </p:animEffect>
                                  </p:childTnLst>
                                </p:cTn>
                              </p:par>
                            </p:childTnLst>
                          </p:cTn>
                        </p:par>
                        <p:par>
                          <p:cTn id="87" fill="hold">
                            <p:stCondLst>
                              <p:cond delay="13500"/>
                            </p:stCondLst>
                            <p:childTnLst>
                              <p:par>
                                <p:cTn id="88" presetID="21" presetClass="entr" presetSubtype="1" fill="hold" nodeType="after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wheel(1)">
                                      <p:cBhvr>
                                        <p:cTn id="90" dur="2000"/>
                                        <p:tgtEl>
                                          <p:spTgt spid="28"/>
                                        </p:tgtEl>
                                      </p:cBhvr>
                                    </p:animEffect>
                                  </p:childTnLst>
                                </p:cTn>
                              </p:par>
                            </p:childTnLst>
                          </p:cTn>
                        </p:par>
                        <p:par>
                          <p:cTn id="91" fill="hold">
                            <p:stCondLst>
                              <p:cond delay="15500"/>
                            </p:stCondLst>
                            <p:childTnLst>
                              <p:par>
                                <p:cTn id="92" presetID="17" presetClass="entr" presetSubtype="10" fill="hold" grpId="0" nodeType="afterEffect">
                                  <p:stCondLst>
                                    <p:cond delay="0"/>
                                  </p:stCondLst>
                                  <p:childTnLst>
                                    <p:set>
                                      <p:cBhvr>
                                        <p:cTn id="93" dur="1" fill="hold">
                                          <p:stCondLst>
                                            <p:cond delay="0"/>
                                          </p:stCondLst>
                                        </p:cTn>
                                        <p:tgtEl>
                                          <p:spTgt spid="42"/>
                                        </p:tgtEl>
                                        <p:attrNameLst>
                                          <p:attrName>style.visibility</p:attrName>
                                        </p:attrNameLst>
                                      </p:cBhvr>
                                      <p:to>
                                        <p:strVal val="visible"/>
                                      </p:to>
                                    </p:set>
                                    <p:anim calcmode="lin" valueType="num">
                                      <p:cBhvr>
                                        <p:cTn id="94" dur="500" fill="hold"/>
                                        <p:tgtEl>
                                          <p:spTgt spid="42"/>
                                        </p:tgtEl>
                                        <p:attrNameLst>
                                          <p:attrName>ppt_w</p:attrName>
                                        </p:attrNameLst>
                                      </p:cBhvr>
                                      <p:tavLst>
                                        <p:tav tm="0">
                                          <p:val>
                                            <p:fltVal val="0"/>
                                          </p:val>
                                        </p:tav>
                                        <p:tav tm="100000">
                                          <p:val>
                                            <p:strVal val="#ppt_w"/>
                                          </p:val>
                                        </p:tav>
                                      </p:tavLst>
                                    </p:anim>
                                    <p:anim calcmode="lin" valueType="num">
                                      <p:cBhvr>
                                        <p:cTn id="95" dur="500" fill="hold"/>
                                        <p:tgtEl>
                                          <p:spTgt spid="42"/>
                                        </p:tgtEl>
                                        <p:attrNameLst>
                                          <p:attrName>ppt_h</p:attrName>
                                        </p:attrNameLst>
                                      </p:cBhvr>
                                      <p:tavLst>
                                        <p:tav tm="0">
                                          <p:val>
                                            <p:strVal val="#ppt_h"/>
                                          </p:val>
                                        </p:tav>
                                        <p:tav tm="100000">
                                          <p:val>
                                            <p:strVal val="#ppt_h"/>
                                          </p:val>
                                        </p:tav>
                                      </p:tavLst>
                                    </p:anim>
                                  </p:childTnLst>
                                </p:cTn>
                              </p:par>
                            </p:childTnLst>
                          </p:cTn>
                        </p:par>
                        <p:par>
                          <p:cTn id="96" fill="hold">
                            <p:stCondLst>
                              <p:cond delay="16000"/>
                            </p:stCondLst>
                            <p:childTnLst>
                              <p:par>
                                <p:cTn id="97" presetID="2" presetClass="entr" presetSubtype="4" fill="hold" grpId="0" nodeType="afterEffect">
                                  <p:stCondLst>
                                    <p:cond delay="0"/>
                                  </p:stCondLst>
                                  <p:childTnLst>
                                    <p:set>
                                      <p:cBhvr>
                                        <p:cTn id="98" dur="1" fill="hold">
                                          <p:stCondLst>
                                            <p:cond delay="0"/>
                                          </p:stCondLst>
                                        </p:cTn>
                                        <p:tgtEl>
                                          <p:spTgt spid="43"/>
                                        </p:tgtEl>
                                        <p:attrNameLst>
                                          <p:attrName>style.visibility</p:attrName>
                                        </p:attrNameLst>
                                      </p:cBhvr>
                                      <p:to>
                                        <p:strVal val="visible"/>
                                      </p:to>
                                    </p:set>
                                    <p:anim calcmode="lin" valueType="num">
                                      <p:cBhvr additive="base">
                                        <p:cTn id="99" dur="500" fill="hold"/>
                                        <p:tgtEl>
                                          <p:spTgt spid="43"/>
                                        </p:tgtEl>
                                        <p:attrNameLst>
                                          <p:attrName>ppt_x</p:attrName>
                                        </p:attrNameLst>
                                      </p:cBhvr>
                                      <p:tavLst>
                                        <p:tav tm="0">
                                          <p:val>
                                            <p:strVal val="#ppt_x"/>
                                          </p:val>
                                        </p:tav>
                                        <p:tav tm="100000">
                                          <p:val>
                                            <p:strVal val="#ppt_x"/>
                                          </p:val>
                                        </p:tav>
                                      </p:tavLst>
                                    </p:anim>
                                    <p:anim calcmode="lin" valueType="num">
                                      <p:cBhvr additive="base">
                                        <p:cTn id="10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13" grpId="0" animBg="1"/>
      <p:bldP spid="14" grpId="0" animBg="1"/>
      <p:bldP spid="24" grpId="0" animBg="1"/>
      <p:bldP spid="38" grpId="0"/>
      <p:bldP spid="40" grpId="0"/>
      <p:bldP spid="41" grpId="0"/>
      <p:bldP spid="42" grpId="0"/>
      <p:bldP spid="43" grpId="0"/>
      <p:bldP spid="45" grpId="0"/>
      <p:bldP spid="46" grpId="0"/>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534" y="252482"/>
            <a:ext cx="2969992" cy="461665"/>
          </a:xfrm>
          <a:prstGeom prst="rect">
            <a:avLst/>
          </a:prstGeom>
          <a:noFill/>
        </p:spPr>
        <p:txBody>
          <a:bodyPr wrap="square" rtlCol="0">
            <a:spAutoFit/>
          </a:bodyPr>
          <a:lstStyle/>
          <a:p>
            <a:r>
              <a:rPr lang="zh-CN" altLang="en-US" sz="2400" dirty="0">
                <a:solidFill>
                  <a:srgbClr val="0297F0"/>
                </a:solidFill>
                <a:latin typeface="微软雅黑" panose="020B0503020204020204" pitchFamily="34" charset="-122"/>
                <a:ea typeface="微软雅黑" panose="020B0503020204020204" pitchFamily="34" charset="-122"/>
              </a:rPr>
              <a:t>下一步工作计划</a:t>
            </a:r>
          </a:p>
        </p:txBody>
      </p:sp>
      <p:grpSp>
        <p:nvGrpSpPr>
          <p:cNvPr id="15" name="组合 14"/>
          <p:cNvGrpSpPr/>
          <p:nvPr/>
        </p:nvGrpSpPr>
        <p:grpSpPr>
          <a:xfrm>
            <a:off x="11375018" y="143781"/>
            <a:ext cx="501004" cy="432000"/>
            <a:chOff x="11413118" y="67581"/>
            <a:chExt cx="501004" cy="432000"/>
          </a:xfrm>
        </p:grpSpPr>
        <p:grpSp>
          <p:nvGrpSpPr>
            <p:cNvPr id="16" name="组合 15"/>
            <p:cNvGrpSpPr/>
            <p:nvPr/>
          </p:nvGrpSpPr>
          <p:grpSpPr>
            <a:xfrm>
              <a:off x="11413118" y="67581"/>
              <a:ext cx="501004" cy="432000"/>
              <a:chOff x="540674" y="2465412"/>
              <a:chExt cx="1205922" cy="1039829"/>
            </a:xfrm>
          </p:grpSpPr>
          <p:sp>
            <p:nvSpPr>
              <p:cNvPr id="22" name="六边形 21"/>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3" name="六边形 22"/>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17" name="组合 16"/>
            <p:cNvGrpSpPr/>
            <p:nvPr/>
          </p:nvGrpSpPr>
          <p:grpSpPr>
            <a:xfrm>
              <a:off x="11565420" y="224205"/>
              <a:ext cx="179912" cy="141146"/>
              <a:chOff x="4172643" y="3997027"/>
              <a:chExt cx="736426" cy="577745"/>
            </a:xfrm>
            <a:solidFill>
              <a:schemeClr val="bg1"/>
            </a:solidFill>
          </p:grpSpPr>
          <p:sp>
            <p:nvSpPr>
              <p:cNvPr id="18" name="Freeform 14"/>
              <p:cNvSpPr>
                <a:spLocks/>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7"/>
              <p:cNvSpPr>
                <a:spLocks/>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436" name="MH_Other_375" hidden="1"/>
          <p:cNvSpPr>
            <a:spLocks/>
          </p:cNvSpPr>
          <p:nvPr>
            <p:custDataLst>
              <p:tags r:id="rId1"/>
            </p:custDataLst>
          </p:nvPr>
        </p:nvSpPr>
        <p:spPr bwMode="auto">
          <a:xfrm rot="5400000" flipV="1">
            <a:off x="6943121" y="3343177"/>
            <a:ext cx="418116" cy="242697"/>
          </a:xfrm>
          <a:custGeom>
            <a:avLst/>
            <a:gdLst>
              <a:gd name="T0" fmla="*/ 0 w 230"/>
              <a:gd name="T1" fmla="*/ 2 h 131"/>
              <a:gd name="T2" fmla="*/ 1 w 230"/>
              <a:gd name="T3" fmla="*/ 131 h 131"/>
              <a:gd name="T4" fmla="*/ 66 w 230"/>
              <a:gd name="T5" fmla="*/ 131 h 131"/>
              <a:gd name="T6" fmla="*/ 66 w 230"/>
              <a:gd name="T7" fmla="*/ 130 h 131"/>
              <a:gd name="T8" fmla="*/ 64 w 230"/>
              <a:gd name="T9" fmla="*/ 112 h 131"/>
              <a:gd name="T10" fmla="*/ 80 w 230"/>
              <a:gd name="T11" fmla="*/ 121 h 131"/>
              <a:gd name="T12" fmla="*/ 84 w 230"/>
              <a:gd name="T13" fmla="*/ 130 h 131"/>
              <a:gd name="T14" fmla="*/ 151 w 230"/>
              <a:gd name="T15" fmla="*/ 130 h 131"/>
              <a:gd name="T16" fmla="*/ 154 w 230"/>
              <a:gd name="T17" fmla="*/ 123 h 131"/>
              <a:gd name="T18" fmla="*/ 170 w 230"/>
              <a:gd name="T19" fmla="*/ 114 h 131"/>
              <a:gd name="T20" fmla="*/ 169 w 230"/>
              <a:gd name="T21" fmla="*/ 130 h 131"/>
              <a:gd name="T22" fmla="*/ 230 w 230"/>
              <a:gd name="T23" fmla="*/ 129 h 131"/>
              <a:gd name="T24" fmla="*/ 229 w 230"/>
              <a:gd name="T25" fmla="*/ 0 h 131"/>
              <a:gd name="T26" fmla="*/ 0 w 230"/>
              <a:gd name="T27"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31">
                <a:moveTo>
                  <a:pt x="0" y="2"/>
                </a:moveTo>
                <a:cubicBezTo>
                  <a:pt x="1" y="131"/>
                  <a:pt x="1" y="131"/>
                  <a:pt x="1" y="131"/>
                </a:cubicBezTo>
                <a:cubicBezTo>
                  <a:pt x="66" y="131"/>
                  <a:pt x="66" y="131"/>
                  <a:pt x="66" y="131"/>
                </a:cubicBezTo>
                <a:cubicBezTo>
                  <a:pt x="66" y="130"/>
                  <a:pt x="66" y="130"/>
                  <a:pt x="66" y="130"/>
                </a:cubicBezTo>
                <a:cubicBezTo>
                  <a:pt x="61" y="122"/>
                  <a:pt x="60" y="114"/>
                  <a:pt x="64" y="112"/>
                </a:cubicBezTo>
                <a:cubicBezTo>
                  <a:pt x="68" y="109"/>
                  <a:pt x="75" y="113"/>
                  <a:pt x="80" y="121"/>
                </a:cubicBezTo>
                <a:cubicBezTo>
                  <a:pt x="82" y="124"/>
                  <a:pt x="83" y="127"/>
                  <a:pt x="84" y="130"/>
                </a:cubicBezTo>
                <a:cubicBezTo>
                  <a:pt x="151" y="130"/>
                  <a:pt x="151" y="130"/>
                  <a:pt x="151" y="130"/>
                </a:cubicBezTo>
                <a:cubicBezTo>
                  <a:pt x="151" y="128"/>
                  <a:pt x="152" y="125"/>
                  <a:pt x="154" y="123"/>
                </a:cubicBezTo>
                <a:cubicBezTo>
                  <a:pt x="159" y="115"/>
                  <a:pt x="166" y="111"/>
                  <a:pt x="170" y="114"/>
                </a:cubicBezTo>
                <a:cubicBezTo>
                  <a:pt x="173" y="116"/>
                  <a:pt x="173" y="123"/>
                  <a:pt x="169" y="130"/>
                </a:cubicBezTo>
                <a:cubicBezTo>
                  <a:pt x="230" y="129"/>
                  <a:pt x="230" y="129"/>
                  <a:pt x="230" y="129"/>
                </a:cubicBezTo>
                <a:cubicBezTo>
                  <a:pt x="229" y="0"/>
                  <a:pt x="229" y="0"/>
                  <a:pt x="229" y="0"/>
                </a:cubicBezTo>
                <a:lnTo>
                  <a:pt x="0" y="2"/>
                </a:lnTo>
                <a:close/>
              </a:path>
            </a:pathLst>
          </a:custGeom>
          <a:gradFill flip="none" rotWithShape="1">
            <a:gsLst>
              <a:gs pos="0">
                <a:sysClr val="windowText" lastClr="000000">
                  <a:lumMod val="50000"/>
                  <a:lumOff val="50000"/>
                </a:sysClr>
              </a:gs>
              <a:gs pos="16000">
                <a:sysClr val="windowText" lastClr="000000"/>
              </a:gs>
            </a:gsLst>
            <a:lin ang="16200000" scaled="1"/>
            <a:tileRect/>
          </a:gradFill>
          <a:ln>
            <a:noFill/>
          </a:ln>
        </p:spPr>
        <p:txBody>
          <a:bodyPr lIns="68580" tIns="34290" rIns="68580" bIns="34290"/>
          <a:lstStyle/>
          <a:p>
            <a:pPr eaLnBrk="1" fontAlgn="auto" hangingPunct="1">
              <a:spcBef>
                <a:spcPts val="0"/>
              </a:spcBef>
              <a:spcAft>
                <a:spcPts val="0"/>
              </a:spcAft>
              <a:defRPr/>
            </a:pPr>
            <a:endParaRPr lang="zh-CN" altLang="en-US" kern="0">
              <a:solidFill>
                <a:prstClr val="black"/>
              </a:solidFill>
              <a:latin typeface="+mn-lt"/>
              <a:ea typeface="+mn-ea"/>
            </a:endParaRPr>
          </a:p>
        </p:txBody>
      </p:sp>
      <p:cxnSp>
        <p:nvCxnSpPr>
          <p:cNvPr id="458" name="MH_Other_1"/>
          <p:cNvCxnSpPr/>
          <p:nvPr>
            <p:custDataLst>
              <p:tags r:id="rId2"/>
            </p:custDataLst>
          </p:nvPr>
        </p:nvCxnSpPr>
        <p:spPr>
          <a:xfrm flipH="1">
            <a:off x="5354787" y="1308813"/>
            <a:ext cx="0" cy="4690930"/>
          </a:xfrm>
          <a:prstGeom prst="line">
            <a:avLst/>
          </a:prstGeom>
          <a:ln w="12700">
            <a:solidFill>
              <a:srgbClr val="C0C0C0"/>
            </a:solidFill>
            <a:prstDash val="sysDash"/>
          </a:ln>
        </p:spPr>
        <p:style>
          <a:lnRef idx="1">
            <a:schemeClr val="accent1"/>
          </a:lnRef>
          <a:fillRef idx="0">
            <a:schemeClr val="accent1"/>
          </a:fillRef>
          <a:effectRef idx="0">
            <a:schemeClr val="accent1"/>
          </a:effectRef>
          <a:fontRef idx="minor">
            <a:schemeClr val="tx1"/>
          </a:fontRef>
        </p:style>
      </p:cxnSp>
      <p:grpSp>
        <p:nvGrpSpPr>
          <p:cNvPr id="459" name="组合 458"/>
          <p:cNvGrpSpPr/>
          <p:nvPr/>
        </p:nvGrpSpPr>
        <p:grpSpPr>
          <a:xfrm>
            <a:off x="4889304" y="1675134"/>
            <a:ext cx="938186" cy="938186"/>
            <a:chOff x="3820856" y="1419622"/>
            <a:chExt cx="648000" cy="648000"/>
          </a:xfrm>
        </p:grpSpPr>
        <p:sp>
          <p:nvSpPr>
            <p:cNvPr id="460" name="MH_Other_3"/>
            <p:cNvSpPr/>
            <p:nvPr>
              <p:custDataLst>
                <p:tags r:id="rId15"/>
              </p:custDataLst>
            </p:nvPr>
          </p:nvSpPr>
          <p:spPr>
            <a:xfrm>
              <a:off x="3820856" y="1419622"/>
              <a:ext cx="648000" cy="648000"/>
            </a:xfrm>
            <a:prstGeom prst="ellipse">
              <a:avLst/>
            </a:pr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461" name="MH_Other_4"/>
            <p:cNvSpPr/>
            <p:nvPr>
              <p:custDataLst>
                <p:tags r:id="rId16"/>
              </p:custDataLst>
            </p:nvPr>
          </p:nvSpPr>
          <p:spPr>
            <a:xfrm>
              <a:off x="3946582" y="1555165"/>
              <a:ext cx="398769" cy="398769"/>
            </a:xfrm>
            <a:prstGeom prst="ellipse">
              <a:avLst/>
            </a:prstGeom>
            <a:solidFill>
              <a:srgbClr val="0297F0"/>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altLang="zh-CN" sz="2400" b="1" dirty="0">
                  <a:ea typeface="微软雅黑" panose="020B0503020204020204" pitchFamily="34" charset="-122"/>
                </a:rPr>
                <a:t>01</a:t>
              </a:r>
              <a:endParaRPr lang="zh-CN" altLang="en-US" sz="2800" b="1" dirty="0">
                <a:ea typeface="微软雅黑" panose="020B0503020204020204" pitchFamily="34" charset="-122"/>
              </a:endParaRPr>
            </a:p>
          </p:txBody>
        </p:sp>
      </p:grpSp>
      <p:grpSp>
        <p:nvGrpSpPr>
          <p:cNvPr id="462" name="组合 461"/>
          <p:cNvGrpSpPr/>
          <p:nvPr/>
        </p:nvGrpSpPr>
        <p:grpSpPr>
          <a:xfrm>
            <a:off x="4889304" y="3191933"/>
            <a:ext cx="938186" cy="938186"/>
            <a:chOff x="3820856" y="2583671"/>
            <a:chExt cx="648000" cy="648000"/>
          </a:xfrm>
        </p:grpSpPr>
        <p:sp>
          <p:nvSpPr>
            <p:cNvPr id="463" name="MH_Other_5"/>
            <p:cNvSpPr/>
            <p:nvPr>
              <p:custDataLst>
                <p:tags r:id="rId13"/>
              </p:custDataLst>
            </p:nvPr>
          </p:nvSpPr>
          <p:spPr>
            <a:xfrm>
              <a:off x="3820856" y="2583671"/>
              <a:ext cx="648000" cy="648000"/>
            </a:xfrm>
            <a:prstGeom prst="ellipse">
              <a:avLst/>
            </a:pr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464" name="MH_Other_6"/>
            <p:cNvSpPr/>
            <p:nvPr>
              <p:custDataLst>
                <p:tags r:id="rId14"/>
              </p:custDataLst>
            </p:nvPr>
          </p:nvSpPr>
          <p:spPr>
            <a:xfrm>
              <a:off x="3946582" y="2708133"/>
              <a:ext cx="398769" cy="398769"/>
            </a:xfrm>
            <a:prstGeom prst="ellipse">
              <a:avLst/>
            </a:prstGeom>
            <a:solidFill>
              <a:srgbClr val="0297F0"/>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altLang="zh-CN" sz="2400" b="1" dirty="0">
                  <a:ea typeface="微软雅黑" panose="020B0503020204020204" pitchFamily="34" charset="-122"/>
                </a:rPr>
                <a:t>02</a:t>
              </a:r>
              <a:endParaRPr lang="zh-CN" altLang="en-US" sz="2400" b="1" dirty="0">
                <a:ea typeface="微软雅黑" panose="020B0503020204020204" pitchFamily="34" charset="-122"/>
              </a:endParaRPr>
            </a:p>
          </p:txBody>
        </p:sp>
      </p:grpSp>
      <p:grpSp>
        <p:nvGrpSpPr>
          <p:cNvPr id="465" name="组合 464"/>
          <p:cNvGrpSpPr/>
          <p:nvPr/>
        </p:nvGrpSpPr>
        <p:grpSpPr>
          <a:xfrm>
            <a:off x="4889304" y="4708733"/>
            <a:ext cx="938186" cy="938186"/>
            <a:chOff x="3820856" y="3747721"/>
            <a:chExt cx="648000" cy="648000"/>
          </a:xfrm>
        </p:grpSpPr>
        <p:sp>
          <p:nvSpPr>
            <p:cNvPr id="466" name="MH_Other_7"/>
            <p:cNvSpPr/>
            <p:nvPr>
              <p:custDataLst>
                <p:tags r:id="rId11"/>
              </p:custDataLst>
            </p:nvPr>
          </p:nvSpPr>
          <p:spPr>
            <a:xfrm>
              <a:off x="3820856" y="3747721"/>
              <a:ext cx="648000" cy="648000"/>
            </a:xfrm>
            <a:prstGeom prst="ellipse">
              <a:avLst/>
            </a:pr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467" name="MH_Other_8"/>
            <p:cNvSpPr/>
            <p:nvPr>
              <p:custDataLst>
                <p:tags r:id="rId12"/>
              </p:custDataLst>
            </p:nvPr>
          </p:nvSpPr>
          <p:spPr>
            <a:xfrm>
              <a:off x="3946582" y="3872184"/>
              <a:ext cx="398769" cy="398769"/>
            </a:xfrm>
            <a:prstGeom prst="ellipse">
              <a:avLst/>
            </a:prstGeom>
            <a:solidFill>
              <a:srgbClr val="0297F0"/>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altLang="zh-CN" sz="2400" b="1" dirty="0">
                  <a:solidFill>
                    <a:schemeClr val="bg1"/>
                  </a:solidFill>
                  <a:ea typeface="微软雅黑" panose="020B0503020204020204" pitchFamily="34" charset="-122"/>
                </a:rPr>
                <a:t>03</a:t>
              </a:r>
              <a:endParaRPr lang="zh-CN" altLang="en-US" sz="2400" b="1" dirty="0">
                <a:solidFill>
                  <a:schemeClr val="bg1"/>
                </a:solidFill>
                <a:ea typeface="微软雅黑" panose="020B0503020204020204" pitchFamily="34" charset="-122"/>
              </a:endParaRPr>
            </a:p>
          </p:txBody>
        </p:sp>
      </p:grpSp>
      <p:grpSp>
        <p:nvGrpSpPr>
          <p:cNvPr id="7" name="组合 6"/>
          <p:cNvGrpSpPr/>
          <p:nvPr/>
        </p:nvGrpSpPr>
        <p:grpSpPr>
          <a:xfrm>
            <a:off x="1560729" y="2367715"/>
            <a:ext cx="2580012" cy="2580012"/>
            <a:chOff x="1624897" y="2351673"/>
            <a:chExt cx="2580012" cy="2580012"/>
          </a:xfrm>
        </p:grpSpPr>
        <p:sp>
          <p:nvSpPr>
            <p:cNvPr id="474" name="MH_Other_2"/>
            <p:cNvSpPr/>
            <p:nvPr>
              <p:custDataLst>
                <p:tags r:id="rId9"/>
              </p:custDataLst>
            </p:nvPr>
          </p:nvSpPr>
          <p:spPr>
            <a:xfrm>
              <a:off x="1624897" y="2351673"/>
              <a:ext cx="2580012" cy="2580012"/>
            </a:xfrm>
            <a:prstGeom prst="ellipse">
              <a:avLst/>
            </a:prstGeom>
            <a:gradFill flip="none" rotWithShape="1">
              <a:gsLst>
                <a:gs pos="100000">
                  <a:schemeClr val="bg1"/>
                </a:gs>
                <a:gs pos="0">
                  <a:srgbClr val="E0E0E0"/>
                </a:gs>
              </a:gsLst>
              <a:lin ang="8100000" scaled="0"/>
              <a:tileRect/>
            </a:gradFill>
            <a:ln w="63500">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475" name="MH_Title_1"/>
            <p:cNvSpPr/>
            <p:nvPr>
              <p:custDataLst>
                <p:tags r:id="rId10"/>
              </p:custDataLst>
            </p:nvPr>
          </p:nvSpPr>
          <p:spPr>
            <a:xfrm>
              <a:off x="1882489" y="2606444"/>
              <a:ext cx="2057122" cy="2055263"/>
            </a:xfrm>
            <a:prstGeom prst="ellipse">
              <a:avLst/>
            </a:prstGeom>
            <a:blipFill>
              <a:blip r:embed="rId19" cstate="screen">
                <a:extLst>
                  <a:ext uri="{28A0092B-C50C-407E-A947-70E740481C1C}">
                    <a14:useLocalDpi xmlns:a14="http://schemas.microsoft.com/office/drawing/2010/main"/>
                  </a:ext>
                </a:extLst>
              </a:blip>
              <a:stretch>
                <a:fillRect/>
              </a:stretch>
            </a:blip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en-US" altLang="zh-CN" sz="2400" dirty="0">
                <a:latin typeface="Calibri" panose="020F0502020204030204" pitchFamily="34" charset="0"/>
                <a:ea typeface="微软雅黑" panose="020B0503020204020204" pitchFamily="34" charset="-122"/>
              </a:endParaRPr>
            </a:p>
          </p:txBody>
        </p:sp>
      </p:grpSp>
      <p:sp>
        <p:nvSpPr>
          <p:cNvPr id="476" name="MH_Text_1"/>
          <p:cNvSpPr/>
          <p:nvPr>
            <p:custDataLst>
              <p:tags r:id="rId3"/>
            </p:custDataLst>
          </p:nvPr>
        </p:nvSpPr>
        <p:spPr>
          <a:xfrm>
            <a:off x="6413206" y="1635245"/>
            <a:ext cx="2090757" cy="356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p>
            <a:pPr marL="285750" indent="-285750">
              <a:lnSpc>
                <a:spcPct val="120000"/>
              </a:lnSpc>
              <a:buClr>
                <a:schemeClr val="accent1"/>
              </a:buClr>
              <a:buFont typeface="Wingdings" panose="05000000000000000000" pitchFamily="2" charset="2"/>
              <a:buChar char="n"/>
            </a:pPr>
            <a:r>
              <a:rPr lang="zh-CN" altLang="en-US" sz="2000" dirty="0">
                <a:solidFill>
                  <a:srgbClr val="666666"/>
                </a:solidFill>
                <a:latin typeface="微软雅黑" panose="020B0503020204020204" pitchFamily="34" charset="-122"/>
                <a:ea typeface="微软雅黑" panose="020B0503020204020204" pitchFamily="34" charset="-122"/>
                <a:cs typeface="+mn-ea"/>
                <a:sym typeface="+mn-lt"/>
              </a:rPr>
              <a:t>点击输入标题</a:t>
            </a:r>
            <a:endParaRPr lang="en-US" altLang="zh-CN" sz="2000" dirty="0">
              <a:solidFill>
                <a:srgbClr val="666666"/>
              </a:solidFill>
              <a:latin typeface="微软雅黑" panose="020B0503020204020204" pitchFamily="34" charset="-122"/>
              <a:ea typeface="微软雅黑" panose="020B0503020204020204" pitchFamily="34" charset="-122"/>
              <a:cs typeface="+mn-ea"/>
              <a:sym typeface="+mn-lt"/>
            </a:endParaRPr>
          </a:p>
        </p:txBody>
      </p:sp>
      <p:sp>
        <p:nvSpPr>
          <p:cNvPr id="477" name="MH_Text_1"/>
          <p:cNvSpPr/>
          <p:nvPr>
            <p:custDataLst>
              <p:tags r:id="rId4"/>
            </p:custDataLst>
          </p:nvPr>
        </p:nvSpPr>
        <p:spPr>
          <a:xfrm>
            <a:off x="6413206" y="2060378"/>
            <a:ext cx="4575637" cy="6896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p>
            <a:pPr fontAlgn="base">
              <a:lnSpc>
                <a:spcPct val="110000"/>
              </a:lnSpc>
              <a:spcBef>
                <a:spcPct val="0"/>
              </a:spcBef>
              <a:spcAft>
                <a:spcPct val="0"/>
              </a:spcAft>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en-US" altLang="zh-CN"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endParaRPr>
          </a:p>
          <a:p>
            <a:pPr fontAlgn="base">
              <a:lnSpc>
                <a:spcPct val="110000"/>
              </a:lnSpc>
              <a:spcBef>
                <a:spcPct val="0"/>
              </a:spcBef>
              <a:spcAft>
                <a:spcPct val="0"/>
              </a:spcAft>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fontAlgn="base">
              <a:lnSpc>
                <a:spcPct val="110000"/>
              </a:lnSpc>
              <a:spcBef>
                <a:spcPct val="0"/>
              </a:spcBef>
              <a:spcAft>
                <a:spcPct val="0"/>
              </a:spcAft>
            </a:pPr>
            <a:endParaRPr lang="en-US" altLang="zh-CN" sz="1050" dirty="0">
              <a:solidFill>
                <a:schemeClr val="tx1">
                  <a:lumMod val="75000"/>
                  <a:lumOff val="25000"/>
                </a:schemeClr>
              </a:solidFill>
              <a:cs typeface="+mn-ea"/>
              <a:sym typeface="+mn-lt"/>
            </a:endParaRPr>
          </a:p>
        </p:txBody>
      </p:sp>
      <p:sp>
        <p:nvSpPr>
          <p:cNvPr id="478" name="MH_Text_1"/>
          <p:cNvSpPr/>
          <p:nvPr>
            <p:custDataLst>
              <p:tags r:id="rId5"/>
            </p:custDataLst>
          </p:nvPr>
        </p:nvSpPr>
        <p:spPr>
          <a:xfrm>
            <a:off x="6413206" y="3179524"/>
            <a:ext cx="2090757" cy="356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p>
            <a:pPr marL="285750" indent="-285750">
              <a:lnSpc>
                <a:spcPct val="120000"/>
              </a:lnSpc>
              <a:buClr>
                <a:schemeClr val="accent1"/>
              </a:buClr>
              <a:buFont typeface="Wingdings" panose="05000000000000000000" pitchFamily="2" charset="2"/>
              <a:buChar char="n"/>
            </a:pPr>
            <a:r>
              <a:rPr lang="zh-CN" altLang="en-US" sz="2000" dirty="0">
                <a:solidFill>
                  <a:srgbClr val="666666"/>
                </a:solidFill>
                <a:latin typeface="微软雅黑" panose="020B0503020204020204" pitchFamily="34" charset="-122"/>
                <a:ea typeface="微软雅黑" panose="020B0503020204020204" pitchFamily="34" charset="-122"/>
                <a:cs typeface="+mn-ea"/>
                <a:sym typeface="+mn-lt"/>
              </a:rPr>
              <a:t>点击输入标题</a:t>
            </a:r>
            <a:endParaRPr lang="en-US" altLang="zh-CN" sz="2000" dirty="0">
              <a:solidFill>
                <a:srgbClr val="666666"/>
              </a:solidFill>
              <a:latin typeface="微软雅黑" panose="020B0503020204020204" pitchFamily="34" charset="-122"/>
              <a:ea typeface="微软雅黑" panose="020B0503020204020204" pitchFamily="34" charset="-122"/>
              <a:cs typeface="+mn-ea"/>
              <a:sym typeface="+mn-lt"/>
            </a:endParaRPr>
          </a:p>
        </p:txBody>
      </p:sp>
      <p:sp>
        <p:nvSpPr>
          <p:cNvPr id="479" name="MH_Text_1"/>
          <p:cNvSpPr/>
          <p:nvPr>
            <p:custDataLst>
              <p:tags r:id="rId6"/>
            </p:custDataLst>
          </p:nvPr>
        </p:nvSpPr>
        <p:spPr>
          <a:xfrm>
            <a:off x="6413206" y="3604657"/>
            <a:ext cx="4575637" cy="6896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p>
            <a:pPr fontAlgn="base">
              <a:lnSpc>
                <a:spcPct val="110000"/>
              </a:lnSpc>
              <a:spcBef>
                <a:spcPct val="0"/>
              </a:spcBef>
              <a:spcAft>
                <a:spcPct val="0"/>
              </a:spcAft>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en-US" altLang="zh-CN"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endParaRPr>
          </a:p>
          <a:p>
            <a:pPr fontAlgn="base">
              <a:lnSpc>
                <a:spcPct val="110000"/>
              </a:lnSpc>
              <a:spcBef>
                <a:spcPct val="0"/>
              </a:spcBef>
              <a:spcAft>
                <a:spcPct val="0"/>
              </a:spcAft>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fontAlgn="base">
              <a:lnSpc>
                <a:spcPct val="110000"/>
              </a:lnSpc>
              <a:spcBef>
                <a:spcPct val="0"/>
              </a:spcBef>
              <a:spcAft>
                <a:spcPct val="0"/>
              </a:spcAft>
            </a:pPr>
            <a:endParaRPr lang="en-US" altLang="zh-CN" sz="1050" dirty="0">
              <a:solidFill>
                <a:schemeClr val="tx1">
                  <a:lumMod val="75000"/>
                  <a:lumOff val="25000"/>
                </a:schemeClr>
              </a:solidFill>
              <a:cs typeface="+mn-ea"/>
              <a:sym typeface="+mn-lt"/>
            </a:endParaRPr>
          </a:p>
        </p:txBody>
      </p:sp>
      <p:sp>
        <p:nvSpPr>
          <p:cNvPr id="480" name="MH_Text_1"/>
          <p:cNvSpPr/>
          <p:nvPr>
            <p:custDataLst>
              <p:tags r:id="rId7"/>
            </p:custDataLst>
          </p:nvPr>
        </p:nvSpPr>
        <p:spPr>
          <a:xfrm>
            <a:off x="6413206" y="4696326"/>
            <a:ext cx="2090757" cy="356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p>
            <a:pPr marL="285750" indent="-285750">
              <a:lnSpc>
                <a:spcPct val="120000"/>
              </a:lnSpc>
              <a:buClr>
                <a:schemeClr val="accent1"/>
              </a:buClr>
              <a:buFont typeface="Wingdings" panose="05000000000000000000" pitchFamily="2" charset="2"/>
              <a:buChar char="n"/>
            </a:pPr>
            <a:r>
              <a:rPr lang="zh-CN" altLang="en-US" sz="2000" dirty="0">
                <a:solidFill>
                  <a:srgbClr val="666666"/>
                </a:solidFill>
                <a:latin typeface="微软雅黑" panose="020B0503020204020204" pitchFamily="34" charset="-122"/>
                <a:ea typeface="微软雅黑" panose="020B0503020204020204" pitchFamily="34" charset="-122"/>
                <a:cs typeface="+mn-ea"/>
                <a:sym typeface="+mn-lt"/>
              </a:rPr>
              <a:t>点击输入标题</a:t>
            </a:r>
            <a:endParaRPr lang="en-US" altLang="zh-CN" sz="2000" dirty="0">
              <a:solidFill>
                <a:srgbClr val="666666"/>
              </a:solidFill>
              <a:latin typeface="微软雅黑" panose="020B0503020204020204" pitchFamily="34" charset="-122"/>
              <a:ea typeface="微软雅黑" panose="020B0503020204020204" pitchFamily="34" charset="-122"/>
              <a:cs typeface="+mn-ea"/>
              <a:sym typeface="+mn-lt"/>
            </a:endParaRPr>
          </a:p>
        </p:txBody>
      </p:sp>
      <p:sp>
        <p:nvSpPr>
          <p:cNvPr id="481" name="MH_Text_1"/>
          <p:cNvSpPr/>
          <p:nvPr>
            <p:custDataLst>
              <p:tags r:id="rId8"/>
            </p:custDataLst>
          </p:nvPr>
        </p:nvSpPr>
        <p:spPr>
          <a:xfrm>
            <a:off x="6413206" y="5121459"/>
            <a:ext cx="4575637" cy="6896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p>
            <a:pPr fontAlgn="base">
              <a:lnSpc>
                <a:spcPct val="110000"/>
              </a:lnSpc>
              <a:spcBef>
                <a:spcPct val="0"/>
              </a:spcBef>
              <a:spcAft>
                <a:spcPct val="0"/>
              </a:spcAft>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en-US" altLang="zh-CN"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endParaRPr>
          </a:p>
          <a:p>
            <a:pPr fontAlgn="base">
              <a:lnSpc>
                <a:spcPct val="110000"/>
              </a:lnSpc>
              <a:spcBef>
                <a:spcPct val="0"/>
              </a:spcBef>
              <a:spcAft>
                <a:spcPct val="0"/>
              </a:spcAft>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fontAlgn="base">
              <a:lnSpc>
                <a:spcPct val="110000"/>
              </a:lnSpc>
              <a:spcBef>
                <a:spcPct val="0"/>
              </a:spcBef>
              <a:spcAft>
                <a:spcPct val="0"/>
              </a:spcAft>
            </a:pPr>
            <a:endParaRPr lang="en-US" altLang="zh-CN" sz="105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8168995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59"/>
                                        </p:tgtEl>
                                        <p:attrNameLst>
                                          <p:attrName>style.visibility</p:attrName>
                                        </p:attrNameLst>
                                      </p:cBhvr>
                                      <p:to>
                                        <p:strVal val="visible"/>
                                      </p:to>
                                    </p:set>
                                    <p:animEffect transition="in" filter="fade">
                                      <p:cBhvr>
                                        <p:cTn id="24" dur="1000"/>
                                        <p:tgtEl>
                                          <p:spTgt spid="459"/>
                                        </p:tgtEl>
                                      </p:cBhvr>
                                    </p:animEffect>
                                    <p:anim calcmode="lin" valueType="num">
                                      <p:cBhvr>
                                        <p:cTn id="25" dur="1000" fill="hold"/>
                                        <p:tgtEl>
                                          <p:spTgt spid="459"/>
                                        </p:tgtEl>
                                        <p:attrNameLst>
                                          <p:attrName>ppt_x</p:attrName>
                                        </p:attrNameLst>
                                      </p:cBhvr>
                                      <p:tavLst>
                                        <p:tav tm="0">
                                          <p:val>
                                            <p:strVal val="#ppt_x"/>
                                          </p:val>
                                        </p:tav>
                                        <p:tav tm="100000">
                                          <p:val>
                                            <p:strVal val="#ppt_x"/>
                                          </p:val>
                                        </p:tav>
                                      </p:tavLst>
                                    </p:anim>
                                    <p:anim calcmode="lin" valueType="num">
                                      <p:cBhvr>
                                        <p:cTn id="26" dur="1000" fill="hold"/>
                                        <p:tgtEl>
                                          <p:spTgt spid="45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476"/>
                                        </p:tgtEl>
                                        <p:attrNameLst>
                                          <p:attrName>style.visibility</p:attrName>
                                        </p:attrNameLst>
                                      </p:cBhvr>
                                      <p:to>
                                        <p:strVal val="visible"/>
                                      </p:to>
                                    </p:set>
                                    <p:animEffect transition="in" filter="fade">
                                      <p:cBhvr>
                                        <p:cTn id="30" dur="1000"/>
                                        <p:tgtEl>
                                          <p:spTgt spid="476"/>
                                        </p:tgtEl>
                                      </p:cBhvr>
                                    </p:animEffect>
                                    <p:anim calcmode="lin" valueType="num">
                                      <p:cBhvr>
                                        <p:cTn id="31" dur="1000" fill="hold"/>
                                        <p:tgtEl>
                                          <p:spTgt spid="476"/>
                                        </p:tgtEl>
                                        <p:attrNameLst>
                                          <p:attrName>ppt_x</p:attrName>
                                        </p:attrNameLst>
                                      </p:cBhvr>
                                      <p:tavLst>
                                        <p:tav tm="0">
                                          <p:val>
                                            <p:strVal val="#ppt_x"/>
                                          </p:val>
                                        </p:tav>
                                        <p:tav tm="100000">
                                          <p:val>
                                            <p:strVal val="#ppt_x"/>
                                          </p:val>
                                        </p:tav>
                                      </p:tavLst>
                                    </p:anim>
                                    <p:anim calcmode="lin" valueType="num">
                                      <p:cBhvr>
                                        <p:cTn id="32" dur="1000" fill="hold"/>
                                        <p:tgtEl>
                                          <p:spTgt spid="476"/>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20" presetClass="entr" presetSubtype="0" fill="hold" grpId="0" nodeType="afterEffect">
                                  <p:stCondLst>
                                    <p:cond delay="0"/>
                                  </p:stCondLst>
                                  <p:childTnLst>
                                    <p:set>
                                      <p:cBhvr>
                                        <p:cTn id="35" dur="1" fill="hold">
                                          <p:stCondLst>
                                            <p:cond delay="0"/>
                                          </p:stCondLst>
                                        </p:cTn>
                                        <p:tgtEl>
                                          <p:spTgt spid="477"/>
                                        </p:tgtEl>
                                        <p:attrNameLst>
                                          <p:attrName>style.visibility</p:attrName>
                                        </p:attrNameLst>
                                      </p:cBhvr>
                                      <p:to>
                                        <p:strVal val="visible"/>
                                      </p:to>
                                    </p:set>
                                    <p:animEffect transition="in" filter="wedge">
                                      <p:cBhvr>
                                        <p:cTn id="36" dur="2000"/>
                                        <p:tgtEl>
                                          <p:spTgt spid="477"/>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62"/>
                                        </p:tgtEl>
                                        <p:attrNameLst>
                                          <p:attrName>style.visibility</p:attrName>
                                        </p:attrNameLst>
                                      </p:cBhvr>
                                      <p:to>
                                        <p:strVal val="visible"/>
                                      </p:to>
                                    </p:set>
                                    <p:animEffect transition="in" filter="fade">
                                      <p:cBhvr>
                                        <p:cTn id="41" dur="1000"/>
                                        <p:tgtEl>
                                          <p:spTgt spid="462"/>
                                        </p:tgtEl>
                                      </p:cBhvr>
                                    </p:animEffect>
                                    <p:anim calcmode="lin" valueType="num">
                                      <p:cBhvr>
                                        <p:cTn id="42" dur="1000" fill="hold"/>
                                        <p:tgtEl>
                                          <p:spTgt spid="462"/>
                                        </p:tgtEl>
                                        <p:attrNameLst>
                                          <p:attrName>ppt_x</p:attrName>
                                        </p:attrNameLst>
                                      </p:cBhvr>
                                      <p:tavLst>
                                        <p:tav tm="0">
                                          <p:val>
                                            <p:strVal val="#ppt_x"/>
                                          </p:val>
                                        </p:tav>
                                        <p:tav tm="100000">
                                          <p:val>
                                            <p:strVal val="#ppt_x"/>
                                          </p:val>
                                        </p:tav>
                                      </p:tavLst>
                                    </p:anim>
                                    <p:anim calcmode="lin" valueType="num">
                                      <p:cBhvr>
                                        <p:cTn id="43" dur="1000" fill="hold"/>
                                        <p:tgtEl>
                                          <p:spTgt spid="462"/>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42" presetClass="entr" presetSubtype="0" fill="hold" grpId="0" nodeType="afterEffect">
                                  <p:stCondLst>
                                    <p:cond delay="0"/>
                                  </p:stCondLst>
                                  <p:childTnLst>
                                    <p:set>
                                      <p:cBhvr>
                                        <p:cTn id="46" dur="1" fill="hold">
                                          <p:stCondLst>
                                            <p:cond delay="0"/>
                                          </p:stCondLst>
                                        </p:cTn>
                                        <p:tgtEl>
                                          <p:spTgt spid="478"/>
                                        </p:tgtEl>
                                        <p:attrNameLst>
                                          <p:attrName>style.visibility</p:attrName>
                                        </p:attrNameLst>
                                      </p:cBhvr>
                                      <p:to>
                                        <p:strVal val="visible"/>
                                      </p:to>
                                    </p:set>
                                    <p:animEffect transition="in" filter="fade">
                                      <p:cBhvr>
                                        <p:cTn id="47" dur="1000"/>
                                        <p:tgtEl>
                                          <p:spTgt spid="478"/>
                                        </p:tgtEl>
                                      </p:cBhvr>
                                    </p:animEffect>
                                    <p:anim calcmode="lin" valueType="num">
                                      <p:cBhvr>
                                        <p:cTn id="48" dur="1000" fill="hold"/>
                                        <p:tgtEl>
                                          <p:spTgt spid="478"/>
                                        </p:tgtEl>
                                        <p:attrNameLst>
                                          <p:attrName>ppt_x</p:attrName>
                                        </p:attrNameLst>
                                      </p:cBhvr>
                                      <p:tavLst>
                                        <p:tav tm="0">
                                          <p:val>
                                            <p:strVal val="#ppt_x"/>
                                          </p:val>
                                        </p:tav>
                                        <p:tav tm="100000">
                                          <p:val>
                                            <p:strVal val="#ppt_x"/>
                                          </p:val>
                                        </p:tav>
                                      </p:tavLst>
                                    </p:anim>
                                    <p:anim calcmode="lin" valueType="num">
                                      <p:cBhvr>
                                        <p:cTn id="49" dur="1000" fill="hold"/>
                                        <p:tgtEl>
                                          <p:spTgt spid="478"/>
                                        </p:tgtEl>
                                        <p:attrNameLst>
                                          <p:attrName>ppt_y</p:attrName>
                                        </p:attrNameLst>
                                      </p:cBhvr>
                                      <p:tavLst>
                                        <p:tav tm="0">
                                          <p:val>
                                            <p:strVal val="#ppt_y+.1"/>
                                          </p:val>
                                        </p:tav>
                                        <p:tav tm="100000">
                                          <p:val>
                                            <p:strVal val="#ppt_y"/>
                                          </p:val>
                                        </p:tav>
                                      </p:tavLst>
                                    </p:anim>
                                  </p:childTnLst>
                                </p:cTn>
                              </p:par>
                            </p:childTnLst>
                          </p:cTn>
                        </p:par>
                        <p:par>
                          <p:cTn id="50" fill="hold">
                            <p:stCondLst>
                              <p:cond delay="2000"/>
                            </p:stCondLst>
                            <p:childTnLst>
                              <p:par>
                                <p:cTn id="51" presetID="20" presetClass="entr" presetSubtype="0" fill="hold" grpId="0" nodeType="afterEffect">
                                  <p:stCondLst>
                                    <p:cond delay="0"/>
                                  </p:stCondLst>
                                  <p:childTnLst>
                                    <p:set>
                                      <p:cBhvr>
                                        <p:cTn id="52" dur="1" fill="hold">
                                          <p:stCondLst>
                                            <p:cond delay="0"/>
                                          </p:stCondLst>
                                        </p:cTn>
                                        <p:tgtEl>
                                          <p:spTgt spid="479"/>
                                        </p:tgtEl>
                                        <p:attrNameLst>
                                          <p:attrName>style.visibility</p:attrName>
                                        </p:attrNameLst>
                                      </p:cBhvr>
                                      <p:to>
                                        <p:strVal val="visible"/>
                                      </p:to>
                                    </p:set>
                                    <p:animEffect transition="in" filter="wedge">
                                      <p:cBhvr>
                                        <p:cTn id="53" dur="2000"/>
                                        <p:tgtEl>
                                          <p:spTgt spid="479"/>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465"/>
                                        </p:tgtEl>
                                        <p:attrNameLst>
                                          <p:attrName>style.visibility</p:attrName>
                                        </p:attrNameLst>
                                      </p:cBhvr>
                                      <p:to>
                                        <p:strVal val="visible"/>
                                      </p:to>
                                    </p:set>
                                    <p:animEffect transition="in" filter="fade">
                                      <p:cBhvr>
                                        <p:cTn id="58" dur="1000"/>
                                        <p:tgtEl>
                                          <p:spTgt spid="465"/>
                                        </p:tgtEl>
                                      </p:cBhvr>
                                    </p:animEffect>
                                    <p:anim calcmode="lin" valueType="num">
                                      <p:cBhvr>
                                        <p:cTn id="59" dur="1000" fill="hold"/>
                                        <p:tgtEl>
                                          <p:spTgt spid="465"/>
                                        </p:tgtEl>
                                        <p:attrNameLst>
                                          <p:attrName>ppt_x</p:attrName>
                                        </p:attrNameLst>
                                      </p:cBhvr>
                                      <p:tavLst>
                                        <p:tav tm="0">
                                          <p:val>
                                            <p:strVal val="#ppt_x"/>
                                          </p:val>
                                        </p:tav>
                                        <p:tav tm="100000">
                                          <p:val>
                                            <p:strVal val="#ppt_x"/>
                                          </p:val>
                                        </p:tav>
                                      </p:tavLst>
                                    </p:anim>
                                    <p:anim calcmode="lin" valueType="num">
                                      <p:cBhvr>
                                        <p:cTn id="60" dur="1000" fill="hold"/>
                                        <p:tgtEl>
                                          <p:spTgt spid="465"/>
                                        </p:tgtEl>
                                        <p:attrNameLst>
                                          <p:attrName>ppt_y</p:attrName>
                                        </p:attrNameLst>
                                      </p:cBhvr>
                                      <p:tavLst>
                                        <p:tav tm="0">
                                          <p:val>
                                            <p:strVal val="#ppt_y+.1"/>
                                          </p:val>
                                        </p:tav>
                                        <p:tav tm="100000">
                                          <p:val>
                                            <p:strVal val="#ppt_y"/>
                                          </p:val>
                                        </p:tav>
                                      </p:tavLst>
                                    </p:anim>
                                  </p:childTnLst>
                                </p:cTn>
                              </p:par>
                            </p:childTnLst>
                          </p:cTn>
                        </p:par>
                        <p:par>
                          <p:cTn id="61" fill="hold">
                            <p:stCondLst>
                              <p:cond delay="1000"/>
                            </p:stCondLst>
                            <p:childTnLst>
                              <p:par>
                                <p:cTn id="62" presetID="42" presetClass="entr" presetSubtype="0" fill="hold" grpId="0" nodeType="afterEffect">
                                  <p:stCondLst>
                                    <p:cond delay="0"/>
                                  </p:stCondLst>
                                  <p:childTnLst>
                                    <p:set>
                                      <p:cBhvr>
                                        <p:cTn id="63" dur="1" fill="hold">
                                          <p:stCondLst>
                                            <p:cond delay="0"/>
                                          </p:stCondLst>
                                        </p:cTn>
                                        <p:tgtEl>
                                          <p:spTgt spid="480"/>
                                        </p:tgtEl>
                                        <p:attrNameLst>
                                          <p:attrName>style.visibility</p:attrName>
                                        </p:attrNameLst>
                                      </p:cBhvr>
                                      <p:to>
                                        <p:strVal val="visible"/>
                                      </p:to>
                                    </p:set>
                                    <p:animEffect transition="in" filter="fade">
                                      <p:cBhvr>
                                        <p:cTn id="64" dur="1000"/>
                                        <p:tgtEl>
                                          <p:spTgt spid="480"/>
                                        </p:tgtEl>
                                      </p:cBhvr>
                                    </p:animEffect>
                                    <p:anim calcmode="lin" valueType="num">
                                      <p:cBhvr>
                                        <p:cTn id="65" dur="1000" fill="hold"/>
                                        <p:tgtEl>
                                          <p:spTgt spid="480"/>
                                        </p:tgtEl>
                                        <p:attrNameLst>
                                          <p:attrName>ppt_x</p:attrName>
                                        </p:attrNameLst>
                                      </p:cBhvr>
                                      <p:tavLst>
                                        <p:tav tm="0">
                                          <p:val>
                                            <p:strVal val="#ppt_x"/>
                                          </p:val>
                                        </p:tav>
                                        <p:tav tm="100000">
                                          <p:val>
                                            <p:strVal val="#ppt_x"/>
                                          </p:val>
                                        </p:tav>
                                      </p:tavLst>
                                    </p:anim>
                                    <p:anim calcmode="lin" valueType="num">
                                      <p:cBhvr>
                                        <p:cTn id="66" dur="1000" fill="hold"/>
                                        <p:tgtEl>
                                          <p:spTgt spid="480"/>
                                        </p:tgtEl>
                                        <p:attrNameLst>
                                          <p:attrName>ppt_y</p:attrName>
                                        </p:attrNameLst>
                                      </p:cBhvr>
                                      <p:tavLst>
                                        <p:tav tm="0">
                                          <p:val>
                                            <p:strVal val="#ppt_y+.1"/>
                                          </p:val>
                                        </p:tav>
                                        <p:tav tm="100000">
                                          <p:val>
                                            <p:strVal val="#ppt_y"/>
                                          </p:val>
                                        </p:tav>
                                      </p:tavLst>
                                    </p:anim>
                                  </p:childTnLst>
                                </p:cTn>
                              </p:par>
                            </p:childTnLst>
                          </p:cTn>
                        </p:par>
                        <p:par>
                          <p:cTn id="67" fill="hold">
                            <p:stCondLst>
                              <p:cond delay="2000"/>
                            </p:stCondLst>
                            <p:childTnLst>
                              <p:par>
                                <p:cTn id="68" presetID="20" presetClass="entr" presetSubtype="0" fill="hold" grpId="0" nodeType="afterEffect">
                                  <p:stCondLst>
                                    <p:cond delay="0"/>
                                  </p:stCondLst>
                                  <p:childTnLst>
                                    <p:set>
                                      <p:cBhvr>
                                        <p:cTn id="69" dur="1" fill="hold">
                                          <p:stCondLst>
                                            <p:cond delay="0"/>
                                          </p:stCondLst>
                                        </p:cTn>
                                        <p:tgtEl>
                                          <p:spTgt spid="481"/>
                                        </p:tgtEl>
                                        <p:attrNameLst>
                                          <p:attrName>style.visibility</p:attrName>
                                        </p:attrNameLst>
                                      </p:cBhvr>
                                      <p:to>
                                        <p:strVal val="visible"/>
                                      </p:to>
                                    </p:set>
                                    <p:animEffect transition="in" filter="wedge">
                                      <p:cBhvr>
                                        <p:cTn id="70" dur="2000"/>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76" grpId="0"/>
      <p:bldP spid="477" grpId="0"/>
      <p:bldP spid="478" grpId="0"/>
      <p:bldP spid="479" grpId="0"/>
      <p:bldP spid="480" grpId="0"/>
      <p:bldP spid="4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265505" y="2166310"/>
            <a:ext cx="2608126" cy="2608126"/>
            <a:chOff x="1512226" y="1948265"/>
            <a:chExt cx="2608126" cy="2608126"/>
          </a:xfrm>
        </p:grpSpPr>
        <p:grpSp>
          <p:nvGrpSpPr>
            <p:cNvPr id="8" name="组合 7"/>
            <p:cNvGrpSpPr/>
            <p:nvPr/>
          </p:nvGrpSpPr>
          <p:grpSpPr>
            <a:xfrm>
              <a:off x="1512226" y="1948265"/>
              <a:ext cx="2608126" cy="2608126"/>
              <a:chOff x="475814" y="349984"/>
              <a:chExt cx="1821716" cy="1821716"/>
            </a:xfrm>
          </p:grpSpPr>
          <p:sp>
            <p:nvSpPr>
              <p:cNvPr id="10" name="椭圆 9"/>
              <p:cNvSpPr/>
              <p:nvPr/>
            </p:nvSpPr>
            <p:spPr>
              <a:xfrm>
                <a:off x="475814" y="349984"/>
                <a:ext cx="1821716" cy="1821716"/>
              </a:xfrm>
              <a:prstGeom prst="ellipse">
                <a:avLst/>
              </a:prstGeom>
              <a:gradFill flip="none" rotWithShape="1">
                <a:gsLst>
                  <a:gs pos="0">
                    <a:schemeClr val="bg1">
                      <a:lumMod val="85000"/>
                    </a:schemeClr>
                  </a:gs>
                  <a:gs pos="100000">
                    <a:schemeClr val="bg1"/>
                  </a:gs>
                </a:gsLst>
                <a:lin ang="2700000" scaled="1"/>
                <a:tileRect/>
              </a:gradFill>
              <a:ln w="22225">
                <a:gradFill>
                  <a:gsLst>
                    <a:gs pos="0">
                      <a:schemeClr val="bg1"/>
                    </a:gs>
                    <a:gs pos="100000">
                      <a:schemeClr val="bg1">
                        <a:lumMod val="85000"/>
                      </a:schemeClr>
                    </a:gs>
                  </a:gsLst>
                  <a:lin ang="5400000" scaled="1"/>
                </a:gradFill>
              </a:ln>
              <a:effectLst>
                <a:outerShdw blurRad="292100" dist="139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84986" y="459157"/>
                <a:ext cx="1603371" cy="1603370"/>
                <a:chOff x="2706461" y="2004333"/>
                <a:chExt cx="2228850" cy="2228850"/>
              </a:xfrm>
              <a:effectLst/>
            </p:grpSpPr>
            <p:sp>
              <p:nvSpPr>
                <p:cNvPr id="12" name="椭圆 11"/>
                <p:cNvSpPr/>
                <p:nvPr/>
              </p:nvSpPr>
              <p:spPr>
                <a:xfrm>
                  <a:off x="2706461" y="2004333"/>
                  <a:ext cx="2228850" cy="2228850"/>
                </a:xfrm>
                <a:prstGeom prst="ellipse">
                  <a:avLst/>
                </a:prstGeom>
                <a:solidFill>
                  <a:srgbClr val="029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819402" y="2117274"/>
                  <a:ext cx="2002968" cy="2002968"/>
                </a:xfrm>
                <a:prstGeom prst="ellipse">
                  <a:avLst/>
                </a:prstGeom>
                <a:gradFill flip="none" rotWithShape="1">
                  <a:gsLst>
                    <a:gs pos="0">
                      <a:schemeClr val="bg1"/>
                    </a:gs>
                    <a:gs pos="100000">
                      <a:srgbClr val="D5D5D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977244" y="2275116"/>
                  <a:ext cx="1687284" cy="1687284"/>
                </a:xfrm>
                <a:prstGeom prst="ellipse">
                  <a:avLst/>
                </a:prstGeom>
                <a:solidFill>
                  <a:srgbClr val="0297F0"/>
                </a:solidFill>
                <a:ln w="38100">
                  <a:gradFill flip="none" rotWithShape="1">
                    <a:gsLst>
                      <a:gs pos="0">
                        <a:schemeClr val="bg1">
                          <a:lumMod val="85000"/>
                        </a:schemeClr>
                      </a:gs>
                      <a:gs pos="100000">
                        <a:schemeClr val="bg1"/>
                      </a:gs>
                    </a:gsLst>
                    <a:lin ang="2700000" scaled="1"/>
                    <a:tileRect/>
                  </a:gradFill>
                </a:ln>
                <a:effectLst>
                  <a:innerShdw blurRad="1778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62" name="组合 61"/>
            <p:cNvGrpSpPr/>
            <p:nvPr/>
          </p:nvGrpSpPr>
          <p:grpSpPr>
            <a:xfrm>
              <a:off x="2152818" y="2767361"/>
              <a:ext cx="1383712" cy="976873"/>
              <a:chOff x="3689073" y="-880147"/>
              <a:chExt cx="2264851" cy="1598938"/>
            </a:xfrm>
          </p:grpSpPr>
          <p:sp>
            <p:nvSpPr>
              <p:cNvPr id="64" name="文本框 63"/>
              <p:cNvSpPr txBox="1"/>
              <p:nvPr/>
            </p:nvSpPr>
            <p:spPr>
              <a:xfrm>
                <a:off x="3689073" y="-880147"/>
                <a:ext cx="2264851" cy="1057909"/>
              </a:xfrm>
              <a:prstGeom prst="rect">
                <a:avLst/>
              </a:prstGeom>
              <a:noFill/>
            </p:spPr>
            <p:txBody>
              <a:bodyPr wrap="none"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目  录</a:t>
                </a:r>
              </a:p>
            </p:txBody>
          </p:sp>
          <p:sp>
            <p:nvSpPr>
              <p:cNvPr id="63" name="文本框 62"/>
              <p:cNvSpPr txBox="1"/>
              <p:nvPr/>
            </p:nvSpPr>
            <p:spPr>
              <a:xfrm>
                <a:off x="3748615" y="63896"/>
                <a:ext cx="2146255" cy="654895"/>
              </a:xfrm>
              <a:prstGeom prst="rect">
                <a:avLst/>
              </a:prstGeom>
              <a:noFill/>
            </p:spPr>
            <p:txBody>
              <a:bodyPr wrap="none" rtlCol="0">
                <a:spAutoFit/>
              </a:bodyPr>
              <a:lstStyle/>
              <a:p>
                <a:pPr algn="ctr"/>
                <a:r>
                  <a:rPr lang="en-US" altLang="zh-CN" sz="2000" dirty="0">
                    <a:solidFill>
                      <a:schemeClr val="bg1"/>
                    </a:solidFill>
                    <a:ea typeface="+mj-ea"/>
                  </a:rPr>
                  <a:t>CONTENTS</a:t>
                </a:r>
                <a:endParaRPr lang="zh-CN" altLang="en-US" sz="2000" dirty="0">
                  <a:solidFill>
                    <a:schemeClr val="bg1"/>
                  </a:solidFill>
                  <a:ea typeface="+mj-ea"/>
                </a:endParaRPr>
              </a:p>
            </p:txBody>
          </p:sp>
        </p:grpSp>
      </p:grpSp>
      <p:grpSp>
        <p:nvGrpSpPr>
          <p:cNvPr id="24" name="组合 23"/>
          <p:cNvGrpSpPr/>
          <p:nvPr/>
        </p:nvGrpSpPr>
        <p:grpSpPr>
          <a:xfrm>
            <a:off x="4385988" y="949088"/>
            <a:ext cx="5713262" cy="1103973"/>
            <a:chOff x="4939427" y="858005"/>
            <a:chExt cx="5713262" cy="1103973"/>
          </a:xfrm>
        </p:grpSpPr>
        <p:sp>
          <p:nvSpPr>
            <p:cNvPr id="5" name="圆角矩形 4"/>
            <p:cNvSpPr/>
            <p:nvPr/>
          </p:nvSpPr>
          <p:spPr>
            <a:xfrm>
              <a:off x="5600711" y="1102780"/>
              <a:ext cx="5051978" cy="647227"/>
            </a:xfrm>
            <a:prstGeom prst="roundRect">
              <a:avLst>
                <a:gd name="adj" fmla="val 26862"/>
              </a:avLst>
            </a:prstGeom>
            <a:solidFill>
              <a:srgbClr val="0297F0"/>
            </a:solidFill>
            <a:ln w="15875">
              <a:gradFill flip="none" rotWithShape="1">
                <a:gsLst>
                  <a:gs pos="0">
                    <a:srgbClr val="C9C9C9"/>
                  </a:gs>
                  <a:gs pos="100000">
                    <a:schemeClr val="bg1"/>
                  </a:gs>
                </a:gsLst>
                <a:lin ang="2700000" scaled="1"/>
                <a:tileRect/>
              </a:grad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343715" y="1179943"/>
              <a:ext cx="4308974" cy="584775"/>
            </a:xfrm>
            <a:prstGeom prst="rect">
              <a:avLst/>
            </a:prstGeom>
            <a:effectLst>
              <a:outerShdw blurRad="50800" dist="38100" dir="2700000" algn="tl" rotWithShape="0">
                <a:prstClr val="black">
                  <a:alpha val="40000"/>
                </a:prstClr>
              </a:outerShdw>
            </a:effectLst>
          </p:spPr>
          <p:txBody>
            <a:bodyPr wrap="square">
              <a:spAutoFit/>
            </a:bodyPr>
            <a:lstStyle/>
            <a:p>
              <a:r>
                <a:rPr lang="en-US" altLang="zh-CN" sz="2800" dirty="0">
                  <a:solidFill>
                    <a:schemeClr val="bg1"/>
                  </a:solidFill>
                  <a:latin typeface="方正兰亭中粗黑_GBK" panose="02000000000000000000" pitchFamily="2" charset="-122"/>
                  <a:ea typeface="方正兰亭中粗黑_GBK" panose="02000000000000000000" pitchFamily="2" charset="-122"/>
                </a:rPr>
                <a:t>PART </a:t>
              </a:r>
              <a:r>
                <a:rPr lang="en-US" altLang="zh-CN" sz="3200" dirty="0">
                  <a:solidFill>
                    <a:schemeClr val="bg1"/>
                  </a:solidFill>
                  <a:ea typeface="方正兰亭中粗黑_GBK" panose="02000000000000000000" pitchFamily="2" charset="-122"/>
                </a:rPr>
                <a:t>01  </a:t>
              </a:r>
              <a:r>
                <a:rPr lang="zh-CN" altLang="en-US" sz="2800" dirty="0">
                  <a:solidFill>
                    <a:schemeClr val="bg1"/>
                  </a:solidFill>
                  <a:latin typeface="方正兰亭中粗黑_GBK" panose="02000000000000000000" pitchFamily="2" charset="-122"/>
                  <a:ea typeface="方正兰亭中粗黑_GBK" panose="02000000000000000000" pitchFamily="2" charset="-122"/>
                </a:rPr>
                <a:t>试用期工作总结</a:t>
              </a:r>
              <a:endParaRPr lang="zh-CN" altLang="en-US" sz="1600" dirty="0">
                <a:solidFill>
                  <a:schemeClr val="bg1"/>
                </a:solidFill>
                <a:latin typeface="方正兰亭中粗黑_GBK" panose="02000000000000000000" pitchFamily="2" charset="-122"/>
                <a:ea typeface="方正兰亭中粗黑_GBK" panose="02000000000000000000" pitchFamily="2" charset="-122"/>
              </a:endParaRPr>
            </a:p>
          </p:txBody>
        </p:sp>
        <p:grpSp>
          <p:nvGrpSpPr>
            <p:cNvPr id="136" name="组合 135"/>
            <p:cNvGrpSpPr/>
            <p:nvPr/>
          </p:nvGrpSpPr>
          <p:grpSpPr>
            <a:xfrm>
              <a:off x="4939427" y="858005"/>
              <a:ext cx="1280312" cy="1103973"/>
              <a:chOff x="540674" y="2478267"/>
              <a:chExt cx="1205922" cy="1039829"/>
            </a:xfrm>
          </p:grpSpPr>
          <p:sp>
            <p:nvSpPr>
              <p:cNvPr id="137" name="六边形 136"/>
              <p:cNvSpPr/>
              <p:nvPr/>
            </p:nvSpPr>
            <p:spPr>
              <a:xfrm>
                <a:off x="540674" y="2478267"/>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38" name="六边形 137"/>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50" name="组合 49"/>
            <p:cNvGrpSpPr/>
            <p:nvPr/>
          </p:nvGrpSpPr>
          <p:grpSpPr>
            <a:xfrm>
              <a:off x="5389945" y="1176421"/>
              <a:ext cx="479631" cy="449916"/>
              <a:chOff x="3108756" y="2110160"/>
              <a:chExt cx="745081" cy="698920"/>
            </a:xfrm>
            <a:solidFill>
              <a:schemeClr val="bg1"/>
            </a:solidFill>
          </p:grpSpPr>
          <p:sp>
            <p:nvSpPr>
              <p:cNvPr id="51" name="Freeform 489"/>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0"/>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91"/>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Rectangle 492"/>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Rectangle 493"/>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494"/>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495"/>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96"/>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3" name="组合 22"/>
          <p:cNvGrpSpPr/>
          <p:nvPr/>
        </p:nvGrpSpPr>
        <p:grpSpPr>
          <a:xfrm>
            <a:off x="4385988" y="2277160"/>
            <a:ext cx="5713262" cy="1103973"/>
            <a:chOff x="4939427" y="2167986"/>
            <a:chExt cx="5713262" cy="1103973"/>
          </a:xfrm>
        </p:grpSpPr>
        <p:sp>
          <p:nvSpPr>
            <p:cNvPr id="70" name="圆角矩形 69"/>
            <p:cNvSpPr/>
            <p:nvPr/>
          </p:nvSpPr>
          <p:spPr>
            <a:xfrm>
              <a:off x="5600711" y="2427453"/>
              <a:ext cx="5051978" cy="647227"/>
            </a:xfrm>
            <a:prstGeom prst="roundRect">
              <a:avLst>
                <a:gd name="adj" fmla="val 26862"/>
              </a:avLst>
            </a:prstGeom>
            <a:solidFill>
              <a:srgbClr val="0297F0"/>
            </a:solidFill>
            <a:ln w="15875">
              <a:gradFill flip="none" rotWithShape="1">
                <a:gsLst>
                  <a:gs pos="0">
                    <a:srgbClr val="C9C9C9"/>
                  </a:gs>
                  <a:gs pos="100000">
                    <a:schemeClr val="bg1"/>
                  </a:gs>
                </a:gsLst>
                <a:lin ang="2700000" scaled="1"/>
                <a:tileRect/>
              </a:grad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362765" y="2489456"/>
              <a:ext cx="4189737" cy="584775"/>
            </a:xfrm>
            <a:prstGeom prst="rect">
              <a:avLst/>
            </a:prstGeom>
            <a:effectLst>
              <a:outerShdw blurRad="50800" dist="38100" dir="2700000" algn="tl" rotWithShape="0">
                <a:prstClr val="black">
                  <a:alpha val="40000"/>
                </a:prstClr>
              </a:outerShdw>
            </a:effectLst>
          </p:spPr>
          <p:txBody>
            <a:bodyPr wrap="none">
              <a:spAutoFit/>
            </a:bodyPr>
            <a:lstStyle/>
            <a:p>
              <a:r>
                <a:rPr lang="en-US" altLang="zh-CN" sz="2800" dirty="0">
                  <a:solidFill>
                    <a:schemeClr val="bg1"/>
                  </a:solidFill>
                  <a:latin typeface="方正兰亭中粗黑_GBK" panose="02000000000000000000" pitchFamily="2" charset="-122"/>
                  <a:ea typeface="方正兰亭中粗黑_GBK" panose="02000000000000000000" pitchFamily="2" charset="-122"/>
                </a:rPr>
                <a:t>PART </a:t>
              </a:r>
              <a:r>
                <a:rPr lang="en-US" altLang="zh-CN" sz="3200" dirty="0">
                  <a:solidFill>
                    <a:schemeClr val="bg1"/>
                  </a:solidFill>
                  <a:ea typeface="方正兰亭中粗黑_GBK" panose="02000000000000000000" pitchFamily="2" charset="-122"/>
                </a:rPr>
                <a:t>02  </a:t>
              </a:r>
              <a:r>
                <a:rPr lang="zh-CN" altLang="en-US" sz="2800" dirty="0">
                  <a:solidFill>
                    <a:schemeClr val="bg1"/>
                  </a:solidFill>
                  <a:latin typeface="方正兰亭中粗黑_GBK" panose="02000000000000000000" pitchFamily="2" charset="-122"/>
                  <a:ea typeface="方正兰亭中粗黑_GBK" panose="02000000000000000000" pitchFamily="2" charset="-122"/>
                </a:rPr>
                <a:t>试用期自我评价</a:t>
              </a:r>
              <a:endParaRPr lang="zh-CN" altLang="en-US" sz="1600" dirty="0">
                <a:solidFill>
                  <a:schemeClr val="bg1"/>
                </a:solidFill>
                <a:latin typeface="方正兰亭中粗黑_GBK" panose="02000000000000000000" pitchFamily="2" charset="-122"/>
                <a:ea typeface="方正兰亭中粗黑_GBK" panose="02000000000000000000" pitchFamily="2" charset="-122"/>
              </a:endParaRPr>
            </a:p>
          </p:txBody>
        </p:sp>
        <p:grpSp>
          <p:nvGrpSpPr>
            <p:cNvPr id="140" name="组合 139"/>
            <p:cNvGrpSpPr/>
            <p:nvPr/>
          </p:nvGrpSpPr>
          <p:grpSpPr>
            <a:xfrm>
              <a:off x="4939427" y="2167986"/>
              <a:ext cx="1280312" cy="1103973"/>
              <a:chOff x="540674" y="2465412"/>
              <a:chExt cx="1205922" cy="1039829"/>
            </a:xfrm>
          </p:grpSpPr>
          <p:sp>
            <p:nvSpPr>
              <p:cNvPr id="141" name="六边形 140"/>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42" name="六边形 141"/>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135" name="KSO_Shape"/>
            <p:cNvSpPr>
              <a:spLocks/>
            </p:cNvSpPr>
            <p:nvPr/>
          </p:nvSpPr>
          <p:spPr bwMode="auto">
            <a:xfrm>
              <a:off x="5472592" y="2536529"/>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2" name="组合 1"/>
          <p:cNvGrpSpPr/>
          <p:nvPr/>
        </p:nvGrpSpPr>
        <p:grpSpPr>
          <a:xfrm>
            <a:off x="4385988" y="3640600"/>
            <a:ext cx="5713262" cy="1103973"/>
            <a:chOff x="4939427" y="3492451"/>
            <a:chExt cx="5713262" cy="1103973"/>
          </a:xfrm>
        </p:grpSpPr>
        <p:sp>
          <p:nvSpPr>
            <p:cNvPr id="86" name="圆角矩形 85"/>
            <p:cNvSpPr/>
            <p:nvPr/>
          </p:nvSpPr>
          <p:spPr>
            <a:xfrm>
              <a:off x="5600711" y="3724977"/>
              <a:ext cx="5051978" cy="647227"/>
            </a:xfrm>
            <a:prstGeom prst="roundRect">
              <a:avLst>
                <a:gd name="adj" fmla="val 26862"/>
              </a:avLst>
            </a:prstGeom>
            <a:solidFill>
              <a:srgbClr val="0297F0"/>
            </a:solidFill>
            <a:ln w="15875">
              <a:gradFill flip="none" rotWithShape="1">
                <a:gsLst>
                  <a:gs pos="0">
                    <a:srgbClr val="C9C9C9"/>
                  </a:gs>
                  <a:gs pos="100000">
                    <a:schemeClr val="bg1"/>
                  </a:gs>
                </a:gsLst>
                <a:lin ang="2700000" scaled="1"/>
                <a:tileRect/>
              </a:grad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6362765" y="3787523"/>
              <a:ext cx="4189737" cy="584775"/>
            </a:xfrm>
            <a:prstGeom prst="rect">
              <a:avLst/>
            </a:prstGeom>
            <a:effectLst>
              <a:outerShdw blurRad="50800" dist="38100" dir="2700000" algn="tl" rotWithShape="0">
                <a:prstClr val="black">
                  <a:alpha val="40000"/>
                </a:prstClr>
              </a:outerShdw>
            </a:effectLst>
          </p:spPr>
          <p:txBody>
            <a:bodyPr wrap="none">
              <a:spAutoFit/>
            </a:bodyPr>
            <a:lstStyle/>
            <a:p>
              <a:r>
                <a:rPr lang="en-US" altLang="zh-CN" sz="2800" dirty="0">
                  <a:solidFill>
                    <a:schemeClr val="bg1"/>
                  </a:solidFill>
                  <a:latin typeface="方正兰亭中粗黑_GBK" panose="02000000000000000000" pitchFamily="2" charset="-122"/>
                  <a:ea typeface="方正兰亭中粗黑_GBK" panose="02000000000000000000" pitchFamily="2" charset="-122"/>
                </a:rPr>
                <a:t>PART </a:t>
              </a:r>
              <a:r>
                <a:rPr lang="en-US" altLang="zh-CN" sz="3200" dirty="0">
                  <a:solidFill>
                    <a:schemeClr val="bg1"/>
                  </a:solidFill>
                  <a:ea typeface="方正兰亭中粗黑_GBK" panose="02000000000000000000" pitchFamily="2" charset="-122"/>
                </a:rPr>
                <a:t>03  </a:t>
              </a:r>
              <a:r>
                <a:rPr lang="zh-CN" altLang="en-US" sz="2800" dirty="0">
                  <a:solidFill>
                    <a:schemeClr val="bg1"/>
                  </a:solidFill>
                  <a:latin typeface="方正兰亭中粗黑_GBK" panose="02000000000000000000" pitchFamily="2" charset="-122"/>
                  <a:ea typeface="方正兰亭中粗黑_GBK" panose="02000000000000000000" pitchFamily="2" charset="-122"/>
                </a:rPr>
                <a:t>试用期工作体会</a:t>
              </a:r>
              <a:endParaRPr lang="zh-CN" altLang="en-US" sz="1600" dirty="0">
                <a:solidFill>
                  <a:schemeClr val="bg1"/>
                </a:solidFill>
                <a:latin typeface="方正兰亭中粗黑_GBK" panose="02000000000000000000" pitchFamily="2" charset="-122"/>
                <a:ea typeface="方正兰亭中粗黑_GBK" panose="02000000000000000000" pitchFamily="2" charset="-122"/>
              </a:endParaRPr>
            </a:p>
          </p:txBody>
        </p:sp>
        <p:grpSp>
          <p:nvGrpSpPr>
            <p:cNvPr id="152" name="组合 151"/>
            <p:cNvGrpSpPr/>
            <p:nvPr/>
          </p:nvGrpSpPr>
          <p:grpSpPr>
            <a:xfrm>
              <a:off x="4939427" y="3492451"/>
              <a:ext cx="1280312" cy="1103973"/>
              <a:chOff x="540674" y="2465412"/>
              <a:chExt cx="1205922" cy="1039829"/>
            </a:xfrm>
          </p:grpSpPr>
          <p:sp>
            <p:nvSpPr>
              <p:cNvPr id="153" name="六边形 152"/>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54" name="六边形 153"/>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34" name="组合 33"/>
            <p:cNvGrpSpPr/>
            <p:nvPr/>
          </p:nvGrpSpPr>
          <p:grpSpPr>
            <a:xfrm>
              <a:off x="5393224" y="3876288"/>
              <a:ext cx="383750" cy="318467"/>
              <a:chOff x="9404083" y="1238855"/>
              <a:chExt cx="801342" cy="665020"/>
            </a:xfrm>
            <a:solidFill>
              <a:schemeClr val="bg1"/>
            </a:solidFill>
          </p:grpSpPr>
          <p:sp>
            <p:nvSpPr>
              <p:cNvPr id="35" name="Freeform 583"/>
              <p:cNvSpPr>
                <a:spLocks/>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84"/>
              <p:cNvSpPr>
                <a:spLocks/>
              </p:cNvSpPr>
              <p:nvPr/>
            </p:nvSpPr>
            <p:spPr bwMode="auto">
              <a:xfrm>
                <a:off x="9915466" y="1392487"/>
                <a:ext cx="208450" cy="511386"/>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85"/>
              <p:cNvSpPr>
                <a:spLocks/>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586"/>
              <p:cNvSpPr>
                <a:spLocks/>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 name="组合 2"/>
          <p:cNvGrpSpPr/>
          <p:nvPr/>
        </p:nvGrpSpPr>
        <p:grpSpPr>
          <a:xfrm>
            <a:off x="4385988" y="5012346"/>
            <a:ext cx="5713262" cy="1103973"/>
            <a:chOff x="4939427" y="4805526"/>
            <a:chExt cx="5713262" cy="1103973"/>
          </a:xfrm>
        </p:grpSpPr>
        <p:sp>
          <p:nvSpPr>
            <p:cNvPr id="116" name="圆角矩形 115"/>
            <p:cNvSpPr/>
            <p:nvPr/>
          </p:nvSpPr>
          <p:spPr>
            <a:xfrm>
              <a:off x="5600711" y="5042767"/>
              <a:ext cx="5051978" cy="647227"/>
            </a:xfrm>
            <a:prstGeom prst="roundRect">
              <a:avLst>
                <a:gd name="adj" fmla="val 26862"/>
              </a:avLst>
            </a:prstGeom>
            <a:solidFill>
              <a:srgbClr val="0297F0"/>
            </a:solidFill>
            <a:ln w="15875">
              <a:gradFill flip="none" rotWithShape="1">
                <a:gsLst>
                  <a:gs pos="0">
                    <a:srgbClr val="C9C9C9"/>
                  </a:gs>
                  <a:gs pos="100000">
                    <a:schemeClr val="bg1"/>
                  </a:gs>
                </a:gsLst>
                <a:lin ang="2700000" scaled="1"/>
                <a:tileRect/>
              </a:grad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6362765" y="5095903"/>
              <a:ext cx="4189737" cy="584775"/>
            </a:xfrm>
            <a:prstGeom prst="rect">
              <a:avLst/>
            </a:prstGeom>
            <a:effectLst>
              <a:outerShdw blurRad="50800" dist="38100" dir="2700000" algn="tl" rotWithShape="0">
                <a:prstClr val="black">
                  <a:alpha val="40000"/>
                </a:prstClr>
              </a:outerShdw>
            </a:effectLst>
          </p:spPr>
          <p:txBody>
            <a:bodyPr wrap="none">
              <a:spAutoFit/>
            </a:bodyPr>
            <a:lstStyle/>
            <a:p>
              <a:r>
                <a:rPr lang="en-US" altLang="zh-CN" sz="2800" dirty="0">
                  <a:solidFill>
                    <a:schemeClr val="bg1"/>
                  </a:solidFill>
                  <a:latin typeface="方正兰亭中粗黑_GBK" panose="02000000000000000000" pitchFamily="2" charset="-122"/>
                  <a:ea typeface="方正兰亭中粗黑_GBK" panose="02000000000000000000" pitchFamily="2" charset="-122"/>
                </a:rPr>
                <a:t>PART </a:t>
              </a:r>
              <a:r>
                <a:rPr lang="en-US" altLang="zh-CN" sz="3200" dirty="0">
                  <a:solidFill>
                    <a:schemeClr val="bg1"/>
                  </a:solidFill>
                  <a:ea typeface="方正兰亭中粗黑_GBK" panose="02000000000000000000" pitchFamily="2" charset="-122"/>
                </a:rPr>
                <a:t>04  </a:t>
              </a:r>
              <a:r>
                <a:rPr lang="zh-CN" altLang="en-US" sz="2800" dirty="0">
                  <a:solidFill>
                    <a:schemeClr val="bg1"/>
                  </a:solidFill>
                  <a:latin typeface="方正兰亭中粗黑_GBK" panose="02000000000000000000" pitchFamily="2" charset="-122"/>
                  <a:ea typeface="方正兰亭中粗黑_GBK" panose="02000000000000000000" pitchFamily="2" charset="-122"/>
                </a:rPr>
                <a:t>未来规划与展望</a:t>
              </a:r>
              <a:endParaRPr lang="zh-CN" altLang="en-US" sz="1600" dirty="0">
                <a:solidFill>
                  <a:schemeClr val="bg1"/>
                </a:solidFill>
                <a:latin typeface="方正兰亭中粗黑_GBK" panose="02000000000000000000" pitchFamily="2" charset="-122"/>
                <a:ea typeface="方正兰亭中粗黑_GBK" panose="02000000000000000000" pitchFamily="2" charset="-122"/>
              </a:endParaRPr>
            </a:p>
          </p:txBody>
        </p:sp>
        <p:grpSp>
          <p:nvGrpSpPr>
            <p:cNvPr id="155" name="组合 154"/>
            <p:cNvGrpSpPr/>
            <p:nvPr/>
          </p:nvGrpSpPr>
          <p:grpSpPr>
            <a:xfrm>
              <a:off x="4939427" y="4805526"/>
              <a:ext cx="1280312" cy="1103973"/>
              <a:chOff x="540674" y="2465412"/>
              <a:chExt cx="1205922" cy="1039829"/>
            </a:xfrm>
          </p:grpSpPr>
          <p:sp>
            <p:nvSpPr>
              <p:cNvPr id="156" name="六边形 155"/>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57" name="六边形 156"/>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78" name="组合 77"/>
            <p:cNvGrpSpPr/>
            <p:nvPr/>
          </p:nvGrpSpPr>
          <p:grpSpPr>
            <a:xfrm>
              <a:off x="5328633" y="5205777"/>
              <a:ext cx="459764" cy="360698"/>
              <a:chOff x="4172643" y="3997027"/>
              <a:chExt cx="736426" cy="577745"/>
            </a:xfrm>
            <a:solidFill>
              <a:schemeClr val="bg1"/>
            </a:solidFill>
          </p:grpSpPr>
          <p:sp>
            <p:nvSpPr>
              <p:cNvPr id="79" name="Freeform 14"/>
              <p:cNvSpPr>
                <a:spLocks/>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7"/>
              <p:cNvSpPr>
                <a:spLocks/>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42303751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2000"/>
                                        <p:tgtEl>
                                          <p:spTgt spid="20"/>
                                        </p:tgtEl>
                                      </p:cBhvr>
                                    </p:animEffect>
                                  </p:childTnLst>
                                </p:cTn>
                              </p:par>
                            </p:childTnLst>
                          </p:cTn>
                        </p:par>
                        <p:par>
                          <p:cTn id="8" fill="hold">
                            <p:stCondLst>
                              <p:cond delay="2000"/>
                            </p:stCondLst>
                            <p:childTnLst>
                              <p:par>
                                <p:cTn id="9" presetID="1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1000"/>
                                        <p:tgtEl>
                                          <p:spTgt spid="24"/>
                                        </p:tgtEl>
                                        <p:attrNameLst>
                                          <p:attrName>ppt_y</p:attrName>
                                        </p:attrNameLst>
                                      </p:cBhvr>
                                      <p:tavLst>
                                        <p:tav tm="0">
                                          <p:val>
                                            <p:strVal val="#ppt_y+#ppt_h*1.125000"/>
                                          </p:val>
                                        </p:tav>
                                        <p:tav tm="100000">
                                          <p:val>
                                            <p:strVal val="#ppt_y"/>
                                          </p:val>
                                        </p:tav>
                                      </p:tavLst>
                                    </p:anim>
                                    <p:animEffect transition="in" filter="wipe(up)">
                                      <p:cBhvr>
                                        <p:cTn id="12" dur="1000"/>
                                        <p:tgtEl>
                                          <p:spTgt spid="24"/>
                                        </p:tgtEl>
                                      </p:cBhvr>
                                    </p:animEffect>
                                  </p:childTnLst>
                                </p:cTn>
                              </p:par>
                            </p:childTnLst>
                          </p:cTn>
                        </p:par>
                        <p:par>
                          <p:cTn id="13" fill="hold">
                            <p:stCondLst>
                              <p:cond delay="3000"/>
                            </p:stCondLst>
                            <p:childTnLst>
                              <p:par>
                                <p:cTn id="14" presetID="12" presetClass="entr" presetSubtype="4"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1000"/>
                                        <p:tgtEl>
                                          <p:spTgt spid="23"/>
                                        </p:tgtEl>
                                        <p:attrNameLst>
                                          <p:attrName>ppt_y</p:attrName>
                                        </p:attrNameLst>
                                      </p:cBhvr>
                                      <p:tavLst>
                                        <p:tav tm="0">
                                          <p:val>
                                            <p:strVal val="#ppt_y+#ppt_h*1.125000"/>
                                          </p:val>
                                        </p:tav>
                                        <p:tav tm="100000">
                                          <p:val>
                                            <p:strVal val="#ppt_y"/>
                                          </p:val>
                                        </p:tav>
                                      </p:tavLst>
                                    </p:anim>
                                    <p:animEffect transition="in" filter="wipe(up)">
                                      <p:cBhvr>
                                        <p:cTn id="17" dur="1000"/>
                                        <p:tgtEl>
                                          <p:spTgt spid="23"/>
                                        </p:tgtEl>
                                      </p:cBhvr>
                                    </p:animEffect>
                                  </p:childTnLst>
                                </p:cTn>
                              </p:par>
                            </p:childTnLst>
                          </p:cTn>
                        </p:par>
                        <p:par>
                          <p:cTn id="18" fill="hold">
                            <p:stCondLst>
                              <p:cond delay="4000"/>
                            </p:stCondLst>
                            <p:childTnLst>
                              <p:par>
                                <p:cTn id="19" presetID="12" presetClass="entr" presetSubtype="4"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1000"/>
                                        <p:tgtEl>
                                          <p:spTgt spid="2"/>
                                        </p:tgtEl>
                                        <p:attrNameLst>
                                          <p:attrName>ppt_y</p:attrName>
                                        </p:attrNameLst>
                                      </p:cBhvr>
                                      <p:tavLst>
                                        <p:tav tm="0">
                                          <p:val>
                                            <p:strVal val="#ppt_y+#ppt_h*1.125000"/>
                                          </p:val>
                                        </p:tav>
                                        <p:tav tm="100000">
                                          <p:val>
                                            <p:strVal val="#ppt_y"/>
                                          </p:val>
                                        </p:tav>
                                      </p:tavLst>
                                    </p:anim>
                                    <p:animEffect transition="in" filter="wipe(up)">
                                      <p:cBhvr>
                                        <p:cTn id="22" dur="1000"/>
                                        <p:tgtEl>
                                          <p:spTgt spid="2"/>
                                        </p:tgtEl>
                                      </p:cBhvr>
                                    </p:animEffect>
                                  </p:childTnLst>
                                </p:cTn>
                              </p:par>
                            </p:childTnLst>
                          </p:cTn>
                        </p:par>
                        <p:par>
                          <p:cTn id="23" fill="hold">
                            <p:stCondLst>
                              <p:cond delay="5000"/>
                            </p:stCondLst>
                            <p:childTnLst>
                              <p:par>
                                <p:cTn id="24" presetID="12" presetClass="entr" presetSubtype="4"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1000"/>
                                        <p:tgtEl>
                                          <p:spTgt spid="3"/>
                                        </p:tgtEl>
                                        <p:attrNameLst>
                                          <p:attrName>ppt_y</p:attrName>
                                        </p:attrNameLst>
                                      </p:cBhvr>
                                      <p:tavLst>
                                        <p:tav tm="0">
                                          <p:val>
                                            <p:strVal val="#ppt_y+#ppt_h*1.125000"/>
                                          </p:val>
                                        </p:tav>
                                        <p:tav tm="100000">
                                          <p:val>
                                            <p:strVal val="#ppt_y"/>
                                          </p:val>
                                        </p:tav>
                                      </p:tavLst>
                                    </p:anim>
                                    <p:animEffect transition="in" filter="wipe(up)">
                                      <p:cBhvr>
                                        <p:cTn id="2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6588" y="3265224"/>
            <a:ext cx="2698824" cy="830997"/>
          </a:xfrm>
          <a:prstGeom prst="rect">
            <a:avLst/>
          </a:prstGeom>
          <a:noFill/>
        </p:spPr>
        <p:txBody>
          <a:bodyPr wrap="square" rtlCol="0">
            <a:spAutoFit/>
          </a:bodyPr>
          <a:lstStyle/>
          <a:p>
            <a:r>
              <a:rPr lang="zh-CN" altLang="en-US" sz="4800" b="1" dirty="0">
                <a:solidFill>
                  <a:srgbClr val="0297F0"/>
                </a:solidFill>
                <a:latin typeface="微软雅黑" panose="020B0503020204020204" pitchFamily="34" charset="-122"/>
                <a:ea typeface="微软雅黑" panose="020B0503020204020204" pitchFamily="34" charset="-122"/>
              </a:rPr>
              <a:t>谢谢聆听</a:t>
            </a:r>
          </a:p>
        </p:txBody>
      </p:sp>
      <p:grpSp>
        <p:nvGrpSpPr>
          <p:cNvPr id="7" name="组合 6"/>
          <p:cNvGrpSpPr/>
          <p:nvPr/>
        </p:nvGrpSpPr>
        <p:grpSpPr>
          <a:xfrm>
            <a:off x="3496821" y="1755512"/>
            <a:ext cx="1290650" cy="1290650"/>
            <a:chOff x="3496821" y="1755512"/>
            <a:chExt cx="1290650" cy="1290650"/>
          </a:xfrm>
        </p:grpSpPr>
        <p:grpSp>
          <p:nvGrpSpPr>
            <p:cNvPr id="3" name="组合 2"/>
            <p:cNvGrpSpPr/>
            <p:nvPr/>
          </p:nvGrpSpPr>
          <p:grpSpPr>
            <a:xfrm>
              <a:off x="3496821" y="1755512"/>
              <a:ext cx="1290650" cy="1290650"/>
              <a:chOff x="4583038" y="1033291"/>
              <a:chExt cx="2838736" cy="2838736"/>
            </a:xfrm>
          </p:grpSpPr>
          <p:sp>
            <p:nvSpPr>
              <p:cNvPr id="4" name="椭圆 3"/>
              <p:cNvSpPr/>
              <p:nvPr/>
            </p:nvSpPr>
            <p:spPr>
              <a:xfrm>
                <a:off x="4583038" y="1033291"/>
                <a:ext cx="2838736" cy="2838736"/>
              </a:xfrm>
              <a:prstGeom prst="ellipse">
                <a:avLst/>
              </a:prstGeom>
              <a:gradFill rotWithShape="1">
                <a:gsLst>
                  <a:gs pos="63000">
                    <a:srgbClr val="ECECEC"/>
                  </a:gs>
                  <a:gs pos="100000">
                    <a:srgbClr val="F7F7F7"/>
                  </a:gs>
                  <a:gs pos="0">
                    <a:srgbClr val="E2E2E2"/>
                  </a:gs>
                </a:gsLst>
                <a:lin ang="4200000" scaled="0"/>
              </a:gradFill>
              <a:ln w="31750">
                <a:gradFill>
                  <a:gsLst>
                    <a:gs pos="0">
                      <a:schemeClr val="bg1"/>
                    </a:gs>
                    <a:gs pos="100000">
                      <a:schemeClr val="bg1">
                        <a:lumMod val="85000"/>
                      </a:schemeClr>
                    </a:gs>
                  </a:gsLst>
                  <a:lin ang="4200000" scaled="0"/>
                </a:gradFill>
              </a:ln>
              <a:effectLst>
                <a:outerShdw blurRad="177800" dist="127000" dir="4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5" name="椭圆 4"/>
              <p:cNvSpPr/>
              <p:nvPr/>
            </p:nvSpPr>
            <p:spPr>
              <a:xfrm>
                <a:off x="4900308" y="1350561"/>
                <a:ext cx="2204196" cy="2204196"/>
              </a:xfrm>
              <a:prstGeom prst="ellipse">
                <a:avLst/>
              </a:prstGeom>
              <a:solidFill>
                <a:srgbClr val="0297F0"/>
              </a:solidFill>
              <a:ln w="31750">
                <a:noFill/>
              </a:ln>
              <a:effectLst>
                <a:innerShdw blurRad="330200">
                  <a:prstClr val="black">
                    <a:alpha val="78000"/>
                  </a:prstClr>
                </a:innerShdw>
              </a:effectLst>
            </p:spPr>
            <p:txBody>
              <a:bodyPr wrap="none" anchor="ctr"/>
              <a:lstStyle/>
              <a:p>
                <a:pPr latinLnBrk="1"/>
                <a:endParaRPr kumimoji="1" lang="zh-CN" altLang="en-US" sz="2600">
                  <a:solidFill>
                    <a:srgbClr val="000000"/>
                  </a:solidFill>
                  <a:latin typeface="굴림" charset="-127"/>
                  <a:ea typeface="굴림" charset="-127"/>
                </a:endParaRPr>
              </a:p>
            </p:txBody>
          </p:sp>
        </p:grpSp>
        <p:sp>
          <p:nvSpPr>
            <p:cNvPr id="22" name="文本框 21"/>
            <p:cNvSpPr txBox="1"/>
            <p:nvPr/>
          </p:nvSpPr>
          <p:spPr>
            <a:xfrm>
              <a:off x="3779864" y="2046419"/>
              <a:ext cx="671550" cy="707886"/>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述</a:t>
              </a:r>
            </a:p>
          </p:txBody>
        </p:sp>
      </p:grpSp>
      <p:grpSp>
        <p:nvGrpSpPr>
          <p:cNvPr id="9" name="组合 8"/>
          <p:cNvGrpSpPr/>
          <p:nvPr/>
        </p:nvGrpSpPr>
        <p:grpSpPr>
          <a:xfrm>
            <a:off x="4803110" y="1755512"/>
            <a:ext cx="1290650" cy="1290650"/>
            <a:chOff x="4803110" y="1755512"/>
            <a:chExt cx="1290650" cy="1290650"/>
          </a:xfrm>
        </p:grpSpPr>
        <p:grpSp>
          <p:nvGrpSpPr>
            <p:cNvPr id="25" name="组合 24"/>
            <p:cNvGrpSpPr/>
            <p:nvPr/>
          </p:nvGrpSpPr>
          <p:grpSpPr>
            <a:xfrm>
              <a:off x="4803110" y="1755512"/>
              <a:ext cx="1290650" cy="1290650"/>
              <a:chOff x="4583038" y="1033291"/>
              <a:chExt cx="2838736" cy="2838736"/>
            </a:xfrm>
          </p:grpSpPr>
          <p:sp>
            <p:nvSpPr>
              <p:cNvPr id="27" name="椭圆 26"/>
              <p:cNvSpPr/>
              <p:nvPr/>
            </p:nvSpPr>
            <p:spPr>
              <a:xfrm>
                <a:off x="4583038" y="1033291"/>
                <a:ext cx="2838736" cy="2838736"/>
              </a:xfrm>
              <a:prstGeom prst="ellipse">
                <a:avLst/>
              </a:prstGeom>
              <a:gradFill rotWithShape="1">
                <a:gsLst>
                  <a:gs pos="63000">
                    <a:srgbClr val="ECECEC"/>
                  </a:gs>
                  <a:gs pos="100000">
                    <a:srgbClr val="F7F7F7"/>
                  </a:gs>
                  <a:gs pos="0">
                    <a:srgbClr val="E2E2E2"/>
                  </a:gs>
                </a:gsLst>
                <a:lin ang="4200000" scaled="0"/>
              </a:gradFill>
              <a:ln w="31750">
                <a:gradFill>
                  <a:gsLst>
                    <a:gs pos="0">
                      <a:schemeClr val="bg1"/>
                    </a:gs>
                    <a:gs pos="100000">
                      <a:schemeClr val="bg1">
                        <a:lumMod val="85000"/>
                      </a:schemeClr>
                    </a:gs>
                  </a:gsLst>
                  <a:lin ang="4200000" scaled="0"/>
                </a:gradFill>
              </a:ln>
              <a:effectLst>
                <a:outerShdw blurRad="177800" dist="127000" dir="4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8" name="椭圆 27"/>
              <p:cNvSpPr/>
              <p:nvPr/>
            </p:nvSpPr>
            <p:spPr>
              <a:xfrm>
                <a:off x="4900308" y="1350561"/>
                <a:ext cx="2204196" cy="2204196"/>
              </a:xfrm>
              <a:prstGeom prst="ellipse">
                <a:avLst/>
              </a:prstGeom>
              <a:solidFill>
                <a:srgbClr val="0297F0"/>
              </a:solidFill>
              <a:ln w="31750">
                <a:noFill/>
              </a:ln>
              <a:effectLst>
                <a:innerShdw blurRad="330200">
                  <a:prstClr val="black">
                    <a:alpha val="78000"/>
                  </a:prstClr>
                </a:innerShdw>
              </a:effectLst>
            </p:spPr>
            <p:txBody>
              <a:bodyPr wrap="none" anchor="ctr"/>
              <a:lstStyle/>
              <a:p>
                <a:pPr latinLnBrk="1"/>
                <a:endParaRPr kumimoji="1" lang="zh-CN" altLang="en-US" sz="2600">
                  <a:solidFill>
                    <a:srgbClr val="000000"/>
                  </a:solidFill>
                  <a:latin typeface="굴림" charset="-127"/>
                  <a:ea typeface="굴림" charset="-127"/>
                </a:endParaRPr>
              </a:p>
            </p:txBody>
          </p:sp>
        </p:grpSp>
        <p:sp>
          <p:nvSpPr>
            <p:cNvPr id="26" name="文本框 25"/>
            <p:cNvSpPr txBox="1"/>
            <p:nvPr/>
          </p:nvSpPr>
          <p:spPr>
            <a:xfrm>
              <a:off x="5086153" y="2046419"/>
              <a:ext cx="671550" cy="707886"/>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职</a:t>
              </a:r>
            </a:p>
          </p:txBody>
        </p:sp>
      </p:grpSp>
      <p:grpSp>
        <p:nvGrpSpPr>
          <p:cNvPr id="10" name="组合 9"/>
          <p:cNvGrpSpPr/>
          <p:nvPr/>
        </p:nvGrpSpPr>
        <p:grpSpPr>
          <a:xfrm>
            <a:off x="6119447" y="1755512"/>
            <a:ext cx="1290650" cy="1290650"/>
            <a:chOff x="6119447" y="1755512"/>
            <a:chExt cx="1290650" cy="1290650"/>
          </a:xfrm>
        </p:grpSpPr>
        <p:grpSp>
          <p:nvGrpSpPr>
            <p:cNvPr id="30" name="组合 29"/>
            <p:cNvGrpSpPr/>
            <p:nvPr/>
          </p:nvGrpSpPr>
          <p:grpSpPr>
            <a:xfrm>
              <a:off x="6119447" y="1755512"/>
              <a:ext cx="1290650" cy="1290650"/>
              <a:chOff x="4583038" y="1033291"/>
              <a:chExt cx="2838736" cy="2838736"/>
            </a:xfrm>
          </p:grpSpPr>
          <p:sp>
            <p:nvSpPr>
              <p:cNvPr id="32" name="椭圆 31"/>
              <p:cNvSpPr/>
              <p:nvPr/>
            </p:nvSpPr>
            <p:spPr>
              <a:xfrm>
                <a:off x="4583038" y="1033291"/>
                <a:ext cx="2838736" cy="2838736"/>
              </a:xfrm>
              <a:prstGeom prst="ellipse">
                <a:avLst/>
              </a:prstGeom>
              <a:gradFill rotWithShape="1">
                <a:gsLst>
                  <a:gs pos="63000">
                    <a:srgbClr val="ECECEC"/>
                  </a:gs>
                  <a:gs pos="100000">
                    <a:srgbClr val="F7F7F7"/>
                  </a:gs>
                  <a:gs pos="0">
                    <a:srgbClr val="E2E2E2"/>
                  </a:gs>
                </a:gsLst>
                <a:lin ang="4200000" scaled="0"/>
              </a:gradFill>
              <a:ln w="31750">
                <a:gradFill>
                  <a:gsLst>
                    <a:gs pos="0">
                      <a:schemeClr val="bg1"/>
                    </a:gs>
                    <a:gs pos="100000">
                      <a:schemeClr val="bg1">
                        <a:lumMod val="85000"/>
                      </a:schemeClr>
                    </a:gs>
                  </a:gsLst>
                  <a:lin ang="4200000" scaled="0"/>
                </a:gradFill>
              </a:ln>
              <a:effectLst>
                <a:outerShdw blurRad="177800" dist="127000" dir="4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33" name="椭圆 32"/>
              <p:cNvSpPr/>
              <p:nvPr/>
            </p:nvSpPr>
            <p:spPr>
              <a:xfrm>
                <a:off x="4900308" y="1350561"/>
                <a:ext cx="2204196" cy="2204196"/>
              </a:xfrm>
              <a:prstGeom prst="ellipse">
                <a:avLst/>
              </a:prstGeom>
              <a:solidFill>
                <a:srgbClr val="0297F0"/>
              </a:solidFill>
              <a:ln w="31750">
                <a:noFill/>
              </a:ln>
              <a:effectLst>
                <a:innerShdw blurRad="330200">
                  <a:prstClr val="black">
                    <a:alpha val="78000"/>
                  </a:prstClr>
                </a:innerShdw>
              </a:effectLst>
            </p:spPr>
            <p:txBody>
              <a:bodyPr wrap="none" anchor="ctr"/>
              <a:lstStyle/>
              <a:p>
                <a:pPr latinLnBrk="1"/>
                <a:endParaRPr kumimoji="1" lang="zh-CN" altLang="en-US" sz="2600">
                  <a:solidFill>
                    <a:srgbClr val="000000"/>
                  </a:solidFill>
                  <a:latin typeface="굴림" charset="-127"/>
                  <a:ea typeface="굴림" charset="-127"/>
                </a:endParaRPr>
              </a:p>
            </p:txBody>
          </p:sp>
        </p:grpSp>
        <p:sp>
          <p:nvSpPr>
            <p:cNvPr id="31" name="文本框 30"/>
            <p:cNvSpPr txBox="1"/>
            <p:nvPr/>
          </p:nvSpPr>
          <p:spPr>
            <a:xfrm>
              <a:off x="6402490" y="2046419"/>
              <a:ext cx="671550" cy="707886"/>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报</a:t>
              </a:r>
            </a:p>
          </p:txBody>
        </p:sp>
      </p:grpSp>
      <p:grpSp>
        <p:nvGrpSpPr>
          <p:cNvPr id="11" name="组合 10"/>
          <p:cNvGrpSpPr/>
          <p:nvPr/>
        </p:nvGrpSpPr>
        <p:grpSpPr>
          <a:xfrm>
            <a:off x="7435780" y="1755512"/>
            <a:ext cx="1290650" cy="1290650"/>
            <a:chOff x="7435780" y="1755512"/>
            <a:chExt cx="1290650" cy="1290650"/>
          </a:xfrm>
        </p:grpSpPr>
        <p:grpSp>
          <p:nvGrpSpPr>
            <p:cNvPr id="35" name="组合 34"/>
            <p:cNvGrpSpPr/>
            <p:nvPr/>
          </p:nvGrpSpPr>
          <p:grpSpPr>
            <a:xfrm>
              <a:off x="7435780" y="1755512"/>
              <a:ext cx="1290650" cy="1290650"/>
              <a:chOff x="4583038" y="1033291"/>
              <a:chExt cx="2838736" cy="2838736"/>
            </a:xfrm>
          </p:grpSpPr>
          <p:sp>
            <p:nvSpPr>
              <p:cNvPr id="37" name="椭圆 36"/>
              <p:cNvSpPr/>
              <p:nvPr/>
            </p:nvSpPr>
            <p:spPr>
              <a:xfrm>
                <a:off x="4583038" y="1033291"/>
                <a:ext cx="2838736" cy="2838736"/>
              </a:xfrm>
              <a:prstGeom prst="ellipse">
                <a:avLst/>
              </a:prstGeom>
              <a:gradFill rotWithShape="1">
                <a:gsLst>
                  <a:gs pos="63000">
                    <a:srgbClr val="ECECEC"/>
                  </a:gs>
                  <a:gs pos="100000">
                    <a:srgbClr val="F7F7F7"/>
                  </a:gs>
                  <a:gs pos="0">
                    <a:srgbClr val="E2E2E2"/>
                  </a:gs>
                </a:gsLst>
                <a:lin ang="4200000" scaled="0"/>
              </a:gradFill>
              <a:ln w="31750">
                <a:gradFill>
                  <a:gsLst>
                    <a:gs pos="0">
                      <a:schemeClr val="bg1"/>
                    </a:gs>
                    <a:gs pos="100000">
                      <a:schemeClr val="bg1">
                        <a:lumMod val="85000"/>
                      </a:schemeClr>
                    </a:gs>
                  </a:gsLst>
                  <a:lin ang="4200000" scaled="0"/>
                </a:gradFill>
              </a:ln>
              <a:effectLst>
                <a:outerShdw blurRad="177800" dist="127000" dir="4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38" name="椭圆 37"/>
              <p:cNvSpPr/>
              <p:nvPr/>
            </p:nvSpPr>
            <p:spPr>
              <a:xfrm>
                <a:off x="4900308" y="1350561"/>
                <a:ext cx="2204196" cy="2204196"/>
              </a:xfrm>
              <a:prstGeom prst="ellipse">
                <a:avLst/>
              </a:prstGeom>
              <a:solidFill>
                <a:srgbClr val="0297F0"/>
              </a:solidFill>
              <a:ln w="31750">
                <a:noFill/>
              </a:ln>
              <a:effectLst>
                <a:innerShdw blurRad="330200">
                  <a:prstClr val="black">
                    <a:alpha val="78000"/>
                  </a:prstClr>
                </a:innerShdw>
              </a:effectLst>
            </p:spPr>
            <p:txBody>
              <a:bodyPr wrap="none" anchor="ctr"/>
              <a:lstStyle/>
              <a:p>
                <a:pPr latinLnBrk="1"/>
                <a:endParaRPr kumimoji="1" lang="zh-CN" altLang="en-US" sz="2600">
                  <a:solidFill>
                    <a:srgbClr val="000000"/>
                  </a:solidFill>
                  <a:latin typeface="굴림" charset="-127"/>
                  <a:ea typeface="굴림" charset="-127"/>
                </a:endParaRPr>
              </a:p>
            </p:txBody>
          </p:sp>
        </p:grpSp>
        <p:sp>
          <p:nvSpPr>
            <p:cNvPr id="36" name="文本框 35"/>
            <p:cNvSpPr txBox="1"/>
            <p:nvPr/>
          </p:nvSpPr>
          <p:spPr>
            <a:xfrm>
              <a:off x="7718823" y="2046419"/>
              <a:ext cx="671550" cy="707886"/>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告</a:t>
              </a:r>
            </a:p>
          </p:txBody>
        </p:sp>
      </p:grpSp>
      <p:cxnSp>
        <p:nvCxnSpPr>
          <p:cNvPr id="55" name="直接连接符 54"/>
          <p:cNvCxnSpPr/>
          <p:nvPr/>
        </p:nvCxnSpPr>
        <p:spPr>
          <a:xfrm>
            <a:off x="3016155" y="4151551"/>
            <a:ext cx="6045958"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189444" y="4205264"/>
            <a:ext cx="3813113" cy="400110"/>
          </a:xfrm>
          <a:prstGeom prst="rect">
            <a:avLst/>
          </a:prstGeom>
          <a:noFill/>
        </p:spPr>
        <p:txBody>
          <a:bodyPr wrap="square" rtlCol="0">
            <a:spAutoFit/>
          </a:bodyPr>
          <a:lstStyle/>
          <a:p>
            <a:r>
              <a:rPr lang="en-US" altLang="zh-CN" sz="2000" dirty="0">
                <a:solidFill>
                  <a:srgbClr val="0297F0"/>
                </a:solidFill>
              </a:rPr>
              <a:t>THANKS   FOR   YOUR   LISTENING</a:t>
            </a:r>
            <a:endParaRPr lang="zh-CN" altLang="en-US" sz="2000" dirty="0">
              <a:solidFill>
                <a:srgbClr val="0297F0"/>
              </a:solidFill>
            </a:endParaRPr>
          </a:p>
        </p:txBody>
      </p:sp>
      <p:sp>
        <p:nvSpPr>
          <p:cNvPr id="8" name="文本框 7"/>
          <p:cNvSpPr txBox="1"/>
          <p:nvPr/>
        </p:nvSpPr>
        <p:spPr>
          <a:xfrm>
            <a:off x="7177865" y="5166620"/>
            <a:ext cx="2952000" cy="369332"/>
          </a:xfrm>
          <a:prstGeom prst="rect">
            <a:avLst/>
          </a:prstGeom>
          <a:noFill/>
        </p:spPr>
        <p:txBody>
          <a:bodyPr wrap="square" rtlCol="0">
            <a:spAutoFit/>
          </a:bodyPr>
          <a:lstStyle/>
          <a:p>
            <a:r>
              <a:rPr lang="zh-CN" altLang="en-US" dirty="0">
                <a:solidFill>
                  <a:srgbClr val="0297F0"/>
                </a:solidFill>
                <a:latin typeface="微软雅黑" panose="020B0503020204020204" pitchFamily="34" charset="-122"/>
                <a:ea typeface="微软雅黑" panose="020B0503020204020204" pitchFamily="34" charset="-122"/>
              </a:rPr>
              <a:t>时间：</a:t>
            </a:r>
            <a:r>
              <a:rPr lang="en-US" altLang="zh-CN" dirty="0">
                <a:solidFill>
                  <a:srgbClr val="0297F0"/>
                </a:solidFill>
                <a:latin typeface="微软雅黑" panose="020B0503020204020204" pitchFamily="34" charset="-122"/>
                <a:ea typeface="微软雅黑" panose="020B0503020204020204" pitchFamily="34" charset="-122"/>
              </a:rPr>
              <a:t>2020-10-23</a:t>
            </a:r>
            <a:endParaRPr lang="zh-CN" altLang="en-US" dirty="0">
              <a:solidFill>
                <a:srgbClr val="0297F0"/>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378013" y="4659086"/>
            <a:ext cx="2049016" cy="369332"/>
          </a:xfrm>
          <a:prstGeom prst="rect">
            <a:avLst/>
          </a:prstGeom>
          <a:noFill/>
        </p:spPr>
        <p:txBody>
          <a:bodyPr wrap="square" rtlCol="0">
            <a:spAutoFit/>
          </a:bodyPr>
          <a:lstStyle/>
          <a:p>
            <a:r>
              <a:rPr lang="zh-CN" altLang="en-US" dirty="0">
                <a:solidFill>
                  <a:srgbClr val="0297F0"/>
                </a:solidFill>
                <a:latin typeface="微软雅黑" panose="020B0503020204020204" pitchFamily="34" charset="-122"/>
                <a:ea typeface="微软雅黑" panose="020B0503020204020204" pitchFamily="34" charset="-122"/>
              </a:rPr>
              <a:t>述职人：谈磊</a:t>
            </a:r>
          </a:p>
        </p:txBody>
      </p:sp>
      <p:sp>
        <p:nvSpPr>
          <p:cNvPr id="41" name="KSO_Shape"/>
          <p:cNvSpPr>
            <a:spLocks/>
          </p:cNvSpPr>
          <p:nvPr/>
        </p:nvSpPr>
        <p:spPr bwMode="auto">
          <a:xfrm>
            <a:off x="7177865" y="4635839"/>
            <a:ext cx="182738" cy="365476"/>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solidFill>
              <a:srgbClr val="0297F0"/>
            </a:solid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46" name="组合 45"/>
          <p:cNvGrpSpPr/>
          <p:nvPr/>
        </p:nvGrpSpPr>
        <p:grpSpPr>
          <a:xfrm flipH="1">
            <a:off x="9668340" y="312987"/>
            <a:ext cx="472575" cy="472575"/>
            <a:chOff x="304800" y="673100"/>
            <a:chExt cx="4000500" cy="4000500"/>
          </a:xfrm>
          <a:solidFill>
            <a:srgbClr val="0297F0"/>
          </a:solidFill>
          <a:effectLst>
            <a:outerShdw blurRad="444500" dist="254000" dir="8100000" algn="tr" rotWithShape="0">
              <a:prstClr val="black">
                <a:alpha val="50000"/>
              </a:prstClr>
            </a:outerShdw>
          </a:effectLst>
        </p:grpSpPr>
        <p:sp>
          <p:nvSpPr>
            <p:cNvPr id="61" name="同心圆 60"/>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itchFamily="34" charset="-122"/>
              </a:endParaRPr>
            </a:p>
          </p:txBody>
        </p:sp>
        <p:sp>
          <p:nvSpPr>
            <p:cNvPr id="62" name="椭圆 61"/>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grpSp>
      <p:grpSp>
        <p:nvGrpSpPr>
          <p:cNvPr id="63" name="组合 62"/>
          <p:cNvGrpSpPr/>
          <p:nvPr/>
        </p:nvGrpSpPr>
        <p:grpSpPr>
          <a:xfrm flipH="1">
            <a:off x="10700017" y="785562"/>
            <a:ext cx="289391" cy="289391"/>
            <a:chOff x="304800" y="673100"/>
            <a:chExt cx="4000500" cy="4000500"/>
          </a:xfrm>
          <a:solidFill>
            <a:srgbClr val="0297F0"/>
          </a:solidFill>
          <a:effectLst>
            <a:outerShdw blurRad="444500" dist="254000" dir="8100000" algn="tr" rotWithShape="0">
              <a:prstClr val="black">
                <a:alpha val="50000"/>
              </a:prstClr>
            </a:outerShdw>
          </a:effectLst>
        </p:grpSpPr>
        <p:sp>
          <p:nvSpPr>
            <p:cNvPr id="64" name="同心圆 63"/>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itchFamily="34" charset="-122"/>
              </a:endParaRPr>
            </a:p>
          </p:txBody>
        </p:sp>
        <p:sp>
          <p:nvSpPr>
            <p:cNvPr id="65" name="椭圆 64"/>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grpSp>
      <p:grpSp>
        <p:nvGrpSpPr>
          <p:cNvPr id="66" name="组合 65"/>
          <p:cNvGrpSpPr/>
          <p:nvPr/>
        </p:nvGrpSpPr>
        <p:grpSpPr>
          <a:xfrm flipH="1">
            <a:off x="10844713" y="-23931"/>
            <a:ext cx="472575" cy="472575"/>
            <a:chOff x="304800" y="673100"/>
            <a:chExt cx="4000500" cy="4000500"/>
          </a:xfrm>
          <a:solidFill>
            <a:srgbClr val="0297F0"/>
          </a:solidFill>
          <a:effectLst>
            <a:outerShdw blurRad="444500" dist="254000" dir="8100000" algn="tr" rotWithShape="0">
              <a:prstClr val="black">
                <a:alpha val="50000"/>
              </a:prstClr>
            </a:outerShdw>
          </a:effectLst>
        </p:grpSpPr>
        <p:sp>
          <p:nvSpPr>
            <p:cNvPr id="67" name="同心圆 66"/>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itchFamily="34" charset="-122"/>
              </a:endParaRPr>
            </a:p>
          </p:txBody>
        </p:sp>
        <p:sp>
          <p:nvSpPr>
            <p:cNvPr id="68" name="椭圆 67"/>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grpSp>
      <p:grpSp>
        <p:nvGrpSpPr>
          <p:cNvPr id="69" name="组合 68"/>
          <p:cNvGrpSpPr/>
          <p:nvPr/>
        </p:nvGrpSpPr>
        <p:grpSpPr>
          <a:xfrm flipH="1">
            <a:off x="11882543" y="456734"/>
            <a:ext cx="289391" cy="289391"/>
            <a:chOff x="304800" y="673100"/>
            <a:chExt cx="4000500" cy="4000500"/>
          </a:xfrm>
          <a:solidFill>
            <a:srgbClr val="0297F0"/>
          </a:solidFill>
          <a:effectLst>
            <a:outerShdw blurRad="444500" dist="254000" dir="8100000" algn="tr" rotWithShape="0">
              <a:prstClr val="black">
                <a:alpha val="50000"/>
              </a:prstClr>
            </a:outerShdw>
          </a:effectLst>
        </p:grpSpPr>
        <p:sp>
          <p:nvSpPr>
            <p:cNvPr id="70" name="同心圆 69"/>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itchFamily="34" charset="-122"/>
              </a:endParaRPr>
            </a:p>
          </p:txBody>
        </p:sp>
        <p:sp>
          <p:nvSpPr>
            <p:cNvPr id="71" name="椭圆 70"/>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grpSp>
    </p:spTree>
    <p:extLst>
      <p:ext uri="{BB962C8B-B14F-4D97-AF65-F5344CB8AC3E}">
        <p14:creationId xmlns:p14="http://schemas.microsoft.com/office/powerpoint/2010/main" val="10518712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ppt_y</p:attrName>
                                        </p:attrNameLst>
                                      </p:cBhvr>
                                      <p:tavLst>
                                        <p:tav tm="0">
                                          <p:val>
                                            <p:strVal val="#ppt_y+#ppt_h*1.125000"/>
                                          </p:val>
                                        </p:tav>
                                        <p:tav tm="100000">
                                          <p:val>
                                            <p:strVal val="#ppt_y"/>
                                          </p:val>
                                        </p:tav>
                                      </p:tavLst>
                                    </p:anim>
                                    <p:animEffect transition="in" filter="wipe(up)">
                                      <p:cBhvr>
                                        <p:cTn id="18" dur="500"/>
                                        <p:tgtEl>
                                          <p:spTgt spid="10"/>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p:tgtEl>
                                          <p:spTgt spid="11"/>
                                        </p:tgtEl>
                                        <p:attrNameLst>
                                          <p:attrName>ppt_y</p:attrName>
                                        </p:attrNameLst>
                                      </p:cBhvr>
                                      <p:tavLst>
                                        <p:tav tm="0">
                                          <p:val>
                                            <p:strVal val="#ppt_y+#ppt_h*1.125000"/>
                                          </p:val>
                                        </p:tav>
                                        <p:tav tm="100000">
                                          <p:val>
                                            <p:strVal val="#ppt_y"/>
                                          </p:val>
                                        </p:tav>
                                      </p:tavLst>
                                    </p:anim>
                                    <p:animEffect transition="in" filter="wipe(up)">
                                      <p:cBhvr>
                                        <p:cTn id="23" dur="500"/>
                                        <p:tgtEl>
                                          <p:spTgt spid="11"/>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500"/>
                                        <p:tgtEl>
                                          <p:spTgt spid="2">
                                            <p:txEl>
                                              <p:pRg st="0" end="0"/>
                                            </p:txEl>
                                          </p:spTgt>
                                        </p:tgtEl>
                                      </p:cBhvr>
                                    </p:animEffect>
                                  </p:childTnLst>
                                </p:cTn>
                              </p:par>
                            </p:childTnLst>
                          </p:cTn>
                        </p:par>
                        <p:par>
                          <p:cTn id="28" fill="hold">
                            <p:stCondLst>
                              <p:cond delay="2500"/>
                            </p:stCondLst>
                            <p:childTnLst>
                              <p:par>
                                <p:cTn id="29" presetID="17" presetClass="entr" presetSubtype="10"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strVal val="#ppt_h"/>
                                          </p:val>
                                        </p:tav>
                                        <p:tav tm="100000">
                                          <p:val>
                                            <p:strVal val="#ppt_h"/>
                                          </p:val>
                                        </p:tav>
                                      </p:tavLst>
                                    </p:anim>
                                  </p:childTnLst>
                                </p:cTn>
                              </p:par>
                            </p:childTnLst>
                          </p:cTn>
                        </p:par>
                        <p:par>
                          <p:cTn id="33" fill="hold">
                            <p:stCondLst>
                              <p:cond delay="3000"/>
                            </p:stCondLst>
                            <p:childTnLst>
                              <p:par>
                                <p:cTn id="34" presetID="6" presetClass="entr" presetSubtype="16" fill="hold" nodeType="afterEffect">
                                  <p:stCondLst>
                                    <p:cond delay="0"/>
                                  </p:stCondLst>
                                  <p:childTnLst>
                                    <p:set>
                                      <p:cBhvr>
                                        <p:cTn id="35" dur="1" fill="hold">
                                          <p:stCondLst>
                                            <p:cond delay="0"/>
                                          </p:stCondLst>
                                        </p:cTn>
                                        <p:tgtEl>
                                          <p:spTgt spid="56">
                                            <p:txEl>
                                              <p:pRg st="0" end="0"/>
                                            </p:txEl>
                                          </p:spTgt>
                                        </p:tgtEl>
                                        <p:attrNameLst>
                                          <p:attrName>style.visibility</p:attrName>
                                        </p:attrNameLst>
                                      </p:cBhvr>
                                      <p:to>
                                        <p:strVal val="visible"/>
                                      </p:to>
                                    </p:set>
                                    <p:animEffect transition="in" filter="circle(in)">
                                      <p:cBhvr>
                                        <p:cTn id="36" dur="2000"/>
                                        <p:tgtEl>
                                          <p:spTgt spid="56">
                                            <p:txEl>
                                              <p:pRg st="0" end="0"/>
                                            </p:txEl>
                                          </p:spTgt>
                                        </p:tgtEl>
                                      </p:cBhvr>
                                    </p:animEffect>
                                  </p:childTnLst>
                                </p:cTn>
                              </p:par>
                            </p:childTnLst>
                          </p:cTn>
                        </p:par>
                        <p:par>
                          <p:cTn id="37" fill="hold">
                            <p:stCondLst>
                              <p:cond delay="5000"/>
                            </p:stCondLst>
                            <p:childTnLst>
                              <p:par>
                                <p:cTn id="38" presetID="22" presetClass="entr" presetSubtype="8"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par>
                          <p:cTn id="41" fill="hold">
                            <p:stCondLst>
                              <p:cond delay="5500"/>
                            </p:stCondLst>
                            <p:childTnLst>
                              <p:par>
                                <p:cTn id="42" presetID="12" presetClass="entr" presetSubtype="4"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additive="base">
                                        <p:cTn id="44" dur="500"/>
                                        <p:tgtEl>
                                          <p:spTgt spid="41"/>
                                        </p:tgtEl>
                                        <p:attrNameLst>
                                          <p:attrName>ppt_y</p:attrName>
                                        </p:attrNameLst>
                                      </p:cBhvr>
                                      <p:tavLst>
                                        <p:tav tm="0">
                                          <p:val>
                                            <p:strVal val="#ppt_y+#ppt_h*1.125000"/>
                                          </p:val>
                                        </p:tav>
                                        <p:tav tm="100000">
                                          <p:val>
                                            <p:strVal val="#ppt_y"/>
                                          </p:val>
                                        </p:tav>
                                      </p:tavLst>
                                    </p:anim>
                                    <p:animEffect transition="in" filter="wipe(up)">
                                      <p:cBhvr>
                                        <p:cTn id="45" dur="500"/>
                                        <p:tgtEl>
                                          <p:spTgt spid="41"/>
                                        </p:tgtEl>
                                      </p:cBhvr>
                                    </p:animEffect>
                                  </p:childTnLst>
                                </p:cTn>
                              </p:par>
                            </p:childTnLst>
                          </p:cTn>
                        </p:par>
                        <p:par>
                          <p:cTn id="46" fill="hold">
                            <p:stCondLst>
                              <p:cond delay="6000"/>
                            </p:stCondLst>
                            <p:childTnLst>
                              <p:par>
                                <p:cTn id="47" presetID="22" presetClass="entr" presetSubtype="8"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left)">
                                      <p:cBhvr>
                                        <p:cTn id="49" dur="500"/>
                                        <p:tgtEl>
                                          <p:spTgt spid="39"/>
                                        </p:tgtEl>
                                      </p:cBhvr>
                                    </p:animEffect>
                                  </p:childTnLst>
                                </p:cTn>
                              </p:par>
                              <p:par>
                                <p:cTn id="50" presetID="1" presetClass="entr" presetSubtype="0" fill="hold" nodeType="withEffect">
                                  <p:stCondLst>
                                    <p:cond delay="500"/>
                                  </p:stCondLst>
                                  <p:childTnLst>
                                    <p:set>
                                      <p:cBhvr>
                                        <p:cTn id="51" dur="1" fill="hold">
                                          <p:stCondLst>
                                            <p:cond delay="0"/>
                                          </p:stCondLst>
                                        </p:cTn>
                                        <p:tgtEl>
                                          <p:spTgt spid="63"/>
                                        </p:tgtEl>
                                        <p:attrNameLst>
                                          <p:attrName>style.visibility</p:attrName>
                                        </p:attrNameLst>
                                      </p:cBhvr>
                                      <p:to>
                                        <p:strVal val="visible"/>
                                      </p:to>
                                    </p:set>
                                  </p:childTnLst>
                                </p:cTn>
                              </p:par>
                              <p:par>
                                <p:cTn id="52" presetID="53" presetClass="entr" presetSubtype="16" fill="hold" nodeType="withEffect">
                                  <p:stCondLst>
                                    <p:cond delay="400"/>
                                  </p:stCondLst>
                                  <p:childTnLst>
                                    <p:set>
                                      <p:cBhvr>
                                        <p:cTn id="53" dur="1" fill="hold">
                                          <p:stCondLst>
                                            <p:cond delay="0"/>
                                          </p:stCondLst>
                                        </p:cTn>
                                        <p:tgtEl>
                                          <p:spTgt spid="63"/>
                                        </p:tgtEl>
                                        <p:attrNameLst>
                                          <p:attrName>style.visibility</p:attrName>
                                        </p:attrNameLst>
                                      </p:cBhvr>
                                      <p:to>
                                        <p:strVal val="visible"/>
                                      </p:to>
                                    </p:set>
                                    <p:anim calcmode="lin" valueType="num">
                                      <p:cBhvr>
                                        <p:cTn id="54" dur="1500" fill="hold"/>
                                        <p:tgtEl>
                                          <p:spTgt spid="63"/>
                                        </p:tgtEl>
                                        <p:attrNameLst>
                                          <p:attrName>ppt_w</p:attrName>
                                        </p:attrNameLst>
                                      </p:cBhvr>
                                      <p:tavLst>
                                        <p:tav tm="0">
                                          <p:val>
                                            <p:fltVal val="0"/>
                                          </p:val>
                                        </p:tav>
                                        <p:tav tm="100000">
                                          <p:val>
                                            <p:strVal val="#ppt_w"/>
                                          </p:val>
                                        </p:tav>
                                      </p:tavLst>
                                    </p:anim>
                                    <p:anim calcmode="lin" valueType="num">
                                      <p:cBhvr>
                                        <p:cTn id="55" dur="1500" fill="hold"/>
                                        <p:tgtEl>
                                          <p:spTgt spid="63"/>
                                        </p:tgtEl>
                                        <p:attrNameLst>
                                          <p:attrName>ppt_h</p:attrName>
                                        </p:attrNameLst>
                                      </p:cBhvr>
                                      <p:tavLst>
                                        <p:tav tm="0">
                                          <p:val>
                                            <p:fltVal val="0"/>
                                          </p:val>
                                        </p:tav>
                                        <p:tav tm="100000">
                                          <p:val>
                                            <p:strVal val="#ppt_h"/>
                                          </p:val>
                                        </p:tav>
                                      </p:tavLst>
                                    </p:anim>
                                    <p:animEffect transition="in" filter="fade">
                                      <p:cBhvr>
                                        <p:cTn id="56" dur="1500"/>
                                        <p:tgtEl>
                                          <p:spTgt spid="63"/>
                                        </p:tgtEl>
                                      </p:cBhvr>
                                    </p:animEffect>
                                  </p:childTnLst>
                                </p:cTn>
                              </p:par>
                              <p:par>
                                <p:cTn id="57" presetID="64" presetClass="path" presetSubtype="0" fill="hold" nodeType="withEffect">
                                  <p:stCondLst>
                                    <p:cond delay="400"/>
                                  </p:stCondLst>
                                  <p:childTnLst>
                                    <p:animMotion origin="layout" path="M 0.00065 -0.0051 L -0.43906 -0.25579 " pathEditMode="relative" rAng="0" ptsTypes="AA">
                                      <p:cBhvr>
                                        <p:cTn id="58" dur="1500" spd="-100000" fill="hold"/>
                                        <p:tgtEl>
                                          <p:spTgt spid="63"/>
                                        </p:tgtEl>
                                        <p:attrNameLst>
                                          <p:attrName>ppt_x</p:attrName>
                                          <p:attrName>ppt_y</p:attrName>
                                        </p:attrNameLst>
                                      </p:cBhvr>
                                      <p:rCtr x="-21992" y="-12546"/>
                                    </p:animMotion>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53" presetClass="entr" presetSubtype="16"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p:cTn id="63" dur="1100" fill="hold"/>
                                        <p:tgtEl>
                                          <p:spTgt spid="46"/>
                                        </p:tgtEl>
                                        <p:attrNameLst>
                                          <p:attrName>ppt_w</p:attrName>
                                        </p:attrNameLst>
                                      </p:cBhvr>
                                      <p:tavLst>
                                        <p:tav tm="0">
                                          <p:val>
                                            <p:fltVal val="0"/>
                                          </p:val>
                                        </p:tav>
                                        <p:tav tm="100000">
                                          <p:val>
                                            <p:strVal val="#ppt_w"/>
                                          </p:val>
                                        </p:tav>
                                      </p:tavLst>
                                    </p:anim>
                                    <p:anim calcmode="lin" valueType="num">
                                      <p:cBhvr>
                                        <p:cTn id="64" dur="1100" fill="hold"/>
                                        <p:tgtEl>
                                          <p:spTgt spid="46"/>
                                        </p:tgtEl>
                                        <p:attrNameLst>
                                          <p:attrName>ppt_h</p:attrName>
                                        </p:attrNameLst>
                                      </p:cBhvr>
                                      <p:tavLst>
                                        <p:tav tm="0">
                                          <p:val>
                                            <p:fltVal val="0"/>
                                          </p:val>
                                        </p:tav>
                                        <p:tav tm="100000">
                                          <p:val>
                                            <p:strVal val="#ppt_h"/>
                                          </p:val>
                                        </p:tav>
                                      </p:tavLst>
                                    </p:anim>
                                    <p:animEffect transition="in" filter="fade">
                                      <p:cBhvr>
                                        <p:cTn id="65" dur="1100"/>
                                        <p:tgtEl>
                                          <p:spTgt spid="46"/>
                                        </p:tgtEl>
                                      </p:cBhvr>
                                    </p:animEffect>
                                  </p:childTnLst>
                                </p:cTn>
                              </p:par>
                              <p:par>
                                <p:cTn id="66" presetID="64" presetClass="path" presetSubtype="0" fill="hold" nodeType="withEffect">
                                  <p:stCondLst>
                                    <p:cond delay="0"/>
                                  </p:stCondLst>
                                  <p:childTnLst>
                                    <p:animMotion origin="layout" path="M 0.00065 -0.0051 L -0.43907 -0.25579 " pathEditMode="relative" rAng="0" ptsTypes="AA">
                                      <p:cBhvr>
                                        <p:cTn id="67" dur="1100" spd="-100000" fill="hold"/>
                                        <p:tgtEl>
                                          <p:spTgt spid="46"/>
                                        </p:tgtEl>
                                        <p:attrNameLst>
                                          <p:attrName>ppt_x</p:attrName>
                                          <p:attrName>ppt_y</p:attrName>
                                        </p:attrNameLst>
                                      </p:cBhvr>
                                      <p:rCtr x="-21992" y="-12523"/>
                                    </p:animMotion>
                                  </p:childTnLst>
                                </p:cTn>
                              </p:par>
                              <p:par>
                                <p:cTn id="68" presetID="1" presetClass="entr" presetSubtype="0" fill="hold" nodeType="withEffect">
                                  <p:stCondLst>
                                    <p:cond delay="0"/>
                                  </p:stCondLst>
                                  <p:childTnLst>
                                    <p:set>
                                      <p:cBhvr>
                                        <p:cTn id="69" dur="1" fill="hold">
                                          <p:stCondLst>
                                            <p:cond delay="0"/>
                                          </p:stCondLst>
                                        </p:cTn>
                                        <p:tgtEl>
                                          <p:spTgt spid="66"/>
                                        </p:tgtEl>
                                        <p:attrNameLst>
                                          <p:attrName>style.visibility</p:attrName>
                                        </p:attrNameLst>
                                      </p:cBhvr>
                                      <p:to>
                                        <p:strVal val="visible"/>
                                      </p:to>
                                    </p:set>
                                  </p:childTnLst>
                                </p:cTn>
                              </p:par>
                              <p:par>
                                <p:cTn id="70" presetID="53" presetClass="entr" presetSubtype="16" fill="hold" nodeType="withEffect">
                                  <p:stCondLst>
                                    <p:cond delay="0"/>
                                  </p:stCondLst>
                                  <p:childTnLst>
                                    <p:set>
                                      <p:cBhvr>
                                        <p:cTn id="71" dur="1" fill="hold">
                                          <p:stCondLst>
                                            <p:cond delay="0"/>
                                          </p:stCondLst>
                                        </p:cTn>
                                        <p:tgtEl>
                                          <p:spTgt spid="66"/>
                                        </p:tgtEl>
                                        <p:attrNameLst>
                                          <p:attrName>style.visibility</p:attrName>
                                        </p:attrNameLst>
                                      </p:cBhvr>
                                      <p:to>
                                        <p:strVal val="visible"/>
                                      </p:to>
                                    </p:set>
                                    <p:anim calcmode="lin" valueType="num">
                                      <p:cBhvr>
                                        <p:cTn id="72" dur="1100" fill="hold"/>
                                        <p:tgtEl>
                                          <p:spTgt spid="66"/>
                                        </p:tgtEl>
                                        <p:attrNameLst>
                                          <p:attrName>ppt_w</p:attrName>
                                        </p:attrNameLst>
                                      </p:cBhvr>
                                      <p:tavLst>
                                        <p:tav tm="0">
                                          <p:val>
                                            <p:fltVal val="0"/>
                                          </p:val>
                                        </p:tav>
                                        <p:tav tm="100000">
                                          <p:val>
                                            <p:strVal val="#ppt_w"/>
                                          </p:val>
                                        </p:tav>
                                      </p:tavLst>
                                    </p:anim>
                                    <p:anim calcmode="lin" valueType="num">
                                      <p:cBhvr>
                                        <p:cTn id="73" dur="1100" fill="hold"/>
                                        <p:tgtEl>
                                          <p:spTgt spid="66"/>
                                        </p:tgtEl>
                                        <p:attrNameLst>
                                          <p:attrName>ppt_h</p:attrName>
                                        </p:attrNameLst>
                                      </p:cBhvr>
                                      <p:tavLst>
                                        <p:tav tm="0">
                                          <p:val>
                                            <p:fltVal val="0"/>
                                          </p:val>
                                        </p:tav>
                                        <p:tav tm="100000">
                                          <p:val>
                                            <p:strVal val="#ppt_h"/>
                                          </p:val>
                                        </p:tav>
                                      </p:tavLst>
                                    </p:anim>
                                    <p:animEffect transition="in" filter="fade">
                                      <p:cBhvr>
                                        <p:cTn id="74" dur="1100"/>
                                        <p:tgtEl>
                                          <p:spTgt spid="66"/>
                                        </p:tgtEl>
                                      </p:cBhvr>
                                    </p:animEffect>
                                  </p:childTnLst>
                                </p:cTn>
                              </p:par>
                              <p:par>
                                <p:cTn id="75" presetID="64" presetClass="path" presetSubtype="0" fill="hold" nodeType="withEffect">
                                  <p:stCondLst>
                                    <p:cond delay="0"/>
                                  </p:stCondLst>
                                  <p:childTnLst>
                                    <p:animMotion origin="layout" path="M 0.00065 -0.00509 L -0.43907 -0.25579 " pathEditMode="relative" rAng="0" ptsTypes="AA">
                                      <p:cBhvr>
                                        <p:cTn id="76" dur="1100" spd="-100000" fill="hold"/>
                                        <p:tgtEl>
                                          <p:spTgt spid="66"/>
                                        </p:tgtEl>
                                        <p:attrNameLst>
                                          <p:attrName>ppt_x</p:attrName>
                                          <p:attrName>ppt_y</p:attrName>
                                        </p:attrNameLst>
                                      </p:cBhvr>
                                      <p:rCtr x="-21992" y="-12523"/>
                                    </p:animMotion>
                                  </p:childTnLst>
                                </p:cTn>
                              </p:par>
                              <p:par>
                                <p:cTn id="77" presetID="1" presetClass="entr" presetSubtype="0" fill="hold" nodeType="withEffect">
                                  <p:stCondLst>
                                    <p:cond delay="500"/>
                                  </p:stCondLst>
                                  <p:childTnLst>
                                    <p:set>
                                      <p:cBhvr>
                                        <p:cTn id="78" dur="1" fill="hold">
                                          <p:stCondLst>
                                            <p:cond delay="0"/>
                                          </p:stCondLst>
                                        </p:cTn>
                                        <p:tgtEl>
                                          <p:spTgt spid="69"/>
                                        </p:tgtEl>
                                        <p:attrNameLst>
                                          <p:attrName>style.visibility</p:attrName>
                                        </p:attrNameLst>
                                      </p:cBhvr>
                                      <p:to>
                                        <p:strVal val="visible"/>
                                      </p:to>
                                    </p:set>
                                  </p:childTnLst>
                                </p:cTn>
                              </p:par>
                              <p:par>
                                <p:cTn id="79" presetID="53" presetClass="entr" presetSubtype="16" fill="hold" nodeType="withEffect">
                                  <p:stCondLst>
                                    <p:cond delay="400"/>
                                  </p:stCondLst>
                                  <p:childTnLst>
                                    <p:set>
                                      <p:cBhvr>
                                        <p:cTn id="80" dur="1" fill="hold">
                                          <p:stCondLst>
                                            <p:cond delay="0"/>
                                          </p:stCondLst>
                                        </p:cTn>
                                        <p:tgtEl>
                                          <p:spTgt spid="69"/>
                                        </p:tgtEl>
                                        <p:attrNameLst>
                                          <p:attrName>style.visibility</p:attrName>
                                        </p:attrNameLst>
                                      </p:cBhvr>
                                      <p:to>
                                        <p:strVal val="visible"/>
                                      </p:to>
                                    </p:set>
                                    <p:anim calcmode="lin" valueType="num">
                                      <p:cBhvr>
                                        <p:cTn id="81" dur="1500" fill="hold"/>
                                        <p:tgtEl>
                                          <p:spTgt spid="69"/>
                                        </p:tgtEl>
                                        <p:attrNameLst>
                                          <p:attrName>ppt_w</p:attrName>
                                        </p:attrNameLst>
                                      </p:cBhvr>
                                      <p:tavLst>
                                        <p:tav tm="0">
                                          <p:val>
                                            <p:fltVal val="0"/>
                                          </p:val>
                                        </p:tav>
                                        <p:tav tm="100000">
                                          <p:val>
                                            <p:strVal val="#ppt_w"/>
                                          </p:val>
                                        </p:tav>
                                      </p:tavLst>
                                    </p:anim>
                                    <p:anim calcmode="lin" valueType="num">
                                      <p:cBhvr>
                                        <p:cTn id="82" dur="1500" fill="hold"/>
                                        <p:tgtEl>
                                          <p:spTgt spid="69"/>
                                        </p:tgtEl>
                                        <p:attrNameLst>
                                          <p:attrName>ppt_h</p:attrName>
                                        </p:attrNameLst>
                                      </p:cBhvr>
                                      <p:tavLst>
                                        <p:tav tm="0">
                                          <p:val>
                                            <p:fltVal val="0"/>
                                          </p:val>
                                        </p:tav>
                                        <p:tav tm="100000">
                                          <p:val>
                                            <p:strVal val="#ppt_h"/>
                                          </p:val>
                                        </p:tav>
                                      </p:tavLst>
                                    </p:anim>
                                    <p:animEffect transition="in" filter="fade">
                                      <p:cBhvr>
                                        <p:cTn id="83" dur="1500"/>
                                        <p:tgtEl>
                                          <p:spTgt spid="69"/>
                                        </p:tgtEl>
                                      </p:cBhvr>
                                    </p:animEffect>
                                  </p:childTnLst>
                                </p:cTn>
                              </p:par>
                              <p:par>
                                <p:cTn id="84" presetID="64" presetClass="path" presetSubtype="0" fill="hold" nodeType="withEffect">
                                  <p:stCondLst>
                                    <p:cond delay="400"/>
                                  </p:stCondLst>
                                  <p:childTnLst>
                                    <p:animMotion origin="layout" path="M 0.00065 -0.00509 L -0.43907 -0.25578 " pathEditMode="relative" rAng="0" ptsTypes="AA">
                                      <p:cBhvr>
                                        <p:cTn id="85" dur="1500" spd="-100000" fill="hold"/>
                                        <p:tgtEl>
                                          <p:spTgt spid="69"/>
                                        </p:tgtEl>
                                        <p:attrNameLst>
                                          <p:attrName>ppt_x</p:attrName>
                                          <p:attrName>ppt_y</p:attrName>
                                        </p:attrNameLst>
                                      </p:cBhvr>
                                      <p:rCtr x="-21992" y="-12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9" grpId="0"/>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5288338" y="1875498"/>
            <a:ext cx="1598762" cy="2012486"/>
            <a:chOff x="5288338" y="1875498"/>
            <a:chExt cx="1598762" cy="2012486"/>
          </a:xfrm>
        </p:grpSpPr>
        <p:grpSp>
          <p:nvGrpSpPr>
            <p:cNvPr id="4" name="组合 3"/>
            <p:cNvGrpSpPr/>
            <p:nvPr/>
          </p:nvGrpSpPr>
          <p:grpSpPr>
            <a:xfrm>
              <a:off x="5288338" y="1875498"/>
              <a:ext cx="1598762" cy="2012486"/>
              <a:chOff x="587259" y="980731"/>
              <a:chExt cx="1544387" cy="1944040"/>
            </a:xfrm>
          </p:grpSpPr>
          <p:grpSp>
            <p:nvGrpSpPr>
              <p:cNvPr id="5" name="组合 4"/>
              <p:cNvGrpSpPr/>
              <p:nvPr/>
            </p:nvGrpSpPr>
            <p:grpSpPr>
              <a:xfrm>
                <a:off x="587259" y="980731"/>
                <a:ext cx="1544387" cy="1944040"/>
                <a:chOff x="2806339" y="956606"/>
                <a:chExt cx="1215256" cy="1529737"/>
              </a:xfrm>
            </p:grpSpPr>
            <p:sp>
              <p:nvSpPr>
                <p:cNvPr id="8" name="椭圆​​ 2"/>
                <p:cNvSpPr>
                  <a:spLocks noChangeArrowheads="1"/>
                </p:cNvSpPr>
                <p:nvPr/>
              </p:nvSpPr>
              <p:spPr bwMode="auto">
                <a:xfrm>
                  <a:off x="2806339" y="956606"/>
                  <a:ext cx="1215256" cy="1529737"/>
                </a:xfrm>
                <a:custGeom>
                  <a:avLst/>
                  <a:gdLst>
                    <a:gd name="T0" fmla="*/ 0 w 1944132"/>
                    <a:gd name="T1" fmla="*/ 0 h 2448272"/>
                    <a:gd name="T2" fmla="*/ 1944132 w 1944132"/>
                    <a:gd name="T3" fmla="*/ 2448272 h 2448272"/>
                  </a:gdLst>
                  <a:ahLst/>
                  <a:cxnLst/>
                  <a:rect l="T0" t="T1" r="T2" b="T3"/>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sym typeface="Arial" pitchFamily="34" charset="0"/>
                  </a:endParaRPr>
                </a:p>
              </p:txBody>
            </p:sp>
            <p:sp>
              <p:nvSpPr>
                <p:cNvPr id="9" name="椭圆​​ 2"/>
                <p:cNvSpPr>
                  <a:spLocks noChangeArrowheads="1"/>
                </p:cNvSpPr>
                <p:nvPr/>
              </p:nvSpPr>
              <p:spPr bwMode="auto">
                <a:xfrm>
                  <a:off x="2898682" y="1072844"/>
                  <a:ext cx="1030571" cy="1297260"/>
                </a:xfrm>
                <a:custGeom>
                  <a:avLst/>
                  <a:gdLst>
                    <a:gd name="T0" fmla="*/ 0 w 1944132"/>
                    <a:gd name="T1" fmla="*/ 0 h 2448272"/>
                    <a:gd name="T2" fmla="*/ 1944132 w 1944132"/>
                    <a:gd name="T3" fmla="*/ 2448272 h 2448272"/>
                  </a:gdLst>
                  <a:ahLst/>
                  <a:cxnLst/>
                  <a:rect l="T0" t="T1" r="T2" b="T3"/>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297F0"/>
                </a:solidFill>
                <a:ln w="25400" cap="flat" cmpd="sng" algn="ctr">
                  <a:noFill/>
                  <a:prstDash val="solid"/>
                </a:ln>
                <a:effectLst>
                  <a:innerShdw blurRad="63500" dist="25400" dir="18660000">
                    <a:prstClr val="black">
                      <a:alpha val="35000"/>
                    </a:prstClr>
                  </a:innerShdw>
                </a:effectLst>
              </p:spPr>
              <p:txBody>
                <a:bodyPr anchor="ctr"/>
                <a:lstStyle/>
                <a:p>
                  <a:pPr algn="ctr" fontAlgn="base">
                    <a:spcBef>
                      <a:spcPct val="0"/>
                    </a:spcBef>
                    <a:spcAft>
                      <a:spcPct val="0"/>
                    </a:spcAft>
                  </a:pPr>
                  <a:endParaRPr lang="zh-CN" altLang="en-US" kern="0">
                    <a:solidFill>
                      <a:srgbClr val="FFFFFF"/>
                    </a:solidFill>
                    <a:ea typeface="宋体" panose="02010600030101010101" pitchFamily="2" charset="-122"/>
                    <a:sym typeface="Arial" pitchFamily="34" charset="0"/>
                  </a:endParaRPr>
                </a:p>
              </p:txBody>
            </p:sp>
          </p:grpSp>
          <p:sp>
            <p:nvSpPr>
              <p:cNvPr id="7" name="TextBox 34"/>
              <p:cNvSpPr txBox="1"/>
              <p:nvPr/>
            </p:nvSpPr>
            <p:spPr>
              <a:xfrm>
                <a:off x="803077" y="1649387"/>
                <a:ext cx="1181350" cy="661512"/>
              </a:xfrm>
              <a:prstGeom prst="rect">
                <a:avLst/>
              </a:prstGeom>
              <a:noFill/>
            </p:spPr>
            <p:txBody>
              <a:bodyPr wrap="square" lIns="68580" tIns="34290" rIns="68580" bIns="34290" rtlCol="0">
                <a:spAutoFit/>
              </a:bodyPr>
              <a:lstStyle/>
              <a:p>
                <a:r>
                  <a:rPr lang="en-US" altLang="zh-CN" sz="4000" dirty="0">
                    <a:solidFill>
                      <a:prstClr val="white"/>
                    </a:solidFill>
                  </a:rPr>
                  <a:t>PART</a:t>
                </a:r>
              </a:p>
            </p:txBody>
          </p:sp>
        </p:grpSp>
        <p:sp>
          <p:nvSpPr>
            <p:cNvPr id="10" name="文本框 9"/>
            <p:cNvSpPr txBox="1"/>
            <p:nvPr/>
          </p:nvSpPr>
          <p:spPr>
            <a:xfrm>
              <a:off x="5740357" y="2138789"/>
              <a:ext cx="831893" cy="707886"/>
            </a:xfrm>
            <a:prstGeom prst="rect">
              <a:avLst/>
            </a:prstGeom>
            <a:noFill/>
          </p:spPr>
          <p:txBody>
            <a:bodyPr wrap="square" rtlCol="0">
              <a:spAutoFit/>
            </a:bodyPr>
            <a:lstStyle/>
            <a:p>
              <a:r>
                <a:rPr lang="en-US" altLang="zh-CN" sz="4000" dirty="0">
                  <a:solidFill>
                    <a:schemeClr val="bg1"/>
                  </a:solidFill>
                </a:rPr>
                <a:t>01</a:t>
              </a:r>
              <a:endParaRPr lang="zh-CN" altLang="en-US" sz="4000" dirty="0">
                <a:solidFill>
                  <a:schemeClr val="bg1"/>
                </a:solidFill>
              </a:endParaRPr>
            </a:p>
          </p:txBody>
        </p:sp>
      </p:grpSp>
      <p:grpSp>
        <p:nvGrpSpPr>
          <p:cNvPr id="29" name="组合 28"/>
          <p:cNvGrpSpPr/>
          <p:nvPr/>
        </p:nvGrpSpPr>
        <p:grpSpPr>
          <a:xfrm>
            <a:off x="3570011" y="3943973"/>
            <a:ext cx="5051978" cy="647227"/>
            <a:chOff x="3214475" y="3943973"/>
            <a:chExt cx="5051978" cy="647227"/>
          </a:xfrm>
        </p:grpSpPr>
        <p:sp>
          <p:nvSpPr>
            <p:cNvPr id="13" name="圆角矩形 12"/>
            <p:cNvSpPr/>
            <p:nvPr/>
          </p:nvSpPr>
          <p:spPr>
            <a:xfrm>
              <a:off x="3214475" y="3943973"/>
              <a:ext cx="5051978" cy="647227"/>
            </a:xfrm>
            <a:prstGeom prst="roundRect">
              <a:avLst>
                <a:gd name="adj" fmla="val 26862"/>
              </a:avLst>
            </a:prstGeom>
            <a:solidFill>
              <a:srgbClr val="0297F0"/>
            </a:solidFill>
            <a:ln w="15875">
              <a:gradFill flip="none" rotWithShape="1">
                <a:gsLst>
                  <a:gs pos="0">
                    <a:srgbClr val="C9C9C9"/>
                  </a:gs>
                  <a:gs pos="100000">
                    <a:schemeClr val="bg1"/>
                  </a:gs>
                </a:gsLst>
                <a:lin ang="2700000" scaled="1"/>
                <a:tileRect/>
              </a:grad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843179" y="4021136"/>
              <a:ext cx="4308974" cy="52322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2800" dirty="0">
                  <a:solidFill>
                    <a:schemeClr val="bg1">
                      <a:lumMod val="95000"/>
                    </a:schemeClr>
                  </a:solidFill>
                  <a:latin typeface="方正兰亭中粗黑_GBK" panose="02000000000000000000" pitchFamily="2" charset="-122"/>
                  <a:ea typeface="方正兰亭中粗黑_GBK" panose="02000000000000000000" pitchFamily="2" charset="-122"/>
                </a:rPr>
                <a:t>        试用期工作总结</a:t>
              </a:r>
              <a:endParaRPr lang="zh-CN" altLang="en-US" sz="16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35" name="组合 34"/>
          <p:cNvGrpSpPr>
            <a:grpSpLocks noChangeAspect="1"/>
          </p:cNvGrpSpPr>
          <p:nvPr/>
        </p:nvGrpSpPr>
        <p:grpSpPr>
          <a:xfrm>
            <a:off x="10141797" y="64155"/>
            <a:ext cx="501004" cy="432000"/>
            <a:chOff x="10141797" y="7005"/>
            <a:chExt cx="1280312" cy="1103973"/>
          </a:xfrm>
        </p:grpSpPr>
        <p:grpSp>
          <p:nvGrpSpPr>
            <p:cNvPr id="31" name="组合 30"/>
            <p:cNvGrpSpPr>
              <a:grpSpLocks noChangeAspect="1"/>
            </p:cNvGrpSpPr>
            <p:nvPr/>
          </p:nvGrpSpPr>
          <p:grpSpPr>
            <a:xfrm>
              <a:off x="10141797" y="7005"/>
              <a:ext cx="1280312" cy="1103973"/>
              <a:chOff x="540674" y="2465412"/>
              <a:chExt cx="1205922" cy="1039829"/>
            </a:xfrm>
          </p:grpSpPr>
          <p:sp>
            <p:nvSpPr>
              <p:cNvPr id="32" name="六边形 31"/>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3" name="六边形 32"/>
              <p:cNvSpPr/>
              <p:nvPr/>
            </p:nvSpPr>
            <p:spPr>
              <a:xfrm>
                <a:off x="662776" y="2583551"/>
                <a:ext cx="961719" cy="829261"/>
              </a:xfrm>
              <a:prstGeom prst="hexagon">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34" name="KSO_Shape"/>
            <p:cNvSpPr>
              <a:spLocks/>
            </p:cNvSpPr>
            <p:nvPr/>
          </p:nvSpPr>
          <p:spPr bwMode="auto">
            <a:xfrm>
              <a:off x="10674962" y="375548"/>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rgbClr val="0297F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64" name="组合 63"/>
          <p:cNvGrpSpPr>
            <a:grpSpLocks noChangeAspect="1"/>
          </p:cNvGrpSpPr>
          <p:nvPr/>
        </p:nvGrpSpPr>
        <p:grpSpPr>
          <a:xfrm>
            <a:off x="9415655" y="64155"/>
            <a:ext cx="501004" cy="432000"/>
            <a:chOff x="4939427" y="858005"/>
            <a:chExt cx="1280312" cy="1103973"/>
          </a:xfrm>
        </p:grpSpPr>
        <p:grpSp>
          <p:nvGrpSpPr>
            <p:cNvPr id="52" name="组合 51"/>
            <p:cNvGrpSpPr/>
            <p:nvPr/>
          </p:nvGrpSpPr>
          <p:grpSpPr>
            <a:xfrm>
              <a:off x="4939427" y="858005"/>
              <a:ext cx="1280312" cy="1103973"/>
              <a:chOff x="540674" y="2478267"/>
              <a:chExt cx="1205922" cy="1039829"/>
            </a:xfrm>
          </p:grpSpPr>
          <p:sp>
            <p:nvSpPr>
              <p:cNvPr id="53" name="六边形 52"/>
              <p:cNvSpPr/>
              <p:nvPr/>
            </p:nvSpPr>
            <p:spPr>
              <a:xfrm>
                <a:off x="540674" y="2478267"/>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54" name="六边形 53"/>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55" name="组合 54"/>
            <p:cNvGrpSpPr/>
            <p:nvPr/>
          </p:nvGrpSpPr>
          <p:grpSpPr>
            <a:xfrm>
              <a:off x="5389945" y="1176421"/>
              <a:ext cx="479631" cy="449916"/>
              <a:chOff x="3108756" y="2110160"/>
              <a:chExt cx="745081" cy="698920"/>
            </a:xfrm>
            <a:solidFill>
              <a:schemeClr val="bg1"/>
            </a:solidFill>
          </p:grpSpPr>
          <p:sp>
            <p:nvSpPr>
              <p:cNvPr id="56" name="Freeform 489"/>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90"/>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91"/>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492"/>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Rectangle 493"/>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494"/>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Rectangle 495"/>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96"/>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3" name="组合 72"/>
          <p:cNvGrpSpPr>
            <a:grpSpLocks noChangeAspect="1"/>
          </p:cNvGrpSpPr>
          <p:nvPr/>
        </p:nvGrpSpPr>
        <p:grpSpPr>
          <a:xfrm>
            <a:off x="10816284" y="64155"/>
            <a:ext cx="501004" cy="432000"/>
            <a:chOff x="4082177" y="387301"/>
            <a:chExt cx="1280312" cy="1103973"/>
          </a:xfrm>
        </p:grpSpPr>
        <p:grpSp>
          <p:nvGrpSpPr>
            <p:cNvPr id="65" name="组合 64"/>
            <p:cNvGrpSpPr/>
            <p:nvPr/>
          </p:nvGrpSpPr>
          <p:grpSpPr>
            <a:xfrm>
              <a:off x="4082177" y="387301"/>
              <a:ext cx="1280312" cy="1103973"/>
              <a:chOff x="540674" y="2465412"/>
              <a:chExt cx="1205922" cy="1039829"/>
            </a:xfrm>
          </p:grpSpPr>
          <p:sp>
            <p:nvSpPr>
              <p:cNvPr id="66" name="六边形 65"/>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67" name="六边形 66"/>
              <p:cNvSpPr/>
              <p:nvPr/>
            </p:nvSpPr>
            <p:spPr>
              <a:xfrm>
                <a:off x="662776" y="2583551"/>
                <a:ext cx="961719" cy="829261"/>
              </a:xfrm>
              <a:prstGeom prst="hexagon">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68" name="组合 67"/>
            <p:cNvGrpSpPr/>
            <p:nvPr/>
          </p:nvGrpSpPr>
          <p:grpSpPr>
            <a:xfrm>
              <a:off x="4535974" y="771138"/>
              <a:ext cx="383750" cy="318467"/>
              <a:chOff x="9404083" y="1238855"/>
              <a:chExt cx="801342" cy="665020"/>
            </a:xfrm>
            <a:solidFill>
              <a:schemeClr val="bg1"/>
            </a:solidFill>
          </p:grpSpPr>
          <p:sp>
            <p:nvSpPr>
              <p:cNvPr id="69" name="Freeform 583"/>
              <p:cNvSpPr>
                <a:spLocks/>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84"/>
              <p:cNvSpPr>
                <a:spLocks/>
              </p:cNvSpPr>
              <p:nvPr/>
            </p:nvSpPr>
            <p:spPr bwMode="auto">
              <a:xfrm>
                <a:off x="9915466" y="1392487"/>
                <a:ext cx="208450" cy="511386"/>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85"/>
              <p:cNvSpPr>
                <a:spLocks/>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86"/>
              <p:cNvSpPr>
                <a:spLocks/>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2" name="组合 81"/>
          <p:cNvGrpSpPr>
            <a:grpSpLocks noChangeAspect="1"/>
          </p:cNvGrpSpPr>
          <p:nvPr/>
        </p:nvGrpSpPr>
        <p:grpSpPr>
          <a:xfrm>
            <a:off x="11413118" y="67581"/>
            <a:ext cx="501004" cy="432000"/>
            <a:chOff x="4939427" y="4805526"/>
            <a:chExt cx="1280312" cy="1103973"/>
          </a:xfrm>
        </p:grpSpPr>
        <p:grpSp>
          <p:nvGrpSpPr>
            <p:cNvPr id="74" name="组合 73"/>
            <p:cNvGrpSpPr/>
            <p:nvPr/>
          </p:nvGrpSpPr>
          <p:grpSpPr>
            <a:xfrm>
              <a:off x="4939427" y="4805526"/>
              <a:ext cx="1280312" cy="1103973"/>
              <a:chOff x="540674" y="2465412"/>
              <a:chExt cx="1205922" cy="1039829"/>
            </a:xfrm>
          </p:grpSpPr>
          <p:sp>
            <p:nvSpPr>
              <p:cNvPr id="75" name="六边形 74"/>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76" name="六边形 75"/>
              <p:cNvSpPr/>
              <p:nvPr/>
            </p:nvSpPr>
            <p:spPr>
              <a:xfrm>
                <a:off x="662776" y="2583551"/>
                <a:ext cx="961719" cy="829261"/>
              </a:xfrm>
              <a:prstGeom prst="hexagon">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77" name="组合 76"/>
            <p:cNvGrpSpPr/>
            <p:nvPr/>
          </p:nvGrpSpPr>
          <p:grpSpPr>
            <a:xfrm>
              <a:off x="5328633" y="5205777"/>
              <a:ext cx="459764" cy="360698"/>
              <a:chOff x="4172643" y="3997027"/>
              <a:chExt cx="736426" cy="577745"/>
            </a:xfrm>
            <a:solidFill>
              <a:schemeClr val="bg1"/>
            </a:solidFill>
          </p:grpSpPr>
          <p:sp>
            <p:nvSpPr>
              <p:cNvPr id="78" name="Freeform 14"/>
              <p:cNvSpPr>
                <a:spLocks/>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7"/>
              <p:cNvSpPr>
                <a:spLocks/>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4705417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arn(inVertical)">
                                      <p:cBhvr>
                                        <p:cTn id="7" dur="500"/>
                                        <p:tgtEl>
                                          <p:spTgt spid="6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anim calcmode="lin" valueType="num">
                                      <p:cBhvr>
                                        <p:cTn id="12" dur="1000" fill="hold"/>
                                        <p:tgtEl>
                                          <p:spTgt spid="35"/>
                                        </p:tgtEl>
                                        <p:attrNameLst>
                                          <p:attrName>ppt_x</p:attrName>
                                        </p:attrNameLst>
                                      </p:cBhvr>
                                      <p:tavLst>
                                        <p:tav tm="0">
                                          <p:val>
                                            <p:strVal val="#ppt_x"/>
                                          </p:val>
                                        </p:tav>
                                        <p:tav tm="100000">
                                          <p:val>
                                            <p:strVal val="#ppt_x"/>
                                          </p:val>
                                        </p:tav>
                                      </p:tavLst>
                                    </p:anim>
                                    <p:anim calcmode="lin" valueType="num">
                                      <p:cBhvr>
                                        <p:cTn id="13" dur="1000" fill="hold"/>
                                        <p:tgtEl>
                                          <p:spTgt spid="35"/>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1000"/>
                                        <p:tgtEl>
                                          <p:spTgt spid="73"/>
                                        </p:tgtEl>
                                      </p:cBhvr>
                                    </p:animEffect>
                                    <p:anim calcmode="lin" valueType="num">
                                      <p:cBhvr>
                                        <p:cTn id="17" dur="1000" fill="hold"/>
                                        <p:tgtEl>
                                          <p:spTgt spid="73"/>
                                        </p:tgtEl>
                                        <p:attrNameLst>
                                          <p:attrName>ppt_x</p:attrName>
                                        </p:attrNameLst>
                                      </p:cBhvr>
                                      <p:tavLst>
                                        <p:tav tm="0">
                                          <p:val>
                                            <p:strVal val="#ppt_x"/>
                                          </p:val>
                                        </p:tav>
                                        <p:tav tm="100000">
                                          <p:val>
                                            <p:strVal val="#ppt_x"/>
                                          </p:val>
                                        </p:tav>
                                      </p:tavLst>
                                    </p:anim>
                                    <p:anim calcmode="lin" valueType="num">
                                      <p:cBhvr>
                                        <p:cTn id="18" dur="1000" fill="hold"/>
                                        <p:tgtEl>
                                          <p:spTgt spid="73"/>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0"/>
                                  </p:stCondLst>
                                  <p:childTnLst>
                                    <p:set>
                                      <p:cBhvr>
                                        <p:cTn id="20" dur="1" fill="hold">
                                          <p:stCondLst>
                                            <p:cond delay="0"/>
                                          </p:stCondLst>
                                        </p:cTn>
                                        <p:tgtEl>
                                          <p:spTgt spid="82"/>
                                        </p:tgtEl>
                                        <p:attrNameLst>
                                          <p:attrName>style.visibility</p:attrName>
                                        </p:attrNameLst>
                                      </p:cBhvr>
                                      <p:to>
                                        <p:strVal val="visible"/>
                                      </p:to>
                                    </p:set>
                                    <p:animEffect transition="in" filter="fade">
                                      <p:cBhvr>
                                        <p:cTn id="21" dur="1000"/>
                                        <p:tgtEl>
                                          <p:spTgt spid="82"/>
                                        </p:tgtEl>
                                      </p:cBhvr>
                                    </p:animEffect>
                                    <p:anim calcmode="lin" valueType="num">
                                      <p:cBhvr>
                                        <p:cTn id="22" dur="1000" fill="hold"/>
                                        <p:tgtEl>
                                          <p:spTgt spid="82"/>
                                        </p:tgtEl>
                                        <p:attrNameLst>
                                          <p:attrName>ppt_x</p:attrName>
                                        </p:attrNameLst>
                                      </p:cBhvr>
                                      <p:tavLst>
                                        <p:tav tm="0">
                                          <p:val>
                                            <p:strVal val="#ppt_x"/>
                                          </p:val>
                                        </p:tav>
                                        <p:tav tm="100000">
                                          <p:val>
                                            <p:strVal val="#ppt_x"/>
                                          </p:val>
                                        </p:tav>
                                      </p:tavLst>
                                    </p:anim>
                                    <p:anim calcmode="lin" valueType="num">
                                      <p:cBhvr>
                                        <p:cTn id="23" dur="1000" fill="hold"/>
                                        <p:tgtEl>
                                          <p:spTgt spid="82"/>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7"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16" presetClass="entr" presetSubtype="21"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arn(inVertical)">
                                      <p:cBhvr>
                                        <p:cTn id="3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534" y="252482"/>
            <a:ext cx="2453294" cy="461665"/>
          </a:xfrm>
          <a:prstGeom prst="rect">
            <a:avLst/>
          </a:prstGeom>
          <a:noFill/>
        </p:spPr>
        <p:txBody>
          <a:bodyPr wrap="square" rtlCol="0">
            <a:spAutoFit/>
          </a:bodyPr>
          <a:lstStyle/>
          <a:p>
            <a:r>
              <a:rPr lang="zh-CN" altLang="en-US" sz="2400" dirty="0">
                <a:solidFill>
                  <a:srgbClr val="0297F0"/>
                </a:solidFill>
                <a:latin typeface="微软雅黑" panose="020B0503020204020204" pitchFamily="34" charset="-122"/>
                <a:ea typeface="微软雅黑" panose="020B0503020204020204" pitchFamily="34" charset="-122"/>
              </a:rPr>
              <a:t>工作岗位及职责</a:t>
            </a:r>
          </a:p>
        </p:txBody>
      </p:sp>
      <p:grpSp>
        <p:nvGrpSpPr>
          <p:cNvPr id="3" name="组合 2"/>
          <p:cNvGrpSpPr>
            <a:grpSpLocks noChangeAspect="1"/>
          </p:cNvGrpSpPr>
          <p:nvPr/>
        </p:nvGrpSpPr>
        <p:grpSpPr>
          <a:xfrm>
            <a:off x="11317288" y="187794"/>
            <a:ext cx="501004" cy="432000"/>
            <a:chOff x="4939427" y="858005"/>
            <a:chExt cx="1280312" cy="1103973"/>
          </a:xfrm>
        </p:grpSpPr>
        <p:grpSp>
          <p:nvGrpSpPr>
            <p:cNvPr id="4" name="组合 3"/>
            <p:cNvGrpSpPr/>
            <p:nvPr/>
          </p:nvGrpSpPr>
          <p:grpSpPr>
            <a:xfrm>
              <a:off x="4939427" y="858005"/>
              <a:ext cx="1280312" cy="1103973"/>
              <a:chOff x="540674" y="2478267"/>
              <a:chExt cx="1205922" cy="1039829"/>
            </a:xfrm>
          </p:grpSpPr>
          <p:sp>
            <p:nvSpPr>
              <p:cNvPr id="14" name="六边形 13"/>
              <p:cNvSpPr/>
              <p:nvPr/>
            </p:nvSpPr>
            <p:spPr>
              <a:xfrm>
                <a:off x="540674" y="2478267"/>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5" name="六边形 14"/>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5" name="组合 4"/>
            <p:cNvGrpSpPr/>
            <p:nvPr/>
          </p:nvGrpSpPr>
          <p:grpSpPr>
            <a:xfrm>
              <a:off x="5389945" y="1176421"/>
              <a:ext cx="479631" cy="449916"/>
              <a:chOff x="3108756" y="2110160"/>
              <a:chExt cx="745081" cy="698920"/>
            </a:xfrm>
            <a:solidFill>
              <a:schemeClr val="bg1"/>
            </a:solidFill>
          </p:grpSpPr>
          <p:sp>
            <p:nvSpPr>
              <p:cNvPr id="6" name="Freeform 489"/>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490"/>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491"/>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492"/>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493"/>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494"/>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495"/>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496"/>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7" name="组合 16"/>
          <p:cNvGrpSpPr/>
          <p:nvPr/>
        </p:nvGrpSpPr>
        <p:grpSpPr>
          <a:xfrm>
            <a:off x="2952635" y="1667751"/>
            <a:ext cx="3519256" cy="109703"/>
            <a:chOff x="3904783" y="1674310"/>
            <a:chExt cx="3519256" cy="109703"/>
          </a:xfrm>
        </p:grpSpPr>
        <p:cxnSp>
          <p:nvCxnSpPr>
            <p:cNvPr id="18" name="直接连接符 17"/>
            <p:cNvCxnSpPr/>
            <p:nvPr/>
          </p:nvCxnSpPr>
          <p:spPr>
            <a:xfrm flipV="1">
              <a:off x="3904783" y="1718973"/>
              <a:ext cx="3402797" cy="10188"/>
            </a:xfrm>
            <a:prstGeom prst="line">
              <a:avLst/>
            </a:prstGeom>
            <a:noFill/>
            <a:ln w="19050" cap="flat" cmpd="sng" algn="ctr">
              <a:solidFill>
                <a:sysClr val="window" lastClr="FFFFFF">
                  <a:lumMod val="50000"/>
                </a:sysClr>
              </a:solidFill>
              <a:prstDash val="sysDot"/>
              <a:miter lim="800000"/>
            </a:ln>
            <a:effectLst/>
          </p:spPr>
        </p:cxnSp>
        <p:sp>
          <p:nvSpPr>
            <p:cNvPr id="19" name="椭圆 18"/>
            <p:cNvSpPr/>
            <p:nvPr/>
          </p:nvSpPr>
          <p:spPr>
            <a:xfrm>
              <a:off x="7314336" y="1674310"/>
              <a:ext cx="109703" cy="109703"/>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20" name="组合 19"/>
          <p:cNvGrpSpPr/>
          <p:nvPr/>
        </p:nvGrpSpPr>
        <p:grpSpPr>
          <a:xfrm>
            <a:off x="4335761" y="2982201"/>
            <a:ext cx="2136130" cy="109703"/>
            <a:chOff x="5287909" y="1674310"/>
            <a:chExt cx="2136130" cy="109703"/>
          </a:xfrm>
        </p:grpSpPr>
        <p:cxnSp>
          <p:nvCxnSpPr>
            <p:cNvPr id="21" name="直接连接符 20"/>
            <p:cNvCxnSpPr/>
            <p:nvPr/>
          </p:nvCxnSpPr>
          <p:spPr>
            <a:xfrm>
              <a:off x="5287909" y="1718973"/>
              <a:ext cx="2019671" cy="0"/>
            </a:xfrm>
            <a:prstGeom prst="line">
              <a:avLst/>
            </a:prstGeom>
            <a:noFill/>
            <a:ln w="19050" cap="flat" cmpd="sng" algn="ctr">
              <a:solidFill>
                <a:sysClr val="window" lastClr="FFFFFF">
                  <a:lumMod val="50000"/>
                </a:sysClr>
              </a:solidFill>
              <a:prstDash val="sysDot"/>
              <a:miter lim="800000"/>
            </a:ln>
            <a:effectLst/>
          </p:spPr>
        </p:cxnSp>
        <p:sp>
          <p:nvSpPr>
            <p:cNvPr id="22" name="椭圆 21"/>
            <p:cNvSpPr/>
            <p:nvPr/>
          </p:nvSpPr>
          <p:spPr>
            <a:xfrm>
              <a:off x="7314336" y="1674310"/>
              <a:ext cx="109703" cy="109703"/>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23" name="任意多边形 22"/>
          <p:cNvSpPr/>
          <p:nvPr/>
        </p:nvSpPr>
        <p:spPr>
          <a:xfrm>
            <a:off x="2250610" y="1628260"/>
            <a:ext cx="2071340" cy="4143828"/>
          </a:xfrm>
          <a:custGeom>
            <a:avLst/>
            <a:gdLst>
              <a:gd name="connsiteX0" fmla="*/ 0 w 2468160"/>
              <a:gd name="connsiteY0" fmla="*/ 0 h 4937688"/>
              <a:gd name="connsiteX1" fmla="*/ 251709 w 2468160"/>
              <a:gd name="connsiteY1" fmla="*/ 12711 h 4937688"/>
              <a:gd name="connsiteX2" fmla="*/ 2468160 w 2468160"/>
              <a:gd name="connsiteY2" fmla="*/ 2468844 h 4937688"/>
              <a:gd name="connsiteX3" fmla="*/ 251709 w 2468160"/>
              <a:gd name="connsiteY3" fmla="*/ 4924978 h 4937688"/>
              <a:gd name="connsiteX4" fmla="*/ 0 w 2468160"/>
              <a:gd name="connsiteY4" fmla="*/ 4937688 h 4937688"/>
              <a:gd name="connsiteX5" fmla="*/ 0 w 2468160"/>
              <a:gd name="connsiteY5" fmla="*/ 4688120 h 4937688"/>
              <a:gd name="connsiteX6" fmla="*/ 226192 w 2468160"/>
              <a:gd name="connsiteY6" fmla="*/ 4676698 h 4937688"/>
              <a:gd name="connsiteX7" fmla="*/ 2218592 w 2468160"/>
              <a:gd name="connsiteY7" fmla="*/ 2468844 h 4937688"/>
              <a:gd name="connsiteX8" fmla="*/ 226192 w 2468160"/>
              <a:gd name="connsiteY8" fmla="*/ 260990 h 4937688"/>
              <a:gd name="connsiteX9" fmla="*/ 0 w 2468160"/>
              <a:gd name="connsiteY9" fmla="*/ 249569 h 493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8160" h="4937688">
                <a:moveTo>
                  <a:pt x="0" y="0"/>
                </a:moveTo>
                <a:lnTo>
                  <a:pt x="251709" y="12711"/>
                </a:lnTo>
                <a:cubicBezTo>
                  <a:pt x="1496657" y="139142"/>
                  <a:pt x="2468160" y="1190539"/>
                  <a:pt x="2468160" y="2468844"/>
                </a:cubicBezTo>
                <a:cubicBezTo>
                  <a:pt x="2468160" y="3747149"/>
                  <a:pt x="1496657" y="4798546"/>
                  <a:pt x="251709" y="4924978"/>
                </a:cubicBezTo>
                <a:lnTo>
                  <a:pt x="0" y="4937688"/>
                </a:lnTo>
                <a:lnTo>
                  <a:pt x="0" y="4688120"/>
                </a:lnTo>
                <a:lnTo>
                  <a:pt x="226192" y="4676698"/>
                </a:lnTo>
                <a:cubicBezTo>
                  <a:pt x="1345293" y="4563047"/>
                  <a:pt x="2218592" y="3617931"/>
                  <a:pt x="2218592" y="2468844"/>
                </a:cubicBezTo>
                <a:cubicBezTo>
                  <a:pt x="2218592" y="1319758"/>
                  <a:pt x="1345293" y="374641"/>
                  <a:pt x="226192" y="260990"/>
                </a:cubicBezTo>
                <a:lnTo>
                  <a:pt x="0" y="249569"/>
                </a:lnTo>
                <a:close/>
              </a:path>
            </a:pathLst>
          </a:custGeom>
          <a:solidFill>
            <a:sysClr val="window" lastClr="FFFFFF">
              <a:lumMod val="95000"/>
            </a:sysClr>
          </a:solidFill>
          <a:ln w="12700" cap="flat" cmpd="sng" algn="ctr">
            <a:noFill/>
            <a:prstDash val="solid"/>
            <a:miter lim="800000"/>
          </a:ln>
          <a:effectLst>
            <a:innerShdw blurRad="76200" dist="381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nvGrpSpPr>
          <p:cNvPr id="24" name="组合 23"/>
          <p:cNvGrpSpPr/>
          <p:nvPr/>
        </p:nvGrpSpPr>
        <p:grpSpPr>
          <a:xfrm>
            <a:off x="2204530" y="1351020"/>
            <a:ext cx="819955" cy="726710"/>
            <a:chOff x="3295850" y="2263220"/>
            <a:chExt cx="2643765" cy="2343151"/>
          </a:xfrm>
        </p:grpSpPr>
        <p:sp>
          <p:nvSpPr>
            <p:cNvPr id="25" name="Freeform 5"/>
            <p:cNvSpPr>
              <a:spLocks/>
            </p:cNvSpPr>
            <p:nvPr/>
          </p:nvSpPr>
          <p:spPr bwMode="auto">
            <a:xfrm rot="10800000">
              <a:off x="3295850" y="2263220"/>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5"/>
            <p:cNvSpPr>
              <a:spLocks/>
            </p:cNvSpPr>
            <p:nvPr/>
          </p:nvSpPr>
          <p:spPr bwMode="auto">
            <a:xfrm rot="10800000">
              <a:off x="3589408" y="2523401"/>
              <a:ext cx="2056649"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60000">
                  <a:srgbClr val="ECECEC"/>
                </a:gs>
                <a:gs pos="100000">
                  <a:srgbClr val="D1D1D1"/>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sp>
        <p:nvSpPr>
          <p:cNvPr id="27" name="Freeform 5"/>
          <p:cNvSpPr>
            <a:spLocks/>
          </p:cNvSpPr>
          <p:nvPr/>
        </p:nvSpPr>
        <p:spPr bwMode="auto">
          <a:xfrm rot="10800000">
            <a:off x="1304567" y="2750773"/>
            <a:ext cx="2142438" cy="189880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254000" dist="1143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8" name="文本框 27"/>
          <p:cNvSpPr txBox="1"/>
          <p:nvPr/>
        </p:nvSpPr>
        <p:spPr>
          <a:xfrm>
            <a:off x="2175606" y="1462953"/>
            <a:ext cx="8763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0297F0"/>
                </a:solidFill>
                <a:effectLst/>
                <a:uLnTx/>
                <a:uFillTx/>
                <a:latin typeface="Impact" panose="020B0806030902050204" pitchFamily="34" charset="0"/>
              </a:rPr>
              <a:t>01</a:t>
            </a:r>
            <a:endParaRPr kumimoji="0" lang="zh-CN" altLang="en-US" sz="2800" b="0" i="0" u="none" strike="noStrike" kern="0" cap="none" spc="0" normalizeH="0" baseline="0" noProof="0" dirty="0">
              <a:ln>
                <a:noFill/>
              </a:ln>
              <a:solidFill>
                <a:srgbClr val="0297F0"/>
              </a:solidFill>
              <a:effectLst/>
              <a:uLnTx/>
              <a:uFillTx/>
              <a:latin typeface="Impact" panose="020B0806030902050204" pitchFamily="34" charset="0"/>
            </a:endParaRPr>
          </a:p>
        </p:txBody>
      </p:sp>
      <p:grpSp>
        <p:nvGrpSpPr>
          <p:cNvPr id="29" name="组合 28"/>
          <p:cNvGrpSpPr/>
          <p:nvPr/>
        </p:nvGrpSpPr>
        <p:grpSpPr>
          <a:xfrm>
            <a:off x="3587381" y="2659274"/>
            <a:ext cx="819955" cy="726710"/>
            <a:chOff x="3295850" y="2263222"/>
            <a:chExt cx="2643765" cy="2343151"/>
          </a:xfrm>
        </p:grpSpPr>
        <p:sp>
          <p:nvSpPr>
            <p:cNvPr id="30"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60000">
                  <a:srgbClr val="ECECEC"/>
                </a:gs>
                <a:gs pos="100000">
                  <a:srgbClr val="D1D1D1"/>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sp>
        <p:nvSpPr>
          <p:cNvPr id="32" name="文本框 31"/>
          <p:cNvSpPr txBox="1"/>
          <p:nvPr/>
        </p:nvSpPr>
        <p:spPr>
          <a:xfrm>
            <a:off x="3573570" y="2763637"/>
            <a:ext cx="8763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0297F0"/>
                </a:solidFill>
                <a:effectLst/>
                <a:uLnTx/>
                <a:uFillTx/>
                <a:latin typeface="Impact" panose="020B0806030902050204" pitchFamily="34" charset="0"/>
              </a:rPr>
              <a:t>02</a:t>
            </a:r>
            <a:endParaRPr kumimoji="0" lang="zh-CN" altLang="en-US" sz="2800" b="0" i="0" u="none" strike="noStrike" kern="0" cap="none" spc="0" normalizeH="0" baseline="0" noProof="0" dirty="0">
              <a:ln>
                <a:noFill/>
              </a:ln>
              <a:solidFill>
                <a:srgbClr val="0297F0"/>
              </a:solidFill>
              <a:effectLst/>
              <a:uLnTx/>
              <a:uFillTx/>
              <a:latin typeface="Impact" panose="020B0806030902050204" pitchFamily="34" charset="0"/>
            </a:endParaRPr>
          </a:p>
        </p:txBody>
      </p:sp>
      <p:grpSp>
        <p:nvGrpSpPr>
          <p:cNvPr id="33" name="组合 32"/>
          <p:cNvGrpSpPr/>
          <p:nvPr/>
        </p:nvGrpSpPr>
        <p:grpSpPr>
          <a:xfrm>
            <a:off x="4368030" y="4351082"/>
            <a:ext cx="2103861" cy="109703"/>
            <a:chOff x="5320178" y="1674310"/>
            <a:chExt cx="2103861" cy="109703"/>
          </a:xfrm>
        </p:grpSpPr>
        <p:cxnSp>
          <p:nvCxnSpPr>
            <p:cNvPr id="34" name="直接连接符 33"/>
            <p:cNvCxnSpPr/>
            <p:nvPr/>
          </p:nvCxnSpPr>
          <p:spPr>
            <a:xfrm>
              <a:off x="5320178" y="1718973"/>
              <a:ext cx="1987402" cy="0"/>
            </a:xfrm>
            <a:prstGeom prst="line">
              <a:avLst/>
            </a:prstGeom>
            <a:noFill/>
            <a:ln w="19050" cap="flat" cmpd="sng" algn="ctr">
              <a:solidFill>
                <a:sysClr val="window" lastClr="FFFFFF">
                  <a:lumMod val="50000"/>
                </a:sysClr>
              </a:solidFill>
              <a:prstDash val="sysDot"/>
              <a:miter lim="800000"/>
            </a:ln>
            <a:effectLst/>
          </p:spPr>
        </p:cxnSp>
        <p:sp>
          <p:nvSpPr>
            <p:cNvPr id="35" name="椭圆 34"/>
            <p:cNvSpPr/>
            <p:nvPr/>
          </p:nvSpPr>
          <p:spPr>
            <a:xfrm>
              <a:off x="7314336" y="1674310"/>
              <a:ext cx="109703" cy="109703"/>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6" name="组合 35"/>
          <p:cNvGrpSpPr/>
          <p:nvPr/>
        </p:nvGrpSpPr>
        <p:grpSpPr>
          <a:xfrm>
            <a:off x="3598175" y="4018958"/>
            <a:ext cx="819955" cy="726710"/>
            <a:chOff x="3295850" y="2263222"/>
            <a:chExt cx="2643765" cy="2343151"/>
          </a:xfrm>
        </p:grpSpPr>
        <p:sp>
          <p:nvSpPr>
            <p:cNvPr id="37"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60000">
                  <a:srgbClr val="ECECEC"/>
                </a:gs>
                <a:gs pos="100000">
                  <a:srgbClr val="D1D1D1"/>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sp>
        <p:nvSpPr>
          <p:cNvPr id="39" name="文本框 38"/>
          <p:cNvSpPr txBox="1"/>
          <p:nvPr/>
        </p:nvSpPr>
        <p:spPr>
          <a:xfrm>
            <a:off x="3574840" y="4124821"/>
            <a:ext cx="8763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0297F0"/>
                </a:solidFill>
                <a:effectLst/>
                <a:uLnTx/>
                <a:uFillTx/>
                <a:latin typeface="Impact" panose="020B0806030902050204" pitchFamily="34" charset="0"/>
              </a:rPr>
              <a:t>03</a:t>
            </a:r>
            <a:endParaRPr kumimoji="0" lang="zh-CN" altLang="en-US" sz="2800" b="0" i="0" u="none" strike="noStrike" kern="0" cap="none" spc="0" normalizeH="0" baseline="0" noProof="0" dirty="0">
              <a:ln>
                <a:noFill/>
              </a:ln>
              <a:solidFill>
                <a:srgbClr val="0297F0"/>
              </a:solidFill>
              <a:effectLst/>
              <a:uLnTx/>
              <a:uFillTx/>
              <a:latin typeface="Impact" panose="020B0806030902050204" pitchFamily="34" charset="0"/>
            </a:endParaRPr>
          </a:p>
        </p:txBody>
      </p:sp>
      <p:grpSp>
        <p:nvGrpSpPr>
          <p:cNvPr id="40" name="组合 39"/>
          <p:cNvGrpSpPr/>
          <p:nvPr/>
        </p:nvGrpSpPr>
        <p:grpSpPr>
          <a:xfrm>
            <a:off x="2937395" y="5627662"/>
            <a:ext cx="3527740" cy="109703"/>
            <a:chOff x="3889543" y="2155351"/>
            <a:chExt cx="3527740" cy="109703"/>
          </a:xfrm>
        </p:grpSpPr>
        <p:cxnSp>
          <p:nvCxnSpPr>
            <p:cNvPr id="41" name="直接连接符 40"/>
            <p:cNvCxnSpPr/>
            <p:nvPr/>
          </p:nvCxnSpPr>
          <p:spPr>
            <a:xfrm flipV="1">
              <a:off x="3889543" y="2200015"/>
              <a:ext cx="3402797" cy="10188"/>
            </a:xfrm>
            <a:prstGeom prst="line">
              <a:avLst/>
            </a:prstGeom>
            <a:noFill/>
            <a:ln w="19050" cap="flat" cmpd="sng" algn="ctr">
              <a:solidFill>
                <a:sysClr val="window" lastClr="FFFFFF">
                  <a:lumMod val="50000"/>
                </a:sysClr>
              </a:solidFill>
              <a:prstDash val="sysDot"/>
              <a:miter lim="800000"/>
            </a:ln>
            <a:effectLst/>
          </p:spPr>
        </p:cxnSp>
        <p:sp>
          <p:nvSpPr>
            <p:cNvPr id="42" name="椭圆 41"/>
            <p:cNvSpPr/>
            <p:nvPr/>
          </p:nvSpPr>
          <p:spPr>
            <a:xfrm>
              <a:off x="7307580" y="2155351"/>
              <a:ext cx="109703" cy="109703"/>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43" name="组合 42"/>
          <p:cNvGrpSpPr/>
          <p:nvPr/>
        </p:nvGrpSpPr>
        <p:grpSpPr>
          <a:xfrm>
            <a:off x="2176687" y="5334337"/>
            <a:ext cx="819955" cy="726710"/>
            <a:chOff x="3295850" y="2263222"/>
            <a:chExt cx="2643765" cy="2343151"/>
          </a:xfrm>
        </p:grpSpPr>
        <p:sp>
          <p:nvSpPr>
            <p:cNvPr id="44"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60000">
                  <a:srgbClr val="ECECEC"/>
                </a:gs>
                <a:gs pos="100000">
                  <a:srgbClr val="D1D1D1"/>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sp>
        <p:nvSpPr>
          <p:cNvPr id="46" name="文本框 45"/>
          <p:cNvSpPr txBox="1"/>
          <p:nvPr/>
        </p:nvSpPr>
        <p:spPr>
          <a:xfrm>
            <a:off x="2147764" y="5436081"/>
            <a:ext cx="8763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0297F0"/>
                </a:solidFill>
                <a:effectLst/>
                <a:uLnTx/>
                <a:uFillTx/>
                <a:latin typeface="Impact" panose="020B0806030902050204" pitchFamily="34" charset="0"/>
              </a:rPr>
              <a:t>04</a:t>
            </a:r>
            <a:endParaRPr kumimoji="0" lang="zh-CN" altLang="en-US" sz="2800" b="0" i="0" u="none" strike="noStrike" kern="0" cap="none" spc="0" normalizeH="0" baseline="0" noProof="0" dirty="0">
              <a:ln>
                <a:noFill/>
              </a:ln>
              <a:solidFill>
                <a:srgbClr val="0297F0"/>
              </a:solidFill>
              <a:effectLst/>
              <a:uLnTx/>
              <a:uFillTx/>
              <a:latin typeface="Impact" panose="020B0806030902050204" pitchFamily="34" charset="0"/>
            </a:endParaRPr>
          </a:p>
        </p:txBody>
      </p:sp>
      <p:sp>
        <p:nvSpPr>
          <p:cNvPr id="47" name="矩形 46"/>
          <p:cNvSpPr/>
          <p:nvPr/>
        </p:nvSpPr>
        <p:spPr>
          <a:xfrm>
            <a:off x="1574222" y="3266545"/>
            <a:ext cx="1726755" cy="523220"/>
          </a:xfrm>
          <a:prstGeom prst="rect">
            <a:avLst/>
          </a:prstGeom>
        </p:spPr>
        <p:txBody>
          <a:bodyPr wrap="none">
            <a:spAutoFit/>
          </a:bodyPr>
          <a:lstStyle/>
          <a:p>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工作岗位 </a:t>
            </a:r>
            <a:endParaRPr lang="en-US" altLang="zh-CN" sz="28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48" name="组合 47"/>
          <p:cNvGrpSpPr/>
          <p:nvPr/>
        </p:nvGrpSpPr>
        <p:grpSpPr>
          <a:xfrm>
            <a:off x="6526020" y="1193735"/>
            <a:ext cx="4816078" cy="1036236"/>
            <a:chOff x="7075562" y="1628001"/>
            <a:chExt cx="3907512" cy="1036236"/>
          </a:xfrm>
        </p:grpSpPr>
        <p:sp>
          <p:nvSpPr>
            <p:cNvPr id="49" name="矩形 48"/>
            <p:cNvSpPr/>
            <p:nvPr/>
          </p:nvSpPr>
          <p:spPr>
            <a:xfrm>
              <a:off x="7075562" y="1628001"/>
              <a:ext cx="566018" cy="400110"/>
            </a:xfrm>
            <a:prstGeom prst="rect">
              <a:avLst/>
            </a:prstGeom>
          </p:spPr>
          <p:txBody>
            <a:bodyPr wrap="none">
              <a:spAutoFit/>
            </a:bodyPr>
            <a:lstStyle/>
            <a:p>
              <a:r>
                <a:rPr lang="zh-CN" altLang="en-US" sz="2000" dirty="0">
                  <a:solidFill>
                    <a:srgbClr val="666666"/>
                  </a:solidFill>
                  <a:latin typeface="微软雅黑" panose="020B0503020204020204" pitchFamily="34" charset="-122"/>
                  <a:ea typeface="微软雅黑" panose="020B0503020204020204" pitchFamily="34" charset="-122"/>
                </a:rPr>
                <a:t>开发</a:t>
              </a:r>
            </a:p>
          </p:txBody>
        </p:sp>
        <p:sp>
          <p:nvSpPr>
            <p:cNvPr id="50" name="矩形 7"/>
            <p:cNvSpPr>
              <a:spLocks noChangeArrowheads="1"/>
            </p:cNvSpPr>
            <p:nvPr/>
          </p:nvSpPr>
          <p:spPr bwMode="auto">
            <a:xfrm>
              <a:off x="7076200" y="2017906"/>
              <a:ext cx="39068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t>负责相关产品的需求以及前端程序的实现，提供合理的前端架构</a:t>
              </a:r>
              <a:r>
                <a:rPr lang="en-US" altLang="zh-CN" dirty="0"/>
                <a:t>;</a:t>
              </a:r>
            </a:p>
          </p:txBody>
        </p:sp>
      </p:grpSp>
      <p:grpSp>
        <p:nvGrpSpPr>
          <p:cNvPr id="51" name="组合 50"/>
          <p:cNvGrpSpPr/>
          <p:nvPr/>
        </p:nvGrpSpPr>
        <p:grpSpPr>
          <a:xfrm>
            <a:off x="6535908" y="2513600"/>
            <a:ext cx="4603719" cy="771100"/>
            <a:chOff x="7075182" y="1628001"/>
            <a:chExt cx="3906874" cy="771100"/>
          </a:xfrm>
        </p:grpSpPr>
        <p:sp>
          <p:nvSpPr>
            <p:cNvPr id="52" name="矩形 51"/>
            <p:cNvSpPr/>
            <p:nvPr/>
          </p:nvSpPr>
          <p:spPr>
            <a:xfrm>
              <a:off x="7075562" y="1628001"/>
              <a:ext cx="592030" cy="400110"/>
            </a:xfrm>
            <a:prstGeom prst="rect">
              <a:avLst/>
            </a:prstGeom>
          </p:spPr>
          <p:txBody>
            <a:bodyPr wrap="none">
              <a:spAutoFit/>
            </a:bodyPr>
            <a:lstStyle/>
            <a:p>
              <a:r>
                <a:rPr lang="zh-CN" altLang="en-US" sz="2000" dirty="0">
                  <a:solidFill>
                    <a:schemeClr val="tx1">
                      <a:lumMod val="60000"/>
                      <a:lumOff val="40000"/>
                    </a:schemeClr>
                  </a:solidFill>
                  <a:latin typeface="微软雅黑" panose="020B0503020204020204" pitchFamily="34" charset="-122"/>
                  <a:ea typeface="微软雅黑" panose="020B0503020204020204" pitchFamily="34" charset="-122"/>
                </a:rPr>
                <a:t>维护</a:t>
              </a:r>
            </a:p>
          </p:txBody>
        </p:sp>
        <p:sp>
          <p:nvSpPr>
            <p:cNvPr id="53" name="矩形 7"/>
            <p:cNvSpPr>
              <a:spLocks noChangeArrowheads="1"/>
            </p:cNvSpPr>
            <p:nvPr/>
          </p:nvSpPr>
          <p:spPr bwMode="auto">
            <a:xfrm>
              <a:off x="7075182" y="2017906"/>
              <a:ext cx="3906874" cy="381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defRPr sz="1800">
                  <a:solidFill>
                    <a:srgbClr val="000000"/>
                  </a:solidFill>
                  <a:uFillTx/>
                </a:defRPr>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根据需求和稳定性对原有的模块进行维护和修改</a:t>
              </a:r>
              <a:endParaRPr lang="en-US" altLang="zh-CN"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endParaRPr>
            </a:p>
          </p:txBody>
        </p:sp>
      </p:grpSp>
      <p:grpSp>
        <p:nvGrpSpPr>
          <p:cNvPr id="54" name="组合 53"/>
          <p:cNvGrpSpPr/>
          <p:nvPr/>
        </p:nvGrpSpPr>
        <p:grpSpPr>
          <a:xfrm>
            <a:off x="6531396" y="3890802"/>
            <a:ext cx="4644296" cy="1091187"/>
            <a:chOff x="7071050" y="1628001"/>
            <a:chExt cx="4644296" cy="1091187"/>
          </a:xfrm>
        </p:grpSpPr>
        <p:sp>
          <p:nvSpPr>
            <p:cNvPr id="55" name="矩形 54"/>
            <p:cNvSpPr/>
            <p:nvPr/>
          </p:nvSpPr>
          <p:spPr>
            <a:xfrm>
              <a:off x="7075562" y="1628001"/>
              <a:ext cx="697627" cy="400110"/>
            </a:xfrm>
            <a:prstGeom prst="rect">
              <a:avLst/>
            </a:prstGeom>
          </p:spPr>
          <p:txBody>
            <a:bodyPr wrap="none">
              <a:spAutoFit/>
            </a:bodyPr>
            <a:lstStyle/>
            <a:p>
              <a:r>
                <a:rPr lang="zh-CN" altLang="en-US" sz="2000" dirty="0">
                  <a:solidFill>
                    <a:schemeClr val="tx1">
                      <a:lumMod val="60000"/>
                      <a:lumOff val="40000"/>
                    </a:schemeClr>
                  </a:solidFill>
                  <a:latin typeface="微软雅黑" panose="020B0503020204020204" pitchFamily="34" charset="-122"/>
                  <a:ea typeface="微软雅黑" panose="020B0503020204020204" pitchFamily="34" charset="-122"/>
                </a:rPr>
                <a:t>联调</a:t>
              </a:r>
            </a:p>
          </p:txBody>
        </p:sp>
        <p:sp>
          <p:nvSpPr>
            <p:cNvPr id="56" name="矩形 7"/>
            <p:cNvSpPr>
              <a:spLocks noChangeArrowheads="1"/>
            </p:cNvSpPr>
            <p:nvPr/>
          </p:nvSpPr>
          <p:spPr bwMode="auto">
            <a:xfrm>
              <a:off x="7071050" y="2017906"/>
              <a:ext cx="4644296" cy="70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defRPr sz="1800">
                  <a:solidFill>
                    <a:srgbClr val="000000"/>
                  </a:solidFill>
                  <a:uFillTx/>
                </a:defRPr>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配合后台工作人员联调确定界面功能交互的稳定性</a:t>
              </a:r>
              <a:endParaRPr lang="en-US" altLang="zh-CN"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endParaRPr>
            </a:p>
          </p:txBody>
        </p:sp>
      </p:grpSp>
      <p:grpSp>
        <p:nvGrpSpPr>
          <p:cNvPr id="57" name="组合 56"/>
          <p:cNvGrpSpPr/>
          <p:nvPr/>
        </p:nvGrpSpPr>
        <p:grpSpPr>
          <a:xfrm>
            <a:off x="6531396" y="5264155"/>
            <a:ext cx="4644296" cy="1084831"/>
            <a:chOff x="7071050" y="1634357"/>
            <a:chExt cx="4644296" cy="1084831"/>
          </a:xfrm>
        </p:grpSpPr>
        <p:sp>
          <p:nvSpPr>
            <p:cNvPr id="58" name="矩形 7"/>
            <p:cNvSpPr>
              <a:spLocks noChangeArrowheads="1"/>
            </p:cNvSpPr>
            <p:nvPr/>
          </p:nvSpPr>
          <p:spPr bwMode="auto">
            <a:xfrm>
              <a:off x="7071050" y="2017906"/>
              <a:ext cx="4644296" cy="70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defRPr sz="1800">
                  <a:solidFill>
                    <a:srgbClr val="000000"/>
                  </a:solidFill>
                  <a:uFillTx/>
                </a:defRPr>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利用自己对前端知识的掌握学习同公司的同事进行培训交流学习</a:t>
              </a:r>
              <a:endParaRPr lang="en-US" altLang="zh-CN"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endParaRPr>
            </a:p>
          </p:txBody>
        </p:sp>
        <p:sp>
          <p:nvSpPr>
            <p:cNvPr id="59" name="矩形 58"/>
            <p:cNvSpPr/>
            <p:nvPr/>
          </p:nvSpPr>
          <p:spPr>
            <a:xfrm>
              <a:off x="7098472" y="1634357"/>
              <a:ext cx="697627" cy="400110"/>
            </a:xfrm>
            <a:prstGeom prst="rect">
              <a:avLst/>
            </a:prstGeom>
          </p:spPr>
          <p:txBody>
            <a:bodyPr wrap="none">
              <a:spAutoFit/>
            </a:bodyPr>
            <a:lstStyle/>
            <a:p>
              <a:pPr algn="ctr"/>
              <a:r>
                <a:rPr lang="zh-CN" altLang="en-US" sz="2000" dirty="0">
                  <a:solidFill>
                    <a:schemeClr val="tx1">
                      <a:lumMod val="60000"/>
                      <a:lumOff val="40000"/>
                    </a:schemeClr>
                  </a:solidFill>
                  <a:latin typeface="微软雅黑" panose="020B0503020204020204" pitchFamily="34" charset="-122"/>
                  <a:ea typeface="微软雅黑" panose="020B0503020204020204" pitchFamily="34" charset="-122"/>
                </a:rPr>
                <a:t>学习</a:t>
              </a:r>
            </a:p>
          </p:txBody>
        </p:sp>
      </p:grpSp>
      <p:sp>
        <p:nvSpPr>
          <p:cNvPr id="60" name="文本框 59"/>
          <p:cNvSpPr txBox="1"/>
          <p:nvPr/>
        </p:nvSpPr>
        <p:spPr>
          <a:xfrm>
            <a:off x="1578023" y="3721525"/>
            <a:ext cx="1650494" cy="338554"/>
          </a:xfrm>
          <a:prstGeom prst="rect">
            <a:avLst/>
          </a:prstGeom>
          <a:noFill/>
        </p:spPr>
        <p:txBody>
          <a:bodyPr wrap="square" rtlCol="0">
            <a:spAutoFit/>
          </a:bodyPr>
          <a:lstStyle/>
          <a:p>
            <a:r>
              <a:rPr lang="en-US" altLang="zh-CN" sz="1600" dirty="0">
                <a:solidFill>
                  <a:schemeClr val="accent1">
                    <a:lumMod val="75000"/>
                  </a:schemeClr>
                </a:solidFill>
              </a:rPr>
              <a:t>OPERATING POST</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17665523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1000"/>
                                </p:stCondLst>
                                <p:childTnLst>
                                  <p:par>
                                    <p:cTn id="16" presetID="2" presetClass="entr" presetSubtype="4" accel="70000" fill="hold" grpId="0" nodeType="afterEffect" p14:presetBounceEnd="44000">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14:bounceEnd="44000">
                                          <p:cBhvr additive="base">
                                            <p:cTn id="18" dur="1000" fill="hold"/>
                                            <p:tgtEl>
                                              <p:spTgt spid="27"/>
                                            </p:tgtEl>
                                            <p:attrNameLst>
                                              <p:attrName>ppt_x</p:attrName>
                                            </p:attrNameLst>
                                          </p:cBhvr>
                                          <p:tavLst>
                                            <p:tav tm="0">
                                              <p:val>
                                                <p:strVal val="#ppt_x"/>
                                              </p:val>
                                            </p:tav>
                                            <p:tav tm="100000">
                                              <p:val>
                                                <p:strVal val="#ppt_x"/>
                                              </p:val>
                                            </p:tav>
                                          </p:tavLst>
                                        </p:anim>
                                        <p:anim calcmode="lin" valueType="num" p14:bounceEnd="44000">
                                          <p:cBhvr additive="base">
                                            <p:cTn id="19" dur="1000" fill="hold"/>
                                            <p:tgtEl>
                                              <p:spTgt spid="27"/>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p:cTn id="23" dur="500" fill="hold"/>
                                            <p:tgtEl>
                                              <p:spTgt spid="47"/>
                                            </p:tgtEl>
                                            <p:attrNameLst>
                                              <p:attrName>ppt_w</p:attrName>
                                            </p:attrNameLst>
                                          </p:cBhvr>
                                          <p:tavLst>
                                            <p:tav tm="0">
                                              <p:val>
                                                <p:fltVal val="0"/>
                                              </p:val>
                                            </p:tav>
                                            <p:tav tm="100000">
                                              <p:val>
                                                <p:strVal val="#ppt_w"/>
                                              </p:val>
                                            </p:tav>
                                          </p:tavLst>
                                        </p:anim>
                                        <p:anim calcmode="lin" valueType="num">
                                          <p:cBhvr>
                                            <p:cTn id="24" dur="500" fill="hold"/>
                                            <p:tgtEl>
                                              <p:spTgt spid="47"/>
                                            </p:tgtEl>
                                            <p:attrNameLst>
                                              <p:attrName>ppt_h</p:attrName>
                                            </p:attrNameLst>
                                          </p:cBhvr>
                                          <p:tavLst>
                                            <p:tav tm="0">
                                              <p:val>
                                                <p:fltVal val="0"/>
                                              </p:val>
                                            </p:tav>
                                            <p:tav tm="100000">
                                              <p:val>
                                                <p:strVal val="#ppt_h"/>
                                              </p:val>
                                            </p:tav>
                                          </p:tavLst>
                                        </p:anim>
                                        <p:animEffect transition="in" filter="fade">
                                          <p:cBhvr>
                                            <p:cTn id="25" dur="500"/>
                                            <p:tgtEl>
                                              <p:spTgt spid="47"/>
                                            </p:tgtEl>
                                          </p:cBhvr>
                                        </p:animEffect>
                                      </p:childTnLst>
                                    </p:cTn>
                                  </p:par>
                                </p:childTnLst>
                              </p:cTn>
                            </p:par>
                            <p:par>
                              <p:cTn id="26" fill="hold">
                                <p:stCondLst>
                                  <p:cond delay="2500"/>
                                </p:stCondLst>
                                <p:childTnLst>
                                  <p:par>
                                    <p:cTn id="27" presetID="16" presetClass="entr" presetSubtype="21"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barn(inVertical)">
                                          <p:cBhvr>
                                            <p:cTn id="29" dur="500"/>
                                            <p:tgtEl>
                                              <p:spTgt spid="60"/>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400"/>
                                            <p:tgtEl>
                                              <p:spTgt spid="23"/>
                                            </p:tgtEl>
                                          </p:cBhvr>
                                        </p:animEffect>
                                      </p:childTnLst>
                                    </p:cTn>
                                  </p:par>
                                </p:childTnLst>
                              </p:cTn>
                            </p:par>
                            <p:par>
                              <p:cTn id="34" fill="hold">
                                <p:stCondLst>
                                  <p:cond delay="3400"/>
                                </p:stCondLst>
                                <p:childTnLst>
                                  <p:par>
                                    <p:cTn id="35" presetID="2" presetClass="entr" presetSubtype="8" accel="76000" fill="hold" nodeType="afterEffect" p14:presetBounceEnd="50000">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14:bounceEnd="50000">
                                          <p:cBhvr additive="base">
                                            <p:cTn id="37" dur="500" fill="hold"/>
                                            <p:tgtEl>
                                              <p:spTgt spid="24"/>
                                            </p:tgtEl>
                                            <p:attrNameLst>
                                              <p:attrName>ppt_x</p:attrName>
                                            </p:attrNameLst>
                                          </p:cBhvr>
                                          <p:tavLst>
                                            <p:tav tm="0">
                                              <p:val>
                                                <p:strVal val="0-#ppt_w/2"/>
                                              </p:val>
                                            </p:tav>
                                            <p:tav tm="100000">
                                              <p:val>
                                                <p:strVal val="#ppt_x"/>
                                              </p:val>
                                            </p:tav>
                                          </p:tavLst>
                                        </p:anim>
                                        <p:anim calcmode="lin" valueType="num" p14:bounceEnd="50000">
                                          <p:cBhvr additive="base">
                                            <p:cTn id="38" dur="500" fill="hold"/>
                                            <p:tgtEl>
                                              <p:spTgt spid="24"/>
                                            </p:tgtEl>
                                            <p:attrNameLst>
                                              <p:attrName>ppt_y</p:attrName>
                                            </p:attrNameLst>
                                          </p:cBhvr>
                                          <p:tavLst>
                                            <p:tav tm="0">
                                              <p:val>
                                                <p:strVal val="#ppt_y"/>
                                              </p:val>
                                            </p:tav>
                                            <p:tav tm="100000">
                                              <p:val>
                                                <p:strVal val="#ppt_y"/>
                                              </p:val>
                                            </p:tav>
                                          </p:tavLst>
                                        </p:anim>
                                      </p:childTnLst>
                                    </p:cTn>
                                  </p:par>
                                </p:childTnLst>
                              </p:cTn>
                            </p:par>
                            <p:par>
                              <p:cTn id="39" fill="hold">
                                <p:stCondLst>
                                  <p:cond delay="3900"/>
                                </p:stCondLst>
                                <p:childTnLst>
                                  <p:par>
                                    <p:cTn id="40" presetID="16" presetClass="entr" presetSubtype="37"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barn(outVertical)">
                                          <p:cBhvr>
                                            <p:cTn id="42" dur="500"/>
                                            <p:tgtEl>
                                              <p:spTgt spid="28"/>
                                            </p:tgtEl>
                                          </p:cBhvr>
                                        </p:animEffect>
                                      </p:childTnLst>
                                    </p:cTn>
                                  </p:par>
                                </p:childTnLst>
                              </p:cTn>
                            </p:par>
                            <p:par>
                              <p:cTn id="43" fill="hold">
                                <p:stCondLst>
                                  <p:cond delay="4400"/>
                                </p:stCondLst>
                                <p:childTnLst>
                                  <p:par>
                                    <p:cTn id="44" presetID="22" presetClass="entr" presetSubtype="8"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par>
                              <p:cTn id="47" fill="hold">
                                <p:stCondLst>
                                  <p:cond delay="4900"/>
                                </p:stCondLst>
                                <p:childTnLst>
                                  <p:par>
                                    <p:cTn id="48" presetID="2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left)">
                                          <p:cBhvr>
                                            <p:cTn id="50" dur="500"/>
                                            <p:tgtEl>
                                              <p:spTgt spid="48"/>
                                            </p:tgtEl>
                                          </p:cBhvr>
                                        </p:animEffect>
                                      </p:childTnLst>
                                    </p:cTn>
                                  </p:par>
                                </p:childTnLst>
                              </p:cTn>
                            </p:par>
                            <p:par>
                              <p:cTn id="51" fill="hold">
                                <p:stCondLst>
                                  <p:cond delay="5400"/>
                                </p:stCondLst>
                                <p:childTnLst>
                                  <p:par>
                                    <p:cTn id="52" presetID="2" presetClass="entr" presetSubtype="8" accel="76000" fill="hold" nodeType="afterEffect" p14:presetBounceEnd="50000">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14:bounceEnd="50000">
                                          <p:cBhvr additive="base">
                                            <p:cTn id="54" dur="500" fill="hold"/>
                                            <p:tgtEl>
                                              <p:spTgt spid="29"/>
                                            </p:tgtEl>
                                            <p:attrNameLst>
                                              <p:attrName>ppt_x</p:attrName>
                                            </p:attrNameLst>
                                          </p:cBhvr>
                                          <p:tavLst>
                                            <p:tav tm="0">
                                              <p:val>
                                                <p:strVal val="0-#ppt_w/2"/>
                                              </p:val>
                                            </p:tav>
                                            <p:tav tm="100000">
                                              <p:val>
                                                <p:strVal val="#ppt_x"/>
                                              </p:val>
                                            </p:tav>
                                          </p:tavLst>
                                        </p:anim>
                                        <p:anim calcmode="lin" valueType="num" p14:bounceEnd="50000">
                                          <p:cBhvr additive="base">
                                            <p:cTn id="55" dur="500" fill="hold"/>
                                            <p:tgtEl>
                                              <p:spTgt spid="29"/>
                                            </p:tgtEl>
                                            <p:attrNameLst>
                                              <p:attrName>ppt_y</p:attrName>
                                            </p:attrNameLst>
                                          </p:cBhvr>
                                          <p:tavLst>
                                            <p:tav tm="0">
                                              <p:val>
                                                <p:strVal val="#ppt_y"/>
                                              </p:val>
                                            </p:tav>
                                            <p:tav tm="100000">
                                              <p:val>
                                                <p:strVal val="#ppt_y"/>
                                              </p:val>
                                            </p:tav>
                                          </p:tavLst>
                                        </p:anim>
                                      </p:childTnLst>
                                    </p:cTn>
                                  </p:par>
                                </p:childTnLst>
                              </p:cTn>
                            </p:par>
                            <p:par>
                              <p:cTn id="56" fill="hold">
                                <p:stCondLst>
                                  <p:cond delay="5900"/>
                                </p:stCondLst>
                                <p:childTnLst>
                                  <p:par>
                                    <p:cTn id="57" presetID="16" presetClass="entr" presetSubtype="37"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barn(outVertical)">
                                          <p:cBhvr>
                                            <p:cTn id="59" dur="500"/>
                                            <p:tgtEl>
                                              <p:spTgt spid="32"/>
                                            </p:tgtEl>
                                          </p:cBhvr>
                                        </p:animEffect>
                                      </p:childTnLst>
                                    </p:cTn>
                                  </p:par>
                                </p:childTnLst>
                              </p:cTn>
                            </p:par>
                            <p:par>
                              <p:cTn id="60" fill="hold">
                                <p:stCondLst>
                                  <p:cond delay="6400"/>
                                </p:stCondLst>
                                <p:childTnLst>
                                  <p:par>
                                    <p:cTn id="61" presetID="22" presetClass="entr" presetSubtype="8" fill="hold"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childTnLst>
                              </p:cTn>
                            </p:par>
                            <p:par>
                              <p:cTn id="64" fill="hold">
                                <p:stCondLst>
                                  <p:cond delay="6900"/>
                                </p:stCondLst>
                                <p:childTnLst>
                                  <p:par>
                                    <p:cTn id="65" presetID="22" presetClass="entr" presetSubtype="8" fill="hold" nodeType="after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left)">
                                          <p:cBhvr>
                                            <p:cTn id="67" dur="500"/>
                                            <p:tgtEl>
                                              <p:spTgt spid="51"/>
                                            </p:tgtEl>
                                          </p:cBhvr>
                                        </p:animEffect>
                                      </p:childTnLst>
                                    </p:cTn>
                                  </p:par>
                                </p:childTnLst>
                              </p:cTn>
                            </p:par>
                            <p:par>
                              <p:cTn id="68" fill="hold">
                                <p:stCondLst>
                                  <p:cond delay="7400"/>
                                </p:stCondLst>
                                <p:childTnLst>
                                  <p:par>
                                    <p:cTn id="69" presetID="2" presetClass="entr" presetSubtype="8" accel="76000" fill="hold" nodeType="afterEffect" p14:presetBounceEnd="50000">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14:bounceEnd="50000">
                                          <p:cBhvr additive="base">
                                            <p:cTn id="71" dur="500" fill="hold"/>
                                            <p:tgtEl>
                                              <p:spTgt spid="36"/>
                                            </p:tgtEl>
                                            <p:attrNameLst>
                                              <p:attrName>ppt_x</p:attrName>
                                            </p:attrNameLst>
                                          </p:cBhvr>
                                          <p:tavLst>
                                            <p:tav tm="0">
                                              <p:val>
                                                <p:strVal val="0-#ppt_w/2"/>
                                              </p:val>
                                            </p:tav>
                                            <p:tav tm="100000">
                                              <p:val>
                                                <p:strVal val="#ppt_x"/>
                                              </p:val>
                                            </p:tav>
                                          </p:tavLst>
                                        </p:anim>
                                        <p:anim calcmode="lin" valueType="num" p14:bounceEnd="50000">
                                          <p:cBhvr additive="base">
                                            <p:cTn id="72" dur="500" fill="hold"/>
                                            <p:tgtEl>
                                              <p:spTgt spid="36"/>
                                            </p:tgtEl>
                                            <p:attrNameLst>
                                              <p:attrName>ppt_y</p:attrName>
                                            </p:attrNameLst>
                                          </p:cBhvr>
                                          <p:tavLst>
                                            <p:tav tm="0">
                                              <p:val>
                                                <p:strVal val="#ppt_y"/>
                                              </p:val>
                                            </p:tav>
                                            <p:tav tm="100000">
                                              <p:val>
                                                <p:strVal val="#ppt_y"/>
                                              </p:val>
                                            </p:tav>
                                          </p:tavLst>
                                        </p:anim>
                                      </p:childTnLst>
                                    </p:cTn>
                                  </p:par>
                                </p:childTnLst>
                              </p:cTn>
                            </p:par>
                            <p:par>
                              <p:cTn id="73" fill="hold">
                                <p:stCondLst>
                                  <p:cond delay="7900"/>
                                </p:stCondLst>
                                <p:childTnLst>
                                  <p:par>
                                    <p:cTn id="74" presetID="16" presetClass="entr" presetSubtype="37"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barn(outVertical)">
                                          <p:cBhvr>
                                            <p:cTn id="76" dur="500"/>
                                            <p:tgtEl>
                                              <p:spTgt spid="39"/>
                                            </p:tgtEl>
                                          </p:cBhvr>
                                        </p:animEffect>
                                      </p:childTnLst>
                                    </p:cTn>
                                  </p:par>
                                </p:childTnLst>
                              </p:cTn>
                            </p:par>
                            <p:par>
                              <p:cTn id="77" fill="hold">
                                <p:stCondLst>
                                  <p:cond delay="8400"/>
                                </p:stCondLst>
                                <p:childTnLst>
                                  <p:par>
                                    <p:cTn id="78" presetID="22" presetClass="entr" presetSubtype="8" fill="hold" nodeType="after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wipe(left)">
                                          <p:cBhvr>
                                            <p:cTn id="80" dur="500"/>
                                            <p:tgtEl>
                                              <p:spTgt spid="33"/>
                                            </p:tgtEl>
                                          </p:cBhvr>
                                        </p:animEffect>
                                      </p:childTnLst>
                                    </p:cTn>
                                  </p:par>
                                </p:childTnLst>
                              </p:cTn>
                            </p:par>
                            <p:par>
                              <p:cTn id="81" fill="hold">
                                <p:stCondLst>
                                  <p:cond delay="8900"/>
                                </p:stCondLst>
                                <p:childTnLst>
                                  <p:par>
                                    <p:cTn id="82" presetID="22" presetClass="entr" presetSubtype="8" fill="hold" nodeType="after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left)">
                                          <p:cBhvr>
                                            <p:cTn id="84" dur="500"/>
                                            <p:tgtEl>
                                              <p:spTgt spid="54"/>
                                            </p:tgtEl>
                                          </p:cBhvr>
                                        </p:animEffect>
                                      </p:childTnLst>
                                    </p:cTn>
                                  </p:par>
                                </p:childTnLst>
                              </p:cTn>
                            </p:par>
                            <p:par>
                              <p:cTn id="85" fill="hold">
                                <p:stCondLst>
                                  <p:cond delay="9400"/>
                                </p:stCondLst>
                                <p:childTnLst>
                                  <p:par>
                                    <p:cTn id="86" presetID="2" presetClass="entr" presetSubtype="8" accel="76000" fill="hold" nodeType="afterEffect" p14:presetBounceEnd="50000">
                                      <p:stCondLst>
                                        <p:cond delay="0"/>
                                      </p:stCondLst>
                                      <p:childTnLst>
                                        <p:set>
                                          <p:cBhvr>
                                            <p:cTn id="87" dur="1" fill="hold">
                                              <p:stCondLst>
                                                <p:cond delay="0"/>
                                              </p:stCondLst>
                                            </p:cTn>
                                            <p:tgtEl>
                                              <p:spTgt spid="43"/>
                                            </p:tgtEl>
                                            <p:attrNameLst>
                                              <p:attrName>style.visibility</p:attrName>
                                            </p:attrNameLst>
                                          </p:cBhvr>
                                          <p:to>
                                            <p:strVal val="visible"/>
                                          </p:to>
                                        </p:set>
                                        <p:anim calcmode="lin" valueType="num" p14:bounceEnd="50000">
                                          <p:cBhvr additive="base">
                                            <p:cTn id="88" dur="500" fill="hold"/>
                                            <p:tgtEl>
                                              <p:spTgt spid="43"/>
                                            </p:tgtEl>
                                            <p:attrNameLst>
                                              <p:attrName>ppt_x</p:attrName>
                                            </p:attrNameLst>
                                          </p:cBhvr>
                                          <p:tavLst>
                                            <p:tav tm="0">
                                              <p:val>
                                                <p:strVal val="0-#ppt_w/2"/>
                                              </p:val>
                                            </p:tav>
                                            <p:tav tm="100000">
                                              <p:val>
                                                <p:strVal val="#ppt_x"/>
                                              </p:val>
                                            </p:tav>
                                          </p:tavLst>
                                        </p:anim>
                                        <p:anim calcmode="lin" valueType="num" p14:bounceEnd="50000">
                                          <p:cBhvr additive="base">
                                            <p:cTn id="89" dur="500" fill="hold"/>
                                            <p:tgtEl>
                                              <p:spTgt spid="43"/>
                                            </p:tgtEl>
                                            <p:attrNameLst>
                                              <p:attrName>ppt_y</p:attrName>
                                            </p:attrNameLst>
                                          </p:cBhvr>
                                          <p:tavLst>
                                            <p:tav tm="0">
                                              <p:val>
                                                <p:strVal val="#ppt_y"/>
                                              </p:val>
                                            </p:tav>
                                            <p:tav tm="100000">
                                              <p:val>
                                                <p:strVal val="#ppt_y"/>
                                              </p:val>
                                            </p:tav>
                                          </p:tavLst>
                                        </p:anim>
                                      </p:childTnLst>
                                    </p:cTn>
                                  </p:par>
                                </p:childTnLst>
                              </p:cTn>
                            </p:par>
                            <p:par>
                              <p:cTn id="90" fill="hold">
                                <p:stCondLst>
                                  <p:cond delay="9900"/>
                                </p:stCondLst>
                                <p:childTnLst>
                                  <p:par>
                                    <p:cTn id="91" presetID="16" presetClass="entr" presetSubtype="37" fill="hold" grpId="0" nodeType="after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barn(outVertical)">
                                          <p:cBhvr>
                                            <p:cTn id="93" dur="500"/>
                                            <p:tgtEl>
                                              <p:spTgt spid="46"/>
                                            </p:tgtEl>
                                          </p:cBhvr>
                                        </p:animEffect>
                                      </p:childTnLst>
                                    </p:cTn>
                                  </p:par>
                                </p:childTnLst>
                              </p:cTn>
                            </p:par>
                            <p:par>
                              <p:cTn id="94" fill="hold">
                                <p:stCondLst>
                                  <p:cond delay="10400"/>
                                </p:stCondLst>
                                <p:childTnLst>
                                  <p:par>
                                    <p:cTn id="95" presetID="22" presetClass="entr" presetSubtype="8" fill="hold" nodeType="after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left)">
                                          <p:cBhvr>
                                            <p:cTn id="97" dur="500"/>
                                            <p:tgtEl>
                                              <p:spTgt spid="40"/>
                                            </p:tgtEl>
                                          </p:cBhvr>
                                        </p:animEffect>
                                      </p:childTnLst>
                                    </p:cTn>
                                  </p:par>
                                </p:childTnLst>
                              </p:cTn>
                            </p:par>
                            <p:par>
                              <p:cTn id="98" fill="hold">
                                <p:stCondLst>
                                  <p:cond delay="10900"/>
                                </p:stCondLst>
                                <p:childTnLst>
                                  <p:par>
                                    <p:cTn id="99" presetID="22" presetClass="entr" presetSubtype="8" fill="hold" nodeType="after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wipe(left)">
                                          <p:cBhvr>
                                            <p:cTn id="10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7" grpId="0" animBg="1"/>
          <p:bldP spid="28" grpId="0"/>
          <p:bldP spid="32" grpId="0"/>
          <p:bldP spid="39" grpId="0"/>
          <p:bldP spid="46" grpId="0"/>
          <p:bldP spid="47" grpId="0"/>
          <p:bldP spid="6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1000"/>
                                </p:stCondLst>
                                <p:childTnLst>
                                  <p:par>
                                    <p:cTn id="16" presetID="2" presetClass="entr" presetSubtype="4" accel="7000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1000" fill="hold"/>
                                            <p:tgtEl>
                                              <p:spTgt spid="27"/>
                                            </p:tgtEl>
                                            <p:attrNameLst>
                                              <p:attrName>ppt_x</p:attrName>
                                            </p:attrNameLst>
                                          </p:cBhvr>
                                          <p:tavLst>
                                            <p:tav tm="0">
                                              <p:val>
                                                <p:strVal val="#ppt_x"/>
                                              </p:val>
                                            </p:tav>
                                            <p:tav tm="100000">
                                              <p:val>
                                                <p:strVal val="#ppt_x"/>
                                              </p:val>
                                            </p:tav>
                                          </p:tavLst>
                                        </p:anim>
                                        <p:anim calcmode="lin" valueType="num">
                                          <p:cBhvr additive="base">
                                            <p:cTn id="19" dur="1000" fill="hold"/>
                                            <p:tgtEl>
                                              <p:spTgt spid="27"/>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p:cTn id="23" dur="500" fill="hold"/>
                                            <p:tgtEl>
                                              <p:spTgt spid="47"/>
                                            </p:tgtEl>
                                            <p:attrNameLst>
                                              <p:attrName>ppt_w</p:attrName>
                                            </p:attrNameLst>
                                          </p:cBhvr>
                                          <p:tavLst>
                                            <p:tav tm="0">
                                              <p:val>
                                                <p:fltVal val="0"/>
                                              </p:val>
                                            </p:tav>
                                            <p:tav tm="100000">
                                              <p:val>
                                                <p:strVal val="#ppt_w"/>
                                              </p:val>
                                            </p:tav>
                                          </p:tavLst>
                                        </p:anim>
                                        <p:anim calcmode="lin" valueType="num">
                                          <p:cBhvr>
                                            <p:cTn id="24" dur="500" fill="hold"/>
                                            <p:tgtEl>
                                              <p:spTgt spid="47"/>
                                            </p:tgtEl>
                                            <p:attrNameLst>
                                              <p:attrName>ppt_h</p:attrName>
                                            </p:attrNameLst>
                                          </p:cBhvr>
                                          <p:tavLst>
                                            <p:tav tm="0">
                                              <p:val>
                                                <p:fltVal val="0"/>
                                              </p:val>
                                            </p:tav>
                                            <p:tav tm="100000">
                                              <p:val>
                                                <p:strVal val="#ppt_h"/>
                                              </p:val>
                                            </p:tav>
                                          </p:tavLst>
                                        </p:anim>
                                        <p:animEffect transition="in" filter="fade">
                                          <p:cBhvr>
                                            <p:cTn id="25" dur="500"/>
                                            <p:tgtEl>
                                              <p:spTgt spid="47"/>
                                            </p:tgtEl>
                                          </p:cBhvr>
                                        </p:animEffect>
                                      </p:childTnLst>
                                    </p:cTn>
                                  </p:par>
                                </p:childTnLst>
                              </p:cTn>
                            </p:par>
                            <p:par>
                              <p:cTn id="26" fill="hold">
                                <p:stCondLst>
                                  <p:cond delay="2500"/>
                                </p:stCondLst>
                                <p:childTnLst>
                                  <p:par>
                                    <p:cTn id="27" presetID="16" presetClass="entr" presetSubtype="21"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barn(inVertical)">
                                          <p:cBhvr>
                                            <p:cTn id="29" dur="500"/>
                                            <p:tgtEl>
                                              <p:spTgt spid="60"/>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400"/>
                                            <p:tgtEl>
                                              <p:spTgt spid="23"/>
                                            </p:tgtEl>
                                          </p:cBhvr>
                                        </p:animEffect>
                                      </p:childTnLst>
                                    </p:cTn>
                                  </p:par>
                                </p:childTnLst>
                              </p:cTn>
                            </p:par>
                            <p:par>
                              <p:cTn id="34" fill="hold">
                                <p:stCondLst>
                                  <p:cond delay="3400"/>
                                </p:stCondLst>
                                <p:childTnLst>
                                  <p:par>
                                    <p:cTn id="35" presetID="2" presetClass="entr" presetSubtype="8" accel="76000"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0-#ppt_w/2"/>
                                              </p:val>
                                            </p:tav>
                                            <p:tav tm="100000">
                                              <p:val>
                                                <p:strVal val="#ppt_x"/>
                                              </p:val>
                                            </p:tav>
                                          </p:tavLst>
                                        </p:anim>
                                        <p:anim calcmode="lin" valueType="num">
                                          <p:cBhvr additive="base">
                                            <p:cTn id="38" dur="500" fill="hold"/>
                                            <p:tgtEl>
                                              <p:spTgt spid="24"/>
                                            </p:tgtEl>
                                            <p:attrNameLst>
                                              <p:attrName>ppt_y</p:attrName>
                                            </p:attrNameLst>
                                          </p:cBhvr>
                                          <p:tavLst>
                                            <p:tav tm="0">
                                              <p:val>
                                                <p:strVal val="#ppt_y"/>
                                              </p:val>
                                            </p:tav>
                                            <p:tav tm="100000">
                                              <p:val>
                                                <p:strVal val="#ppt_y"/>
                                              </p:val>
                                            </p:tav>
                                          </p:tavLst>
                                        </p:anim>
                                      </p:childTnLst>
                                    </p:cTn>
                                  </p:par>
                                </p:childTnLst>
                              </p:cTn>
                            </p:par>
                            <p:par>
                              <p:cTn id="39" fill="hold">
                                <p:stCondLst>
                                  <p:cond delay="3900"/>
                                </p:stCondLst>
                                <p:childTnLst>
                                  <p:par>
                                    <p:cTn id="40" presetID="16" presetClass="entr" presetSubtype="37"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barn(outVertical)">
                                          <p:cBhvr>
                                            <p:cTn id="42" dur="500"/>
                                            <p:tgtEl>
                                              <p:spTgt spid="28"/>
                                            </p:tgtEl>
                                          </p:cBhvr>
                                        </p:animEffect>
                                      </p:childTnLst>
                                    </p:cTn>
                                  </p:par>
                                </p:childTnLst>
                              </p:cTn>
                            </p:par>
                            <p:par>
                              <p:cTn id="43" fill="hold">
                                <p:stCondLst>
                                  <p:cond delay="4400"/>
                                </p:stCondLst>
                                <p:childTnLst>
                                  <p:par>
                                    <p:cTn id="44" presetID="22" presetClass="entr" presetSubtype="8"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par>
                              <p:cTn id="47" fill="hold">
                                <p:stCondLst>
                                  <p:cond delay="4900"/>
                                </p:stCondLst>
                                <p:childTnLst>
                                  <p:par>
                                    <p:cTn id="48" presetID="2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left)">
                                          <p:cBhvr>
                                            <p:cTn id="50" dur="500"/>
                                            <p:tgtEl>
                                              <p:spTgt spid="48"/>
                                            </p:tgtEl>
                                          </p:cBhvr>
                                        </p:animEffect>
                                      </p:childTnLst>
                                    </p:cTn>
                                  </p:par>
                                </p:childTnLst>
                              </p:cTn>
                            </p:par>
                            <p:par>
                              <p:cTn id="51" fill="hold">
                                <p:stCondLst>
                                  <p:cond delay="5400"/>
                                </p:stCondLst>
                                <p:childTnLst>
                                  <p:par>
                                    <p:cTn id="52" presetID="2" presetClass="entr" presetSubtype="8" accel="76000"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additive="base">
                                            <p:cTn id="54" dur="500" fill="hold"/>
                                            <p:tgtEl>
                                              <p:spTgt spid="29"/>
                                            </p:tgtEl>
                                            <p:attrNameLst>
                                              <p:attrName>ppt_x</p:attrName>
                                            </p:attrNameLst>
                                          </p:cBhvr>
                                          <p:tavLst>
                                            <p:tav tm="0">
                                              <p:val>
                                                <p:strVal val="0-#ppt_w/2"/>
                                              </p:val>
                                            </p:tav>
                                            <p:tav tm="100000">
                                              <p:val>
                                                <p:strVal val="#ppt_x"/>
                                              </p:val>
                                            </p:tav>
                                          </p:tavLst>
                                        </p:anim>
                                        <p:anim calcmode="lin" valueType="num">
                                          <p:cBhvr additive="base">
                                            <p:cTn id="55" dur="500" fill="hold"/>
                                            <p:tgtEl>
                                              <p:spTgt spid="29"/>
                                            </p:tgtEl>
                                            <p:attrNameLst>
                                              <p:attrName>ppt_y</p:attrName>
                                            </p:attrNameLst>
                                          </p:cBhvr>
                                          <p:tavLst>
                                            <p:tav tm="0">
                                              <p:val>
                                                <p:strVal val="#ppt_y"/>
                                              </p:val>
                                            </p:tav>
                                            <p:tav tm="100000">
                                              <p:val>
                                                <p:strVal val="#ppt_y"/>
                                              </p:val>
                                            </p:tav>
                                          </p:tavLst>
                                        </p:anim>
                                      </p:childTnLst>
                                    </p:cTn>
                                  </p:par>
                                </p:childTnLst>
                              </p:cTn>
                            </p:par>
                            <p:par>
                              <p:cTn id="56" fill="hold">
                                <p:stCondLst>
                                  <p:cond delay="5900"/>
                                </p:stCondLst>
                                <p:childTnLst>
                                  <p:par>
                                    <p:cTn id="57" presetID="16" presetClass="entr" presetSubtype="37"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barn(outVertical)">
                                          <p:cBhvr>
                                            <p:cTn id="59" dur="500"/>
                                            <p:tgtEl>
                                              <p:spTgt spid="32"/>
                                            </p:tgtEl>
                                          </p:cBhvr>
                                        </p:animEffect>
                                      </p:childTnLst>
                                    </p:cTn>
                                  </p:par>
                                </p:childTnLst>
                              </p:cTn>
                            </p:par>
                            <p:par>
                              <p:cTn id="60" fill="hold">
                                <p:stCondLst>
                                  <p:cond delay="6400"/>
                                </p:stCondLst>
                                <p:childTnLst>
                                  <p:par>
                                    <p:cTn id="61" presetID="22" presetClass="entr" presetSubtype="8" fill="hold"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childTnLst>
                              </p:cTn>
                            </p:par>
                            <p:par>
                              <p:cTn id="64" fill="hold">
                                <p:stCondLst>
                                  <p:cond delay="6900"/>
                                </p:stCondLst>
                                <p:childTnLst>
                                  <p:par>
                                    <p:cTn id="65" presetID="22" presetClass="entr" presetSubtype="8" fill="hold" nodeType="after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left)">
                                          <p:cBhvr>
                                            <p:cTn id="67" dur="500"/>
                                            <p:tgtEl>
                                              <p:spTgt spid="51"/>
                                            </p:tgtEl>
                                          </p:cBhvr>
                                        </p:animEffect>
                                      </p:childTnLst>
                                    </p:cTn>
                                  </p:par>
                                </p:childTnLst>
                              </p:cTn>
                            </p:par>
                            <p:par>
                              <p:cTn id="68" fill="hold">
                                <p:stCondLst>
                                  <p:cond delay="7400"/>
                                </p:stCondLst>
                                <p:childTnLst>
                                  <p:par>
                                    <p:cTn id="69" presetID="2" presetClass="entr" presetSubtype="8" accel="76000" fill="hold" nodeType="after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500" fill="hold"/>
                                            <p:tgtEl>
                                              <p:spTgt spid="36"/>
                                            </p:tgtEl>
                                            <p:attrNameLst>
                                              <p:attrName>ppt_x</p:attrName>
                                            </p:attrNameLst>
                                          </p:cBhvr>
                                          <p:tavLst>
                                            <p:tav tm="0">
                                              <p:val>
                                                <p:strVal val="0-#ppt_w/2"/>
                                              </p:val>
                                            </p:tav>
                                            <p:tav tm="100000">
                                              <p:val>
                                                <p:strVal val="#ppt_x"/>
                                              </p:val>
                                            </p:tav>
                                          </p:tavLst>
                                        </p:anim>
                                        <p:anim calcmode="lin" valueType="num">
                                          <p:cBhvr additive="base">
                                            <p:cTn id="72" dur="500" fill="hold"/>
                                            <p:tgtEl>
                                              <p:spTgt spid="36"/>
                                            </p:tgtEl>
                                            <p:attrNameLst>
                                              <p:attrName>ppt_y</p:attrName>
                                            </p:attrNameLst>
                                          </p:cBhvr>
                                          <p:tavLst>
                                            <p:tav tm="0">
                                              <p:val>
                                                <p:strVal val="#ppt_y"/>
                                              </p:val>
                                            </p:tav>
                                            <p:tav tm="100000">
                                              <p:val>
                                                <p:strVal val="#ppt_y"/>
                                              </p:val>
                                            </p:tav>
                                          </p:tavLst>
                                        </p:anim>
                                      </p:childTnLst>
                                    </p:cTn>
                                  </p:par>
                                </p:childTnLst>
                              </p:cTn>
                            </p:par>
                            <p:par>
                              <p:cTn id="73" fill="hold">
                                <p:stCondLst>
                                  <p:cond delay="7900"/>
                                </p:stCondLst>
                                <p:childTnLst>
                                  <p:par>
                                    <p:cTn id="74" presetID="16" presetClass="entr" presetSubtype="37"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barn(outVertical)">
                                          <p:cBhvr>
                                            <p:cTn id="76" dur="500"/>
                                            <p:tgtEl>
                                              <p:spTgt spid="39"/>
                                            </p:tgtEl>
                                          </p:cBhvr>
                                        </p:animEffect>
                                      </p:childTnLst>
                                    </p:cTn>
                                  </p:par>
                                </p:childTnLst>
                              </p:cTn>
                            </p:par>
                            <p:par>
                              <p:cTn id="77" fill="hold">
                                <p:stCondLst>
                                  <p:cond delay="8400"/>
                                </p:stCondLst>
                                <p:childTnLst>
                                  <p:par>
                                    <p:cTn id="78" presetID="22" presetClass="entr" presetSubtype="8" fill="hold" nodeType="after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wipe(left)">
                                          <p:cBhvr>
                                            <p:cTn id="80" dur="500"/>
                                            <p:tgtEl>
                                              <p:spTgt spid="33"/>
                                            </p:tgtEl>
                                          </p:cBhvr>
                                        </p:animEffect>
                                      </p:childTnLst>
                                    </p:cTn>
                                  </p:par>
                                </p:childTnLst>
                              </p:cTn>
                            </p:par>
                            <p:par>
                              <p:cTn id="81" fill="hold">
                                <p:stCondLst>
                                  <p:cond delay="8900"/>
                                </p:stCondLst>
                                <p:childTnLst>
                                  <p:par>
                                    <p:cTn id="82" presetID="22" presetClass="entr" presetSubtype="8" fill="hold" nodeType="after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left)">
                                          <p:cBhvr>
                                            <p:cTn id="84" dur="500"/>
                                            <p:tgtEl>
                                              <p:spTgt spid="54"/>
                                            </p:tgtEl>
                                          </p:cBhvr>
                                        </p:animEffect>
                                      </p:childTnLst>
                                    </p:cTn>
                                  </p:par>
                                </p:childTnLst>
                              </p:cTn>
                            </p:par>
                            <p:par>
                              <p:cTn id="85" fill="hold">
                                <p:stCondLst>
                                  <p:cond delay="9400"/>
                                </p:stCondLst>
                                <p:childTnLst>
                                  <p:par>
                                    <p:cTn id="86" presetID="2" presetClass="entr" presetSubtype="8" accel="76000" fill="hold" nodeType="afterEffect">
                                      <p:stCondLst>
                                        <p:cond delay="0"/>
                                      </p:stCondLst>
                                      <p:childTnLst>
                                        <p:set>
                                          <p:cBhvr>
                                            <p:cTn id="87" dur="1" fill="hold">
                                              <p:stCondLst>
                                                <p:cond delay="0"/>
                                              </p:stCondLst>
                                            </p:cTn>
                                            <p:tgtEl>
                                              <p:spTgt spid="43"/>
                                            </p:tgtEl>
                                            <p:attrNameLst>
                                              <p:attrName>style.visibility</p:attrName>
                                            </p:attrNameLst>
                                          </p:cBhvr>
                                          <p:to>
                                            <p:strVal val="visible"/>
                                          </p:to>
                                        </p:set>
                                        <p:anim calcmode="lin" valueType="num">
                                          <p:cBhvr additive="base">
                                            <p:cTn id="88" dur="500" fill="hold"/>
                                            <p:tgtEl>
                                              <p:spTgt spid="43"/>
                                            </p:tgtEl>
                                            <p:attrNameLst>
                                              <p:attrName>ppt_x</p:attrName>
                                            </p:attrNameLst>
                                          </p:cBhvr>
                                          <p:tavLst>
                                            <p:tav tm="0">
                                              <p:val>
                                                <p:strVal val="0-#ppt_w/2"/>
                                              </p:val>
                                            </p:tav>
                                            <p:tav tm="100000">
                                              <p:val>
                                                <p:strVal val="#ppt_x"/>
                                              </p:val>
                                            </p:tav>
                                          </p:tavLst>
                                        </p:anim>
                                        <p:anim calcmode="lin" valueType="num">
                                          <p:cBhvr additive="base">
                                            <p:cTn id="89" dur="500" fill="hold"/>
                                            <p:tgtEl>
                                              <p:spTgt spid="43"/>
                                            </p:tgtEl>
                                            <p:attrNameLst>
                                              <p:attrName>ppt_y</p:attrName>
                                            </p:attrNameLst>
                                          </p:cBhvr>
                                          <p:tavLst>
                                            <p:tav tm="0">
                                              <p:val>
                                                <p:strVal val="#ppt_y"/>
                                              </p:val>
                                            </p:tav>
                                            <p:tav tm="100000">
                                              <p:val>
                                                <p:strVal val="#ppt_y"/>
                                              </p:val>
                                            </p:tav>
                                          </p:tavLst>
                                        </p:anim>
                                      </p:childTnLst>
                                    </p:cTn>
                                  </p:par>
                                </p:childTnLst>
                              </p:cTn>
                            </p:par>
                            <p:par>
                              <p:cTn id="90" fill="hold">
                                <p:stCondLst>
                                  <p:cond delay="9900"/>
                                </p:stCondLst>
                                <p:childTnLst>
                                  <p:par>
                                    <p:cTn id="91" presetID="16" presetClass="entr" presetSubtype="37" fill="hold" grpId="0" nodeType="after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barn(outVertical)">
                                          <p:cBhvr>
                                            <p:cTn id="93" dur="500"/>
                                            <p:tgtEl>
                                              <p:spTgt spid="46"/>
                                            </p:tgtEl>
                                          </p:cBhvr>
                                        </p:animEffect>
                                      </p:childTnLst>
                                    </p:cTn>
                                  </p:par>
                                </p:childTnLst>
                              </p:cTn>
                            </p:par>
                            <p:par>
                              <p:cTn id="94" fill="hold">
                                <p:stCondLst>
                                  <p:cond delay="10400"/>
                                </p:stCondLst>
                                <p:childTnLst>
                                  <p:par>
                                    <p:cTn id="95" presetID="22" presetClass="entr" presetSubtype="8" fill="hold" nodeType="after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left)">
                                          <p:cBhvr>
                                            <p:cTn id="97" dur="500"/>
                                            <p:tgtEl>
                                              <p:spTgt spid="40"/>
                                            </p:tgtEl>
                                          </p:cBhvr>
                                        </p:animEffect>
                                      </p:childTnLst>
                                    </p:cTn>
                                  </p:par>
                                </p:childTnLst>
                              </p:cTn>
                            </p:par>
                            <p:par>
                              <p:cTn id="98" fill="hold">
                                <p:stCondLst>
                                  <p:cond delay="10900"/>
                                </p:stCondLst>
                                <p:childTnLst>
                                  <p:par>
                                    <p:cTn id="99" presetID="22" presetClass="entr" presetSubtype="8" fill="hold" nodeType="after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wipe(left)">
                                          <p:cBhvr>
                                            <p:cTn id="10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7" grpId="0" animBg="1"/>
          <p:bldP spid="28" grpId="0"/>
          <p:bldP spid="32" grpId="0"/>
          <p:bldP spid="39" grpId="0"/>
          <p:bldP spid="46" grpId="0"/>
          <p:bldP spid="47" grpId="0"/>
          <p:bldP spid="60"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534" y="252482"/>
            <a:ext cx="2453294" cy="461665"/>
          </a:xfrm>
          <a:prstGeom prst="rect">
            <a:avLst/>
          </a:prstGeom>
          <a:noFill/>
        </p:spPr>
        <p:txBody>
          <a:bodyPr wrap="square" rtlCol="0">
            <a:spAutoFit/>
          </a:bodyPr>
          <a:lstStyle/>
          <a:p>
            <a:r>
              <a:rPr lang="zh-CN" altLang="en-US" sz="2400" dirty="0">
                <a:solidFill>
                  <a:srgbClr val="0297F0"/>
                </a:solidFill>
                <a:latin typeface="微软雅黑" panose="020B0503020204020204" pitchFamily="34" charset="-122"/>
                <a:ea typeface="微软雅黑" panose="020B0503020204020204" pitchFamily="34" charset="-122"/>
              </a:rPr>
              <a:t>内部培训学习</a:t>
            </a:r>
          </a:p>
        </p:txBody>
      </p:sp>
      <p:grpSp>
        <p:nvGrpSpPr>
          <p:cNvPr id="3" name="组合 2"/>
          <p:cNvGrpSpPr>
            <a:grpSpLocks noChangeAspect="1"/>
          </p:cNvGrpSpPr>
          <p:nvPr/>
        </p:nvGrpSpPr>
        <p:grpSpPr>
          <a:xfrm>
            <a:off x="11317288" y="187794"/>
            <a:ext cx="501004" cy="432000"/>
            <a:chOff x="4939427" y="858005"/>
            <a:chExt cx="1280312" cy="1103973"/>
          </a:xfrm>
        </p:grpSpPr>
        <p:grpSp>
          <p:nvGrpSpPr>
            <p:cNvPr id="4" name="组合 3"/>
            <p:cNvGrpSpPr/>
            <p:nvPr/>
          </p:nvGrpSpPr>
          <p:grpSpPr>
            <a:xfrm>
              <a:off x="4939427" y="858005"/>
              <a:ext cx="1280312" cy="1103973"/>
              <a:chOff x="540674" y="2478267"/>
              <a:chExt cx="1205922" cy="1039829"/>
            </a:xfrm>
          </p:grpSpPr>
          <p:sp>
            <p:nvSpPr>
              <p:cNvPr id="14" name="六边形 13"/>
              <p:cNvSpPr/>
              <p:nvPr/>
            </p:nvSpPr>
            <p:spPr>
              <a:xfrm>
                <a:off x="540674" y="2478267"/>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5" name="六边形 14"/>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5" name="组合 4"/>
            <p:cNvGrpSpPr/>
            <p:nvPr/>
          </p:nvGrpSpPr>
          <p:grpSpPr>
            <a:xfrm>
              <a:off x="5389945" y="1176421"/>
              <a:ext cx="479631" cy="449916"/>
              <a:chOff x="3108756" y="2110160"/>
              <a:chExt cx="745081" cy="698920"/>
            </a:xfrm>
            <a:solidFill>
              <a:schemeClr val="bg1"/>
            </a:solidFill>
          </p:grpSpPr>
          <p:sp>
            <p:nvSpPr>
              <p:cNvPr id="6" name="Freeform 489"/>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490"/>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491"/>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492"/>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493"/>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494"/>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495"/>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496"/>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8" name="组合 17"/>
          <p:cNvGrpSpPr/>
          <p:nvPr/>
        </p:nvGrpSpPr>
        <p:grpSpPr>
          <a:xfrm>
            <a:off x="1040534" y="2092933"/>
            <a:ext cx="4515442" cy="3131412"/>
            <a:chOff x="7821044" y="2122750"/>
            <a:chExt cx="4515442" cy="3131412"/>
          </a:xfrm>
        </p:grpSpPr>
        <p:grpSp>
          <p:nvGrpSpPr>
            <p:cNvPr id="88" name="组合 87"/>
            <p:cNvGrpSpPr/>
            <p:nvPr/>
          </p:nvGrpSpPr>
          <p:grpSpPr>
            <a:xfrm>
              <a:off x="7821044" y="2122750"/>
              <a:ext cx="701040" cy="509548"/>
              <a:chOff x="5871081" y="1533134"/>
              <a:chExt cx="572068" cy="415805"/>
            </a:xfrm>
          </p:grpSpPr>
          <p:grpSp>
            <p:nvGrpSpPr>
              <p:cNvPr id="89" name="组合 88"/>
              <p:cNvGrpSpPr/>
              <p:nvPr/>
            </p:nvGrpSpPr>
            <p:grpSpPr>
              <a:xfrm rot="10800000">
                <a:off x="5871081" y="1533134"/>
                <a:ext cx="572068" cy="415805"/>
                <a:chOff x="2812960" y="874737"/>
                <a:chExt cx="572068" cy="415805"/>
              </a:xfrm>
            </p:grpSpPr>
            <p:sp>
              <p:nvSpPr>
                <p:cNvPr id="95" name="Pentagon 9"/>
                <p:cNvSpPr/>
                <p:nvPr/>
              </p:nvSpPr>
              <p:spPr>
                <a:xfrm flipH="1">
                  <a:off x="2812960" y="874737"/>
                  <a:ext cx="572068" cy="415805"/>
                </a:xfrm>
                <a:prstGeom prst="homePlate">
                  <a:avLst>
                    <a:gd name="adj" fmla="val 23830"/>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微软雅黑"/>
                  </a:endParaRPr>
                </a:p>
              </p:txBody>
            </p:sp>
            <p:sp>
              <p:nvSpPr>
                <p:cNvPr id="96" name="Pentagon 9"/>
                <p:cNvSpPr/>
                <p:nvPr/>
              </p:nvSpPr>
              <p:spPr>
                <a:xfrm flipH="1">
                  <a:off x="2860590" y="909356"/>
                  <a:ext cx="476808" cy="346566"/>
                </a:xfrm>
                <a:prstGeom prst="homePlate">
                  <a:avLst>
                    <a:gd name="adj" fmla="val 23830"/>
                  </a:avLst>
                </a:prstGeom>
                <a:solidFill>
                  <a:srgbClr val="0297F0"/>
                </a:solidFill>
                <a:ln>
                  <a:noFill/>
                </a:ln>
                <a:effectLst>
                  <a:innerShdw blurRad="63500" dist="50800" dir="2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sz="1800">
                    <a:solidFill>
                      <a:srgbClr val="7F7F7F"/>
                    </a:solidFill>
                  </a:endParaRPr>
                </a:p>
              </p:txBody>
            </p:sp>
          </p:grpSp>
          <p:grpSp>
            <p:nvGrpSpPr>
              <p:cNvPr id="90" name="Group 29"/>
              <p:cNvGrpSpPr/>
              <p:nvPr/>
            </p:nvGrpSpPr>
            <p:grpSpPr>
              <a:xfrm>
                <a:off x="6018683" y="1608936"/>
                <a:ext cx="264199" cy="264199"/>
                <a:chOff x="8216107" y="2577307"/>
                <a:chExt cx="464344" cy="464344"/>
              </a:xfrm>
              <a:solidFill>
                <a:schemeClr val="bg1"/>
              </a:solidFill>
            </p:grpSpPr>
            <p:sp>
              <p:nvSpPr>
                <p:cNvPr id="91" name="AutoShape 52"/>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2" name="AutoShape 53"/>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3" name="AutoShape 54"/>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4" name="AutoShape 55"/>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26" name="组合 125"/>
            <p:cNvGrpSpPr/>
            <p:nvPr/>
          </p:nvGrpSpPr>
          <p:grpSpPr>
            <a:xfrm>
              <a:off x="7821044" y="3433682"/>
              <a:ext cx="701040" cy="509548"/>
              <a:chOff x="5871081" y="2190265"/>
              <a:chExt cx="572068" cy="415805"/>
            </a:xfrm>
          </p:grpSpPr>
          <p:grpSp>
            <p:nvGrpSpPr>
              <p:cNvPr id="127" name="组合 126"/>
              <p:cNvGrpSpPr/>
              <p:nvPr/>
            </p:nvGrpSpPr>
            <p:grpSpPr>
              <a:xfrm rot="10800000">
                <a:off x="5871081" y="2190265"/>
                <a:ext cx="572068" cy="415805"/>
                <a:chOff x="2812960" y="874737"/>
                <a:chExt cx="572068" cy="415805"/>
              </a:xfrm>
            </p:grpSpPr>
            <p:sp>
              <p:nvSpPr>
                <p:cNvPr id="135" name="Pentagon 9"/>
                <p:cNvSpPr/>
                <p:nvPr/>
              </p:nvSpPr>
              <p:spPr>
                <a:xfrm flipH="1">
                  <a:off x="2812960" y="874737"/>
                  <a:ext cx="572068" cy="415805"/>
                </a:xfrm>
                <a:prstGeom prst="homePlate">
                  <a:avLst>
                    <a:gd name="adj" fmla="val 23830"/>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微软雅黑"/>
                  </a:endParaRPr>
                </a:p>
              </p:txBody>
            </p:sp>
            <p:sp>
              <p:nvSpPr>
                <p:cNvPr id="136" name="Pentagon 9"/>
                <p:cNvSpPr/>
                <p:nvPr/>
              </p:nvSpPr>
              <p:spPr>
                <a:xfrm flipH="1">
                  <a:off x="2860590" y="909356"/>
                  <a:ext cx="476808" cy="346566"/>
                </a:xfrm>
                <a:prstGeom prst="homePlate">
                  <a:avLst>
                    <a:gd name="adj" fmla="val 23830"/>
                  </a:avLst>
                </a:prstGeom>
                <a:solidFill>
                  <a:srgbClr val="0297F0"/>
                </a:solidFill>
                <a:ln>
                  <a:noFill/>
                </a:ln>
                <a:effectLst>
                  <a:innerShdw blurRad="63500" dist="50800" dir="2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sz="1800">
                    <a:solidFill>
                      <a:srgbClr val="7F7F7F"/>
                    </a:solidFill>
                  </a:endParaRPr>
                </a:p>
              </p:txBody>
            </p:sp>
          </p:grpSp>
          <p:grpSp>
            <p:nvGrpSpPr>
              <p:cNvPr id="128" name="Group 22"/>
              <p:cNvGrpSpPr/>
              <p:nvPr/>
            </p:nvGrpSpPr>
            <p:grpSpPr>
              <a:xfrm>
                <a:off x="5997568" y="2282755"/>
                <a:ext cx="264199" cy="264651"/>
                <a:chOff x="7287419" y="3505994"/>
                <a:chExt cx="464344" cy="465138"/>
              </a:xfrm>
              <a:solidFill>
                <a:schemeClr val="bg1"/>
              </a:solidFill>
            </p:grpSpPr>
            <p:sp>
              <p:nvSpPr>
                <p:cNvPr id="129" name="AutoShape 37"/>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olidFill>
                      <a:srgbClr val="7F7F7F"/>
                    </a:solidFill>
                    <a:sym typeface="Gill Sans" charset="0"/>
                  </a:endParaRPr>
                </a:p>
              </p:txBody>
            </p:sp>
            <p:sp>
              <p:nvSpPr>
                <p:cNvPr id="130" name="AutoShape 38"/>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olidFill>
                      <a:srgbClr val="7F7F7F"/>
                    </a:solidFill>
                    <a:sym typeface="Gill Sans" charset="0"/>
                  </a:endParaRPr>
                </a:p>
              </p:txBody>
            </p:sp>
            <p:sp>
              <p:nvSpPr>
                <p:cNvPr id="131" name="AutoShape 39"/>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olidFill>
                      <a:srgbClr val="7F7F7F"/>
                    </a:solidFill>
                    <a:sym typeface="Gill Sans" charset="0"/>
                  </a:endParaRPr>
                </a:p>
              </p:txBody>
            </p:sp>
            <p:sp>
              <p:nvSpPr>
                <p:cNvPr id="132" name="AutoShape 40"/>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olidFill>
                      <a:srgbClr val="7F7F7F"/>
                    </a:solidFill>
                    <a:sym typeface="Gill Sans" charset="0"/>
                  </a:endParaRPr>
                </a:p>
              </p:txBody>
            </p:sp>
            <p:sp>
              <p:nvSpPr>
                <p:cNvPr id="133" name="AutoShape 41"/>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olidFill>
                      <a:srgbClr val="7F7F7F"/>
                    </a:solidFill>
                    <a:sym typeface="Gill Sans" charset="0"/>
                  </a:endParaRPr>
                </a:p>
              </p:txBody>
            </p:sp>
            <p:sp>
              <p:nvSpPr>
                <p:cNvPr id="134" name="AutoShape 42"/>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olidFill>
                      <a:srgbClr val="7F7F7F"/>
                    </a:solidFill>
                    <a:sym typeface="Gill Sans" charset="0"/>
                  </a:endParaRPr>
                </a:p>
              </p:txBody>
            </p:sp>
          </p:grpSp>
        </p:grpSp>
        <p:grpSp>
          <p:nvGrpSpPr>
            <p:cNvPr id="137" name="组合 136"/>
            <p:cNvGrpSpPr/>
            <p:nvPr/>
          </p:nvGrpSpPr>
          <p:grpSpPr>
            <a:xfrm>
              <a:off x="7821044" y="4744614"/>
              <a:ext cx="701040" cy="509548"/>
              <a:chOff x="5864748" y="3008916"/>
              <a:chExt cx="572068" cy="415805"/>
            </a:xfrm>
          </p:grpSpPr>
          <p:grpSp>
            <p:nvGrpSpPr>
              <p:cNvPr id="138" name="组合 137"/>
              <p:cNvGrpSpPr/>
              <p:nvPr/>
            </p:nvGrpSpPr>
            <p:grpSpPr>
              <a:xfrm rot="10800000">
                <a:off x="5864748" y="3008916"/>
                <a:ext cx="572068" cy="415805"/>
                <a:chOff x="2812960" y="874737"/>
                <a:chExt cx="572068" cy="415805"/>
              </a:xfrm>
            </p:grpSpPr>
            <p:sp>
              <p:nvSpPr>
                <p:cNvPr id="149" name="Pentagon 9"/>
                <p:cNvSpPr/>
                <p:nvPr/>
              </p:nvSpPr>
              <p:spPr>
                <a:xfrm flipH="1">
                  <a:off x="2812960" y="874737"/>
                  <a:ext cx="572068" cy="415805"/>
                </a:xfrm>
                <a:prstGeom prst="homePlate">
                  <a:avLst>
                    <a:gd name="adj" fmla="val 23830"/>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微软雅黑"/>
                  </a:endParaRPr>
                </a:p>
              </p:txBody>
            </p:sp>
            <p:sp>
              <p:nvSpPr>
                <p:cNvPr id="150" name="Pentagon 9"/>
                <p:cNvSpPr/>
                <p:nvPr/>
              </p:nvSpPr>
              <p:spPr>
                <a:xfrm flipH="1">
                  <a:off x="2860590" y="909356"/>
                  <a:ext cx="476808" cy="346566"/>
                </a:xfrm>
                <a:prstGeom prst="homePlate">
                  <a:avLst>
                    <a:gd name="adj" fmla="val 23830"/>
                  </a:avLst>
                </a:prstGeom>
                <a:solidFill>
                  <a:srgbClr val="0297F0"/>
                </a:solidFill>
                <a:ln>
                  <a:noFill/>
                </a:ln>
                <a:effectLst>
                  <a:innerShdw blurRad="63500" dist="50800" dir="2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sz="1800">
                    <a:solidFill>
                      <a:srgbClr val="7F7F7F"/>
                    </a:solidFill>
                  </a:endParaRPr>
                </a:p>
              </p:txBody>
            </p:sp>
          </p:grpSp>
          <p:grpSp>
            <p:nvGrpSpPr>
              <p:cNvPr id="139" name="Group 12"/>
              <p:cNvGrpSpPr/>
              <p:nvPr/>
            </p:nvGrpSpPr>
            <p:grpSpPr>
              <a:xfrm>
                <a:off x="5985331" y="3091890"/>
                <a:ext cx="264199" cy="264651"/>
                <a:chOff x="9145588" y="4435475"/>
                <a:chExt cx="464344" cy="465138"/>
              </a:xfrm>
              <a:solidFill>
                <a:schemeClr val="bg1"/>
              </a:solidFill>
            </p:grpSpPr>
            <p:sp>
              <p:nvSpPr>
                <p:cNvPr id="140"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olidFill>
                      <a:srgbClr val="7F7F7F"/>
                    </a:solidFill>
                    <a:sym typeface="Gill Sans" charset="0"/>
                  </a:endParaRPr>
                </a:p>
              </p:txBody>
            </p:sp>
            <p:sp>
              <p:nvSpPr>
                <p:cNvPr id="141"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olidFill>
                      <a:srgbClr val="7F7F7F"/>
                    </a:solidFill>
                    <a:sym typeface="Gill Sans" charset="0"/>
                  </a:endParaRPr>
                </a:p>
              </p:txBody>
            </p:sp>
            <p:sp>
              <p:nvSpPr>
                <p:cNvPr id="142"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olidFill>
                      <a:srgbClr val="7F7F7F"/>
                    </a:solidFill>
                    <a:sym typeface="Gill Sans" charset="0"/>
                  </a:endParaRPr>
                </a:p>
              </p:txBody>
            </p:sp>
            <p:sp>
              <p:nvSpPr>
                <p:cNvPr id="143"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olidFill>
                      <a:srgbClr val="7F7F7F"/>
                    </a:solidFill>
                    <a:sym typeface="Gill Sans" charset="0"/>
                  </a:endParaRPr>
                </a:p>
              </p:txBody>
            </p:sp>
            <p:sp>
              <p:nvSpPr>
                <p:cNvPr id="144"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olidFill>
                      <a:srgbClr val="7F7F7F"/>
                    </a:solidFill>
                    <a:sym typeface="Gill Sans" charset="0"/>
                  </a:endParaRPr>
                </a:p>
              </p:txBody>
            </p:sp>
            <p:sp>
              <p:nvSpPr>
                <p:cNvPr id="145"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olidFill>
                      <a:srgbClr val="7F7F7F"/>
                    </a:solidFill>
                    <a:sym typeface="Gill Sans" charset="0"/>
                  </a:endParaRPr>
                </a:p>
              </p:txBody>
            </p:sp>
            <p:sp>
              <p:nvSpPr>
                <p:cNvPr id="146"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olidFill>
                      <a:srgbClr val="7F7F7F"/>
                    </a:solidFill>
                    <a:sym typeface="Gill Sans" charset="0"/>
                  </a:endParaRPr>
                </a:p>
              </p:txBody>
            </p:sp>
            <p:sp>
              <p:nvSpPr>
                <p:cNvPr id="147"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olidFill>
                      <a:srgbClr val="7F7F7F"/>
                    </a:solidFill>
                    <a:sym typeface="Gill Sans" charset="0"/>
                  </a:endParaRPr>
                </a:p>
              </p:txBody>
            </p:sp>
            <p:sp>
              <p:nvSpPr>
                <p:cNvPr id="148"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olidFill>
                      <a:srgbClr val="7F7F7F"/>
                    </a:solidFill>
                    <a:sym typeface="Gill Sans" charset="0"/>
                  </a:endParaRPr>
                </a:p>
              </p:txBody>
            </p:sp>
          </p:grpSp>
        </p:grpSp>
        <p:grpSp>
          <p:nvGrpSpPr>
            <p:cNvPr id="166" name="组合 165"/>
            <p:cNvGrpSpPr/>
            <p:nvPr/>
          </p:nvGrpSpPr>
          <p:grpSpPr>
            <a:xfrm>
              <a:off x="8542009" y="2252623"/>
              <a:ext cx="3794477" cy="2891857"/>
              <a:chOff x="1289349" y="1787751"/>
              <a:chExt cx="3096396" cy="2359836"/>
            </a:xfrm>
          </p:grpSpPr>
          <p:sp>
            <p:nvSpPr>
              <p:cNvPr id="167" name="TextBox 182"/>
              <p:cNvSpPr txBox="1"/>
              <p:nvPr/>
            </p:nvSpPr>
            <p:spPr>
              <a:xfrm>
                <a:off x="1289349" y="1787751"/>
                <a:ext cx="1948483" cy="170262"/>
              </a:xfrm>
              <a:prstGeom prst="rect">
                <a:avLst/>
              </a:prstGeom>
              <a:noFill/>
            </p:spPr>
            <p:txBody>
              <a:bodyPr wrap="square" lIns="0" tIns="0" rtlCol="0" anchor="t">
                <a:spAutoFit/>
              </a:bodyPr>
              <a:lstStyle/>
              <a:p>
                <a:pPr algn="just">
                  <a:lnSpc>
                    <a:spcPct val="130000"/>
                  </a:lnSpc>
                  <a:defRPr sz="1800">
                    <a:solidFill>
                      <a:srgbClr val="000000"/>
                    </a:solidFill>
                    <a:uFillTx/>
                  </a:defRPr>
                </a:pPr>
                <a:r>
                  <a:rPr lang="zh-CN" altLang="en-US" sz="900" dirty="0">
                    <a:uFill>
                      <a:solidFill>
                        <a:srgbClr val="808080"/>
                      </a:solidFill>
                    </a:uFill>
                    <a:latin typeface="微软雅黑" panose="020B0503020204020204" pitchFamily="34" charset="-122"/>
                    <a:ea typeface="微软雅黑" panose="020B0503020204020204" pitchFamily="34" charset="-122"/>
                    <a:cs typeface="+mn-ea"/>
                    <a:sym typeface="+mn-lt"/>
                  </a:rPr>
                  <a:t>       </a:t>
                </a:r>
                <a:endParaRPr lang="en-US" altLang="zh-CN" sz="900" dirty="0">
                  <a:uFill>
                    <a:solidFill>
                      <a:srgbClr val="808080"/>
                    </a:solidFill>
                  </a:uFill>
                  <a:latin typeface="微软雅黑" panose="020B0503020204020204" pitchFamily="34" charset="-122"/>
                  <a:ea typeface="微软雅黑" panose="020B0503020204020204" pitchFamily="34" charset="-122"/>
                  <a:cs typeface="+mn-ea"/>
                  <a:sym typeface="+mn-lt"/>
                </a:endParaRPr>
              </a:p>
            </p:txBody>
          </p:sp>
          <p:sp>
            <p:nvSpPr>
              <p:cNvPr id="168" name="TextBox 183"/>
              <p:cNvSpPr txBox="1"/>
              <p:nvPr/>
            </p:nvSpPr>
            <p:spPr>
              <a:xfrm>
                <a:off x="1507625" y="1792341"/>
                <a:ext cx="2878120" cy="251155"/>
              </a:xfrm>
              <a:prstGeom prst="rect">
                <a:avLst/>
              </a:prstGeom>
              <a:noFill/>
            </p:spPr>
            <p:txBody>
              <a:bodyPr wrap="square" lIns="0" tIns="0" rIns="0" bIns="0" rtlCol="0" anchor="t">
                <a:spAutoFit/>
              </a:bodyPr>
              <a:lstStyle/>
              <a:p>
                <a:r>
                  <a:rPr lang="zh-CN" altLang="en-US" sz="2000" dirty="0">
                    <a:solidFill>
                      <a:srgbClr val="666666"/>
                    </a:solidFill>
                    <a:latin typeface="微软雅黑" panose="020B0503020204020204" pitchFamily="34" charset="-122"/>
                    <a:ea typeface="微软雅黑" panose="020B0503020204020204" pitchFamily="34" charset="-122"/>
                  </a:rPr>
                  <a:t>负责前端</a:t>
                </a:r>
                <a:r>
                  <a:rPr lang="en-US" altLang="zh-CN" sz="2000" dirty="0" err="1">
                    <a:solidFill>
                      <a:srgbClr val="666666"/>
                    </a:solidFill>
                    <a:latin typeface="微软雅黑" panose="020B0503020204020204" pitchFamily="34" charset="-122"/>
                    <a:ea typeface="微软雅黑" panose="020B0503020204020204" pitchFamily="34" charset="-122"/>
                  </a:rPr>
                  <a:t>vue</a:t>
                </a:r>
                <a:r>
                  <a:rPr lang="zh-CN" altLang="en-US" sz="2000" dirty="0">
                    <a:solidFill>
                      <a:srgbClr val="666666"/>
                    </a:solidFill>
                    <a:latin typeface="微软雅黑" panose="020B0503020204020204" pitchFamily="34" charset="-122"/>
                    <a:ea typeface="微软雅黑" panose="020B0503020204020204" pitchFamily="34" charset="-122"/>
                  </a:rPr>
                  <a:t>培训</a:t>
                </a:r>
                <a:endParaRPr lang="en-US" sz="2000" dirty="0">
                  <a:solidFill>
                    <a:srgbClr val="666666"/>
                  </a:solidFill>
                  <a:latin typeface="微软雅黑" panose="020B0503020204020204" pitchFamily="34" charset="-122"/>
                  <a:ea typeface="微软雅黑" panose="020B0503020204020204" pitchFamily="34" charset="-122"/>
                </a:endParaRPr>
              </a:p>
            </p:txBody>
          </p:sp>
          <p:sp>
            <p:nvSpPr>
              <p:cNvPr id="169" name="TextBox 183"/>
              <p:cNvSpPr txBox="1"/>
              <p:nvPr/>
            </p:nvSpPr>
            <p:spPr>
              <a:xfrm>
                <a:off x="1531058" y="2833853"/>
                <a:ext cx="1465066" cy="251155"/>
              </a:xfrm>
              <a:prstGeom prst="rect">
                <a:avLst/>
              </a:prstGeom>
              <a:noFill/>
            </p:spPr>
            <p:txBody>
              <a:bodyPr wrap="none" lIns="0" tIns="0" rIns="0" bIns="0" rtlCol="0" anchor="t">
                <a:spAutoFit/>
              </a:bodyPr>
              <a:lstStyle/>
              <a:p>
                <a:pPr algn="ctr"/>
                <a:r>
                  <a:rPr lang="zh-CN" altLang="en-US" sz="2000" dirty="0">
                    <a:solidFill>
                      <a:srgbClr val="666666"/>
                    </a:solidFill>
                    <a:latin typeface="微软雅黑" panose="020B0503020204020204" pitchFamily="34" charset="-122"/>
                    <a:ea typeface="微软雅黑" panose="020B0503020204020204" pitchFamily="34" charset="-122"/>
                  </a:rPr>
                  <a:t>负责课件的制作</a:t>
                </a:r>
                <a:endParaRPr lang="en-US" sz="2000" dirty="0">
                  <a:solidFill>
                    <a:srgbClr val="666666"/>
                  </a:solidFill>
                  <a:latin typeface="微软雅黑" panose="020B0503020204020204" pitchFamily="34" charset="-122"/>
                  <a:ea typeface="微软雅黑" panose="020B0503020204020204" pitchFamily="34" charset="-122"/>
                </a:endParaRPr>
              </a:p>
            </p:txBody>
          </p:sp>
          <p:sp>
            <p:nvSpPr>
              <p:cNvPr id="171" name="TextBox 183"/>
              <p:cNvSpPr txBox="1"/>
              <p:nvPr/>
            </p:nvSpPr>
            <p:spPr>
              <a:xfrm>
                <a:off x="1507625" y="3896432"/>
                <a:ext cx="1935979" cy="251155"/>
              </a:xfrm>
              <a:prstGeom prst="rect">
                <a:avLst/>
              </a:prstGeom>
              <a:noFill/>
            </p:spPr>
            <p:txBody>
              <a:bodyPr wrap="none" lIns="0" tIns="0" rIns="0" bIns="0" rtlCol="0" anchor="t">
                <a:spAutoFit/>
              </a:bodyPr>
              <a:lstStyle/>
              <a:p>
                <a:pPr algn="ctr"/>
                <a:r>
                  <a:rPr lang="zh-CN" altLang="en-US" sz="2000" dirty="0">
                    <a:solidFill>
                      <a:srgbClr val="666666"/>
                    </a:solidFill>
                    <a:latin typeface="微软雅黑" panose="020B0503020204020204" pitchFamily="34" charset="-122"/>
                    <a:ea typeface="微软雅黑" panose="020B0503020204020204" pitchFamily="34" charset="-122"/>
                  </a:rPr>
                  <a:t>负责培训的考核试题</a:t>
                </a:r>
                <a:endParaRPr lang="en-US" sz="2000" dirty="0">
                  <a:solidFill>
                    <a:srgbClr val="666666"/>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29551552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anim calcmode="lin" valueType="num">
                                      <p:cBhvr>
                                        <p:cTn id="19" dur="1000" fill="hold"/>
                                        <p:tgtEl>
                                          <p:spTgt spid="18"/>
                                        </p:tgtEl>
                                        <p:attrNameLst>
                                          <p:attrName>ppt_x</p:attrName>
                                        </p:attrNameLst>
                                      </p:cBhvr>
                                      <p:tavLst>
                                        <p:tav tm="0">
                                          <p:val>
                                            <p:strVal val="#ppt_x"/>
                                          </p:val>
                                        </p:tav>
                                        <p:tav tm="100000">
                                          <p:val>
                                            <p:strVal val="#ppt_x"/>
                                          </p:val>
                                        </p:tav>
                                      </p:tavLst>
                                    </p:anim>
                                    <p:anim calcmode="lin" valueType="num">
                                      <p:cBhvr>
                                        <p:cTn id="2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534" y="252482"/>
            <a:ext cx="2453294" cy="461665"/>
          </a:xfrm>
          <a:prstGeom prst="rect">
            <a:avLst/>
          </a:prstGeom>
          <a:noFill/>
        </p:spPr>
        <p:txBody>
          <a:bodyPr wrap="square" rtlCol="0">
            <a:spAutoFit/>
          </a:bodyPr>
          <a:lstStyle/>
          <a:p>
            <a:r>
              <a:rPr lang="zh-CN" altLang="en-US" sz="2400" dirty="0">
                <a:solidFill>
                  <a:srgbClr val="0297F0"/>
                </a:solidFill>
                <a:latin typeface="微软雅黑" panose="020B0503020204020204" pitchFamily="34" charset="-122"/>
                <a:ea typeface="微软雅黑" panose="020B0503020204020204" pitchFamily="34" charset="-122"/>
              </a:rPr>
              <a:t>自主学习情况</a:t>
            </a:r>
          </a:p>
        </p:txBody>
      </p:sp>
      <p:grpSp>
        <p:nvGrpSpPr>
          <p:cNvPr id="3" name="组合 2"/>
          <p:cNvGrpSpPr>
            <a:grpSpLocks noChangeAspect="1"/>
          </p:cNvGrpSpPr>
          <p:nvPr/>
        </p:nvGrpSpPr>
        <p:grpSpPr>
          <a:xfrm>
            <a:off x="11317288" y="187794"/>
            <a:ext cx="501004" cy="432000"/>
            <a:chOff x="4939427" y="858005"/>
            <a:chExt cx="1280312" cy="1103973"/>
          </a:xfrm>
        </p:grpSpPr>
        <p:grpSp>
          <p:nvGrpSpPr>
            <p:cNvPr id="4" name="组合 3"/>
            <p:cNvGrpSpPr/>
            <p:nvPr/>
          </p:nvGrpSpPr>
          <p:grpSpPr>
            <a:xfrm>
              <a:off x="4939427" y="858005"/>
              <a:ext cx="1280312" cy="1103973"/>
              <a:chOff x="540674" y="2478267"/>
              <a:chExt cx="1205922" cy="1039829"/>
            </a:xfrm>
          </p:grpSpPr>
          <p:sp>
            <p:nvSpPr>
              <p:cNvPr id="14" name="六边形 13"/>
              <p:cNvSpPr/>
              <p:nvPr/>
            </p:nvSpPr>
            <p:spPr>
              <a:xfrm>
                <a:off x="540674" y="2478267"/>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5" name="六边形 14"/>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5" name="组合 4"/>
            <p:cNvGrpSpPr/>
            <p:nvPr/>
          </p:nvGrpSpPr>
          <p:grpSpPr>
            <a:xfrm>
              <a:off x="5389945" y="1176421"/>
              <a:ext cx="479631" cy="449916"/>
              <a:chOff x="3108756" y="2110160"/>
              <a:chExt cx="745081" cy="698920"/>
            </a:xfrm>
            <a:solidFill>
              <a:schemeClr val="bg1"/>
            </a:solidFill>
          </p:grpSpPr>
          <p:sp>
            <p:nvSpPr>
              <p:cNvPr id="6" name="Freeform 489"/>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490"/>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491"/>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492"/>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493"/>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494"/>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495"/>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496"/>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31" name="左大括号 30"/>
          <p:cNvSpPr/>
          <p:nvPr/>
        </p:nvSpPr>
        <p:spPr>
          <a:xfrm>
            <a:off x="3437275" y="1952231"/>
            <a:ext cx="460225" cy="3642694"/>
          </a:xfrm>
          <a:prstGeom prst="leftBrace">
            <a:avLst/>
          </a:prstGeom>
          <a:noFill/>
          <a:ln w="38100" cap="flat" cmpd="sng" algn="ctr">
            <a:solidFill>
              <a:schemeClr val="bg1">
                <a:lumMod val="65000"/>
              </a:schemeClr>
            </a:solidFill>
            <a:prstDash val="solid"/>
          </a:ln>
          <a:effectLst>
            <a:outerShdw blurRad="139700" dist="63500" dir="8100000" sx="98000" sy="98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grpSp>
        <p:nvGrpSpPr>
          <p:cNvPr id="16" name="组合 15"/>
          <p:cNvGrpSpPr/>
          <p:nvPr/>
        </p:nvGrpSpPr>
        <p:grpSpPr>
          <a:xfrm>
            <a:off x="4226921" y="1580644"/>
            <a:ext cx="902606" cy="902606"/>
            <a:chOff x="4226921" y="1580644"/>
            <a:chExt cx="902606" cy="902606"/>
          </a:xfrm>
        </p:grpSpPr>
        <p:sp>
          <p:nvSpPr>
            <p:cNvPr id="35" name="椭圆 34"/>
            <p:cNvSpPr/>
            <p:nvPr/>
          </p:nvSpPr>
          <p:spPr>
            <a:xfrm>
              <a:off x="4226921" y="1580644"/>
              <a:ext cx="902606" cy="902606"/>
            </a:xfrm>
            <a:prstGeom prst="ellipse">
              <a:avLst/>
            </a:prstGeom>
            <a:solidFill>
              <a:srgbClr val="0297F0"/>
            </a:solidFill>
            <a:ln w="25400" cap="flat" cmpd="sng" algn="ctr">
              <a:noFill/>
              <a:prstDash val="solid"/>
            </a:ln>
            <a:effectLst>
              <a:outerShdw blurRad="317500" dist="1905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40" name="TextBox 16"/>
            <p:cNvSpPr txBox="1"/>
            <p:nvPr/>
          </p:nvSpPr>
          <p:spPr>
            <a:xfrm>
              <a:off x="4287385" y="1901818"/>
              <a:ext cx="82800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rPr>
                <a:t>第一项</a:t>
              </a:r>
            </a:p>
          </p:txBody>
        </p:sp>
      </p:grpSp>
      <p:sp>
        <p:nvSpPr>
          <p:cNvPr id="43" name="TextBox 19"/>
          <p:cNvSpPr txBox="1"/>
          <p:nvPr/>
        </p:nvSpPr>
        <p:spPr>
          <a:xfrm>
            <a:off x="5458948" y="1821803"/>
            <a:ext cx="5023295" cy="381195"/>
          </a:xfrm>
          <a:prstGeom prst="rect">
            <a:avLst/>
          </a:prstGeom>
          <a:noFill/>
        </p:spPr>
        <p:txBody>
          <a:bodyPr wrap="square" rtlCol="0">
            <a:spAutoFit/>
          </a:bodyPr>
          <a:lstStyle/>
          <a:p>
            <a:pPr algn="just">
              <a:lnSpc>
                <a:spcPct val="130000"/>
              </a:lnSpc>
              <a:defRPr sz="1800">
                <a:solidFill>
                  <a:srgbClr val="000000"/>
                </a:solidFill>
                <a:uFillTx/>
              </a:defRPr>
            </a:pPr>
            <a:r>
              <a:rPr lang="en-US" altLang="zh-CN"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React</a:t>
            </a: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 </a:t>
            </a:r>
            <a:r>
              <a:rPr lang="en-US" altLang="zh-CN"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hooks</a:t>
            </a:r>
          </a:p>
        </p:txBody>
      </p:sp>
      <p:sp>
        <p:nvSpPr>
          <p:cNvPr id="44" name="TextBox 20"/>
          <p:cNvSpPr txBox="1"/>
          <p:nvPr/>
        </p:nvSpPr>
        <p:spPr>
          <a:xfrm>
            <a:off x="5458948" y="3497397"/>
            <a:ext cx="5023295" cy="381195"/>
          </a:xfrm>
          <a:prstGeom prst="rect">
            <a:avLst/>
          </a:prstGeom>
          <a:noFill/>
        </p:spPr>
        <p:txBody>
          <a:bodyPr wrap="square" rtlCol="0">
            <a:spAutoFit/>
          </a:bodyPr>
          <a:lstStyle/>
          <a:p>
            <a:pPr algn="just">
              <a:lnSpc>
                <a:spcPct val="130000"/>
              </a:lnSpc>
              <a:defRPr sz="1800">
                <a:solidFill>
                  <a:srgbClr val="000000"/>
                </a:solidFill>
                <a:uFillTx/>
              </a:defRPr>
            </a:pPr>
            <a:r>
              <a:rPr lang="en-US" altLang="zh-CN"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Vue</a:t>
            </a: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 </a:t>
            </a:r>
            <a:r>
              <a:rPr lang="en-US" altLang="zh-CN"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Next</a:t>
            </a:r>
          </a:p>
        </p:txBody>
      </p:sp>
      <p:sp>
        <p:nvSpPr>
          <p:cNvPr id="45" name="TextBox 21"/>
          <p:cNvSpPr txBox="1"/>
          <p:nvPr/>
        </p:nvSpPr>
        <p:spPr>
          <a:xfrm>
            <a:off x="5458948" y="5387056"/>
            <a:ext cx="5023295" cy="381195"/>
          </a:xfrm>
          <a:prstGeom prst="rect">
            <a:avLst/>
          </a:prstGeom>
          <a:noFill/>
        </p:spPr>
        <p:txBody>
          <a:bodyPr wrap="square" rtlCol="0">
            <a:spAutoFit/>
          </a:bodyPr>
          <a:lstStyle/>
          <a:p>
            <a:pPr algn="just">
              <a:lnSpc>
                <a:spcPct val="130000"/>
              </a:lnSpc>
              <a:defRPr sz="1800">
                <a:solidFill>
                  <a:srgbClr val="000000"/>
                </a:solidFill>
                <a:uFillTx/>
              </a:defRPr>
            </a:pPr>
            <a:r>
              <a:rPr lang="en-US" altLang="zh-CN"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TypeScript</a:t>
            </a:r>
          </a:p>
        </p:txBody>
      </p:sp>
      <p:grpSp>
        <p:nvGrpSpPr>
          <p:cNvPr id="48" name="组合 47"/>
          <p:cNvGrpSpPr/>
          <p:nvPr/>
        </p:nvGrpSpPr>
        <p:grpSpPr>
          <a:xfrm>
            <a:off x="1733419" y="2897861"/>
            <a:ext cx="1830594" cy="1658549"/>
            <a:chOff x="1813629" y="2913903"/>
            <a:chExt cx="1830594" cy="1658549"/>
          </a:xfrm>
        </p:grpSpPr>
        <p:grpSp>
          <p:nvGrpSpPr>
            <p:cNvPr id="32" name="组合 31"/>
            <p:cNvGrpSpPr/>
            <p:nvPr/>
          </p:nvGrpSpPr>
          <p:grpSpPr>
            <a:xfrm>
              <a:off x="1813629" y="2913903"/>
              <a:ext cx="1658549" cy="1658549"/>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34" name="椭圆 33"/>
              <p:cNvSpPr/>
              <p:nvPr/>
            </p:nvSpPr>
            <p:spPr>
              <a:xfrm>
                <a:off x="392114" y="760414"/>
                <a:ext cx="3825875" cy="3825875"/>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lumMod val="65000"/>
                      <a:lumOff val="35000"/>
                    </a:sysClr>
                  </a:solidFill>
                  <a:effectLst/>
                  <a:uLnTx/>
                  <a:uFillTx/>
                  <a:cs typeface="+mn-ea"/>
                  <a:sym typeface="+mn-lt"/>
                </a:endParaRPr>
              </a:p>
            </p:txBody>
          </p:sp>
        </p:grpSp>
        <p:sp>
          <p:nvSpPr>
            <p:cNvPr id="47" name="文本框 46"/>
            <p:cNvSpPr txBox="1"/>
            <p:nvPr/>
          </p:nvSpPr>
          <p:spPr>
            <a:xfrm>
              <a:off x="1925053" y="3560470"/>
              <a:ext cx="171917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学习内容</a:t>
              </a:r>
            </a:p>
          </p:txBody>
        </p:sp>
      </p:grpSp>
      <p:grpSp>
        <p:nvGrpSpPr>
          <p:cNvPr id="17" name="组合 16"/>
          <p:cNvGrpSpPr/>
          <p:nvPr/>
        </p:nvGrpSpPr>
        <p:grpSpPr>
          <a:xfrm>
            <a:off x="4204537" y="3236195"/>
            <a:ext cx="903600" cy="903600"/>
            <a:chOff x="4204537" y="3236195"/>
            <a:chExt cx="903600" cy="903600"/>
          </a:xfrm>
        </p:grpSpPr>
        <p:grpSp>
          <p:nvGrpSpPr>
            <p:cNvPr id="36" name="组合 35"/>
            <p:cNvGrpSpPr>
              <a:grpSpLocks noChangeAspect="1"/>
            </p:cNvGrpSpPr>
            <p:nvPr/>
          </p:nvGrpSpPr>
          <p:grpSpPr>
            <a:xfrm>
              <a:off x="4204537" y="3236195"/>
              <a:ext cx="903600" cy="903600"/>
              <a:chOff x="304800" y="673100"/>
              <a:chExt cx="4000500" cy="4000500"/>
            </a:xfrm>
            <a:effectLst>
              <a:outerShdw blurRad="317500" dist="1905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38" name="椭圆 37"/>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sp>
          <p:nvSpPr>
            <p:cNvPr id="49" name="TextBox 16"/>
            <p:cNvSpPr txBox="1"/>
            <p:nvPr/>
          </p:nvSpPr>
          <p:spPr>
            <a:xfrm>
              <a:off x="4271343" y="3556175"/>
              <a:ext cx="82800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297F0"/>
                  </a:solidFill>
                  <a:effectLst/>
                  <a:uLnTx/>
                  <a:uFillTx/>
                  <a:latin typeface="微软雅黑" panose="020B0503020204020204" pitchFamily="34" charset="-122"/>
                  <a:ea typeface="微软雅黑" panose="020B0503020204020204" pitchFamily="34" charset="-122"/>
                  <a:cs typeface="+mn-ea"/>
                  <a:sym typeface="+mn-lt"/>
                </a:rPr>
                <a:t>第二项</a:t>
              </a:r>
            </a:p>
          </p:txBody>
        </p:sp>
      </p:grpSp>
      <p:grpSp>
        <p:nvGrpSpPr>
          <p:cNvPr id="18" name="组合 17"/>
          <p:cNvGrpSpPr/>
          <p:nvPr/>
        </p:nvGrpSpPr>
        <p:grpSpPr>
          <a:xfrm>
            <a:off x="4220239" y="5126351"/>
            <a:ext cx="902606" cy="902606"/>
            <a:chOff x="4220239" y="5126351"/>
            <a:chExt cx="902606" cy="902606"/>
          </a:xfrm>
        </p:grpSpPr>
        <p:sp>
          <p:nvSpPr>
            <p:cNvPr id="39" name="椭圆 38"/>
            <p:cNvSpPr/>
            <p:nvPr/>
          </p:nvSpPr>
          <p:spPr>
            <a:xfrm>
              <a:off x="4220239" y="5126351"/>
              <a:ext cx="902606" cy="902606"/>
            </a:xfrm>
            <a:prstGeom prst="ellipse">
              <a:avLst/>
            </a:prstGeom>
            <a:solidFill>
              <a:srgbClr val="0297F0"/>
            </a:solidFill>
            <a:ln w="25400" cap="flat" cmpd="sng" algn="ctr">
              <a:noFill/>
              <a:prstDash val="solid"/>
            </a:ln>
            <a:effectLst>
              <a:outerShdw blurRad="317500" dist="1905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50" name="TextBox 16"/>
            <p:cNvSpPr txBox="1"/>
            <p:nvPr/>
          </p:nvSpPr>
          <p:spPr>
            <a:xfrm>
              <a:off x="4287385" y="5457732"/>
              <a:ext cx="82800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rPr>
                <a:t>第三项</a:t>
              </a:r>
            </a:p>
          </p:txBody>
        </p:sp>
      </p:grpSp>
    </p:spTree>
    <p:extLst>
      <p:ext uri="{BB962C8B-B14F-4D97-AF65-F5344CB8AC3E}">
        <p14:creationId xmlns:p14="http://schemas.microsoft.com/office/powerpoint/2010/main" val="10523662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48"/>
                                        </p:tgtEl>
                                        <p:attrNameLst>
                                          <p:attrName>style.visibility</p:attrName>
                                        </p:attrNameLst>
                                      </p:cBhvr>
                                      <p:to>
                                        <p:strVal val="visible"/>
                                      </p:to>
                                    </p:set>
                                    <p:anim calcmode="lin" valueType="num">
                                      <p:cBhvr additive="base">
                                        <p:cTn id="18" dur="500" fill="hold"/>
                                        <p:tgtEl>
                                          <p:spTgt spid="48"/>
                                        </p:tgtEl>
                                        <p:attrNameLst>
                                          <p:attrName>ppt_x</p:attrName>
                                        </p:attrNameLst>
                                      </p:cBhvr>
                                      <p:tavLst>
                                        <p:tav tm="0">
                                          <p:val>
                                            <p:strVal val="#ppt_x"/>
                                          </p:val>
                                        </p:tav>
                                        <p:tav tm="100000">
                                          <p:val>
                                            <p:strVal val="#ppt_x"/>
                                          </p:val>
                                        </p:tav>
                                      </p:tavLst>
                                    </p:anim>
                                    <p:anim calcmode="lin" valueType="num">
                                      <p:cBhvr additive="base">
                                        <p:cTn id="19" dur="500" fill="hold"/>
                                        <p:tgtEl>
                                          <p:spTgt spid="48"/>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4" presetClass="entr" presetSubtype="16"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box(in)">
                                      <p:cBhvr>
                                        <p:cTn id="23" dur="2000"/>
                                        <p:tgtEl>
                                          <p:spTgt spid="31"/>
                                        </p:tgtEl>
                                      </p:cBhvr>
                                    </p:animEffect>
                                  </p:childTnLst>
                                </p:cTn>
                              </p:par>
                            </p:childTnLst>
                          </p:cTn>
                        </p:par>
                        <p:par>
                          <p:cTn id="24" fill="hold">
                            <p:stCondLst>
                              <p:cond delay="3500"/>
                            </p:stCondLst>
                            <p:childTnLst>
                              <p:par>
                                <p:cTn id="25" presetID="21" presetClass="entr" presetSubtype="1"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heel(1)">
                                      <p:cBhvr>
                                        <p:cTn id="27" dur="2000"/>
                                        <p:tgtEl>
                                          <p:spTgt spid="16"/>
                                        </p:tgtEl>
                                      </p:cBhvr>
                                    </p:animEffect>
                                  </p:childTnLst>
                                </p:cTn>
                              </p:par>
                            </p:childTnLst>
                          </p:cTn>
                        </p:par>
                        <p:par>
                          <p:cTn id="28" fill="hold">
                            <p:stCondLst>
                              <p:cond delay="5500"/>
                            </p:stCondLst>
                            <p:childTnLst>
                              <p:par>
                                <p:cTn id="29" presetID="22" presetClass="entr" presetSubtype="8" fill="hold" nodeType="afterEffect">
                                  <p:stCondLst>
                                    <p:cond delay="0"/>
                                  </p:stCondLst>
                                  <p:childTnLst>
                                    <p:set>
                                      <p:cBhvr>
                                        <p:cTn id="30" dur="1" fill="hold">
                                          <p:stCondLst>
                                            <p:cond delay="0"/>
                                          </p:stCondLst>
                                        </p:cTn>
                                        <p:tgtEl>
                                          <p:spTgt spid="43">
                                            <p:txEl>
                                              <p:pRg st="0" end="0"/>
                                            </p:txEl>
                                          </p:spTgt>
                                        </p:tgtEl>
                                        <p:attrNameLst>
                                          <p:attrName>style.visibility</p:attrName>
                                        </p:attrNameLst>
                                      </p:cBhvr>
                                      <p:to>
                                        <p:strVal val="visible"/>
                                      </p:to>
                                    </p:set>
                                    <p:animEffect transition="in" filter="wipe(left)">
                                      <p:cBhvr>
                                        <p:cTn id="31" dur="500"/>
                                        <p:tgtEl>
                                          <p:spTgt spid="43">
                                            <p:txEl>
                                              <p:pRg st="0" end="0"/>
                                            </p:txEl>
                                          </p:spTgt>
                                        </p:tgtEl>
                                      </p:cBhvr>
                                    </p:animEffect>
                                  </p:childTnLst>
                                </p:cTn>
                              </p:par>
                            </p:childTnLst>
                          </p:cTn>
                        </p:par>
                        <p:par>
                          <p:cTn id="32" fill="hold">
                            <p:stCondLst>
                              <p:cond delay="6000"/>
                            </p:stCondLst>
                            <p:childTnLst>
                              <p:par>
                                <p:cTn id="33" presetID="21" presetClass="entr" presetSubtype="1"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heel(1)">
                                      <p:cBhvr>
                                        <p:cTn id="35" dur="2000"/>
                                        <p:tgtEl>
                                          <p:spTgt spid="17"/>
                                        </p:tgtEl>
                                      </p:cBhvr>
                                    </p:animEffect>
                                  </p:childTnLst>
                                </p:cTn>
                              </p:par>
                            </p:childTnLst>
                          </p:cTn>
                        </p:par>
                        <p:par>
                          <p:cTn id="36" fill="hold">
                            <p:stCondLst>
                              <p:cond delay="8000"/>
                            </p:stCondLst>
                            <p:childTnLst>
                              <p:par>
                                <p:cTn id="37" presetID="22" presetClass="entr" presetSubtype="8"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left)">
                                      <p:cBhvr>
                                        <p:cTn id="39" dur="500"/>
                                        <p:tgtEl>
                                          <p:spTgt spid="44"/>
                                        </p:tgtEl>
                                      </p:cBhvr>
                                    </p:animEffect>
                                  </p:childTnLst>
                                </p:cTn>
                              </p:par>
                            </p:childTnLst>
                          </p:cTn>
                        </p:par>
                        <p:par>
                          <p:cTn id="40" fill="hold">
                            <p:stCondLst>
                              <p:cond delay="8500"/>
                            </p:stCondLst>
                            <p:childTnLst>
                              <p:par>
                                <p:cTn id="41" presetID="21" presetClass="entr" presetSubtype="1"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heel(1)">
                                      <p:cBhvr>
                                        <p:cTn id="43" dur="2000"/>
                                        <p:tgtEl>
                                          <p:spTgt spid="18"/>
                                        </p:tgtEl>
                                      </p:cBhvr>
                                    </p:animEffect>
                                  </p:childTnLst>
                                </p:cTn>
                              </p:par>
                            </p:childTnLst>
                          </p:cTn>
                        </p:par>
                        <p:par>
                          <p:cTn id="44" fill="hold">
                            <p:stCondLst>
                              <p:cond delay="10500"/>
                            </p:stCondLst>
                            <p:childTnLst>
                              <p:par>
                                <p:cTn id="45" presetID="22" presetClass="entr" presetSubtype="8" fill="hold" grpId="0" nodeType="after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wipe(left)">
                                      <p:cBhvr>
                                        <p:cTn id="4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animBg="1"/>
      <p:bldP spid="44"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534" y="252482"/>
            <a:ext cx="2453294" cy="461665"/>
          </a:xfrm>
          <a:prstGeom prst="rect">
            <a:avLst/>
          </a:prstGeom>
          <a:noFill/>
        </p:spPr>
        <p:txBody>
          <a:bodyPr wrap="square" rtlCol="0">
            <a:spAutoFit/>
          </a:bodyPr>
          <a:lstStyle/>
          <a:p>
            <a:r>
              <a:rPr lang="zh-CN" altLang="en-US" sz="2400" dirty="0">
                <a:solidFill>
                  <a:srgbClr val="0297F0"/>
                </a:solidFill>
                <a:latin typeface="微软雅黑" panose="020B0503020204020204" pitchFamily="34" charset="-122"/>
                <a:ea typeface="微软雅黑" panose="020B0503020204020204" pitchFamily="34" charset="-122"/>
              </a:rPr>
              <a:t>工作完成情况</a:t>
            </a:r>
          </a:p>
        </p:txBody>
      </p:sp>
      <p:grpSp>
        <p:nvGrpSpPr>
          <p:cNvPr id="3" name="组合 2"/>
          <p:cNvGrpSpPr>
            <a:grpSpLocks noChangeAspect="1"/>
          </p:cNvGrpSpPr>
          <p:nvPr/>
        </p:nvGrpSpPr>
        <p:grpSpPr>
          <a:xfrm>
            <a:off x="11317288" y="187794"/>
            <a:ext cx="501004" cy="432000"/>
            <a:chOff x="4939427" y="858005"/>
            <a:chExt cx="1280312" cy="1103973"/>
          </a:xfrm>
        </p:grpSpPr>
        <p:grpSp>
          <p:nvGrpSpPr>
            <p:cNvPr id="4" name="组合 3"/>
            <p:cNvGrpSpPr/>
            <p:nvPr/>
          </p:nvGrpSpPr>
          <p:grpSpPr>
            <a:xfrm>
              <a:off x="4939427" y="858005"/>
              <a:ext cx="1280312" cy="1103973"/>
              <a:chOff x="540674" y="2478267"/>
              <a:chExt cx="1205922" cy="1039829"/>
            </a:xfrm>
          </p:grpSpPr>
          <p:sp>
            <p:nvSpPr>
              <p:cNvPr id="14" name="六边形 13"/>
              <p:cNvSpPr/>
              <p:nvPr/>
            </p:nvSpPr>
            <p:spPr>
              <a:xfrm>
                <a:off x="540674" y="2478267"/>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5" name="六边形 14"/>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5" name="组合 4"/>
            <p:cNvGrpSpPr/>
            <p:nvPr/>
          </p:nvGrpSpPr>
          <p:grpSpPr>
            <a:xfrm>
              <a:off x="5389945" y="1176421"/>
              <a:ext cx="479631" cy="449916"/>
              <a:chOff x="3108756" y="2110160"/>
              <a:chExt cx="745081" cy="698920"/>
            </a:xfrm>
            <a:solidFill>
              <a:schemeClr val="bg1"/>
            </a:solidFill>
          </p:grpSpPr>
          <p:sp>
            <p:nvSpPr>
              <p:cNvPr id="6" name="Freeform 489"/>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490"/>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491"/>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492"/>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493"/>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494"/>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495"/>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496"/>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6" name="圆角矩形 15"/>
          <p:cNvSpPr/>
          <p:nvPr/>
        </p:nvSpPr>
        <p:spPr>
          <a:xfrm>
            <a:off x="1542966" y="2955338"/>
            <a:ext cx="2823301" cy="2739605"/>
          </a:xfrm>
          <a:prstGeom prst="roundRect">
            <a:avLst>
              <a:gd name="adj" fmla="val 945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2096223" y="1650071"/>
            <a:ext cx="1703707" cy="1669163"/>
            <a:chOff x="2096223" y="1650071"/>
            <a:chExt cx="1703707" cy="1669163"/>
          </a:xfrm>
        </p:grpSpPr>
        <p:grpSp>
          <p:nvGrpSpPr>
            <p:cNvPr id="17" name="组合 16"/>
            <p:cNvGrpSpPr/>
            <p:nvPr/>
          </p:nvGrpSpPr>
          <p:grpSpPr>
            <a:xfrm>
              <a:off x="2096223" y="1650071"/>
              <a:ext cx="1669163" cy="1669163"/>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椭圆 18"/>
              <p:cNvSpPr/>
              <p:nvPr/>
            </p:nvSpPr>
            <p:spPr>
              <a:xfrm>
                <a:off x="392112" y="760412"/>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椭圆 19"/>
            <p:cNvSpPr/>
            <p:nvPr/>
          </p:nvSpPr>
          <p:spPr>
            <a:xfrm>
              <a:off x="3369436" y="2740090"/>
              <a:ext cx="430494" cy="430494"/>
            </a:xfrm>
            <a:prstGeom prst="ellipse">
              <a:avLst/>
            </a:prstGeom>
            <a:solidFill>
              <a:srgbClr val="0297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1" name="矩形 20"/>
            <p:cNvSpPr/>
            <p:nvPr/>
          </p:nvSpPr>
          <p:spPr>
            <a:xfrm>
              <a:off x="2386042" y="2335234"/>
              <a:ext cx="954107" cy="400110"/>
            </a:xfrm>
            <a:prstGeom prst="rect">
              <a:avLst/>
            </a:prstGeom>
          </p:spPr>
          <p:txBody>
            <a:bodyPr wrap="none">
              <a:spAutoFit/>
            </a:bodyPr>
            <a:lstStyle/>
            <a:p>
              <a:r>
                <a:rPr lang="zh-CN" altLang="en-US" sz="2000" dirty="0">
                  <a:solidFill>
                    <a:srgbClr val="666666"/>
                  </a:solidFill>
                  <a:latin typeface="微软雅黑"/>
                  <a:ea typeface="微软雅黑"/>
                </a:rPr>
                <a:t>数据通</a:t>
              </a:r>
            </a:p>
          </p:txBody>
        </p:sp>
      </p:grpSp>
      <p:sp>
        <p:nvSpPr>
          <p:cNvPr id="22" name="圆角矩形 21"/>
          <p:cNvSpPr/>
          <p:nvPr/>
        </p:nvSpPr>
        <p:spPr>
          <a:xfrm>
            <a:off x="4677105" y="2955337"/>
            <a:ext cx="2823301" cy="2739605"/>
          </a:xfrm>
          <a:prstGeom prst="roundRect">
            <a:avLst>
              <a:gd name="adj" fmla="val 784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7830063" y="2955336"/>
            <a:ext cx="2823301" cy="2739605"/>
          </a:xfrm>
          <a:prstGeom prst="roundRect">
            <a:avLst>
              <a:gd name="adj" fmla="val 744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5254174" y="1700708"/>
            <a:ext cx="1765007" cy="1669163"/>
            <a:chOff x="5254174" y="1700708"/>
            <a:chExt cx="1765007" cy="1669163"/>
          </a:xfrm>
        </p:grpSpPr>
        <p:grpSp>
          <p:nvGrpSpPr>
            <p:cNvPr id="24" name="组合 23"/>
            <p:cNvGrpSpPr/>
            <p:nvPr/>
          </p:nvGrpSpPr>
          <p:grpSpPr>
            <a:xfrm>
              <a:off x="5254174" y="1700708"/>
              <a:ext cx="1669163" cy="1669163"/>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椭圆 2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椭圆 29"/>
            <p:cNvSpPr/>
            <p:nvPr/>
          </p:nvSpPr>
          <p:spPr>
            <a:xfrm>
              <a:off x="6588687" y="2740090"/>
              <a:ext cx="430494" cy="430494"/>
            </a:xfrm>
            <a:prstGeom prst="ellipse">
              <a:avLst/>
            </a:prstGeom>
            <a:solidFill>
              <a:srgbClr val="0297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2" name="矩形 31"/>
            <p:cNvSpPr/>
            <p:nvPr/>
          </p:nvSpPr>
          <p:spPr>
            <a:xfrm>
              <a:off x="5506830" y="2339946"/>
              <a:ext cx="1210588" cy="400110"/>
            </a:xfrm>
            <a:prstGeom prst="rect">
              <a:avLst/>
            </a:prstGeom>
          </p:spPr>
          <p:txBody>
            <a:bodyPr wrap="none">
              <a:spAutoFit/>
            </a:bodyPr>
            <a:lstStyle/>
            <a:p>
              <a:r>
                <a:rPr lang="zh-CN" altLang="en-US" sz="2000" dirty="0">
                  <a:solidFill>
                    <a:srgbClr val="666666"/>
                  </a:solidFill>
                  <a:latin typeface="微软雅黑"/>
                  <a:ea typeface="微软雅黑"/>
                </a:rPr>
                <a:t>平台主页</a:t>
              </a:r>
            </a:p>
          </p:txBody>
        </p:sp>
      </p:grpSp>
      <p:sp>
        <p:nvSpPr>
          <p:cNvPr id="34" name="TextBox 20"/>
          <p:cNvSpPr txBox="1"/>
          <p:nvPr/>
        </p:nvSpPr>
        <p:spPr>
          <a:xfrm>
            <a:off x="1847578" y="3584375"/>
            <a:ext cx="2242033" cy="1889300"/>
          </a:xfrm>
          <a:prstGeom prst="rect">
            <a:avLst/>
          </a:prstGeom>
          <a:noFill/>
        </p:spPr>
        <p:txBody>
          <a:bodyPr wrap="square" lIns="0" tIns="0" rIns="0" bIns="0" rtlCol="0">
            <a:spAutoFit/>
          </a:bodyPr>
          <a:lstStyle/>
          <a:p>
            <a:pPr algn="just">
              <a:lnSpc>
                <a:spcPct val="130000"/>
              </a:lnSpc>
              <a:defRPr sz="1800">
                <a:solidFill>
                  <a:srgbClr val="000000"/>
                </a:solidFill>
                <a:uFillTx/>
              </a:defRPr>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数据交换和数据解析两个功能模块需求已完成开发并稳定，后续可能会在新的需求下继续深入完善已到达产品的完整性与实用性，响应更加快速性</a:t>
            </a:r>
            <a:endParaRPr lang="en-US" altLang="zh-CN"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endParaRPr>
          </a:p>
        </p:txBody>
      </p:sp>
      <p:grpSp>
        <p:nvGrpSpPr>
          <p:cNvPr id="36" name="组合 35"/>
          <p:cNvGrpSpPr/>
          <p:nvPr/>
        </p:nvGrpSpPr>
        <p:grpSpPr>
          <a:xfrm>
            <a:off x="8407132" y="1650071"/>
            <a:ext cx="1767504" cy="1669163"/>
            <a:chOff x="8407132" y="1650071"/>
            <a:chExt cx="1767504" cy="1669163"/>
          </a:xfrm>
        </p:grpSpPr>
        <p:grpSp>
          <p:nvGrpSpPr>
            <p:cNvPr id="27" name="组合 26"/>
            <p:cNvGrpSpPr/>
            <p:nvPr/>
          </p:nvGrpSpPr>
          <p:grpSpPr>
            <a:xfrm>
              <a:off x="8407132" y="1650071"/>
              <a:ext cx="1669163" cy="1669163"/>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椭圆 2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椭圆 30"/>
            <p:cNvSpPr/>
            <p:nvPr/>
          </p:nvSpPr>
          <p:spPr>
            <a:xfrm>
              <a:off x="9744142" y="2740090"/>
              <a:ext cx="430494" cy="430494"/>
            </a:xfrm>
            <a:prstGeom prst="ellipse">
              <a:avLst/>
            </a:prstGeom>
            <a:solidFill>
              <a:srgbClr val="0297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8" name="矩形 37"/>
            <p:cNvSpPr/>
            <p:nvPr/>
          </p:nvSpPr>
          <p:spPr>
            <a:xfrm>
              <a:off x="8660120" y="2339946"/>
              <a:ext cx="1255472" cy="400110"/>
            </a:xfrm>
            <a:prstGeom prst="rect">
              <a:avLst/>
            </a:prstGeom>
          </p:spPr>
          <p:txBody>
            <a:bodyPr wrap="none">
              <a:spAutoFit/>
            </a:bodyPr>
            <a:lstStyle/>
            <a:p>
              <a:r>
                <a:rPr lang="zh-CN" altLang="en-US" sz="2000" dirty="0">
                  <a:solidFill>
                    <a:srgbClr val="666666"/>
                  </a:solidFill>
                  <a:latin typeface="微软雅黑"/>
                  <a:ea typeface="微软雅黑"/>
                </a:rPr>
                <a:t>数据治理</a:t>
              </a:r>
            </a:p>
          </p:txBody>
        </p:sp>
      </p:grpSp>
      <p:sp>
        <p:nvSpPr>
          <p:cNvPr id="39" name="TextBox 20"/>
          <p:cNvSpPr txBox="1"/>
          <p:nvPr/>
        </p:nvSpPr>
        <p:spPr>
          <a:xfrm>
            <a:off x="4983780" y="3584375"/>
            <a:ext cx="2242033" cy="1569212"/>
          </a:xfrm>
          <a:prstGeom prst="rect">
            <a:avLst/>
          </a:prstGeom>
          <a:noFill/>
        </p:spPr>
        <p:txBody>
          <a:bodyPr wrap="square" lIns="0" tIns="0" rIns="0" bIns="0" rtlCol="0">
            <a:spAutoFit/>
          </a:bodyPr>
          <a:lstStyle/>
          <a:p>
            <a:pPr algn="just">
              <a:lnSpc>
                <a:spcPct val="130000"/>
              </a:lnSpc>
              <a:defRPr sz="1800">
                <a:solidFill>
                  <a:srgbClr val="000000"/>
                </a:solidFill>
                <a:uFillTx/>
              </a:defRPr>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在时间的紧急情况下，按时按质完成八大平台主页的开发以及动画的开发，</a:t>
            </a:r>
            <a:endParaRPr lang="en-US" altLang="zh-CN"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endParaRPr>
          </a:p>
          <a:p>
            <a:pPr algn="just">
              <a:lnSpc>
                <a:spcPct val="130000"/>
              </a:lnSpc>
              <a:defRPr sz="1800">
                <a:solidFill>
                  <a:srgbClr val="000000"/>
                </a:solidFill>
                <a:uFillTx/>
              </a:defRPr>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协助其他同事将其功能页面功能和稳定性的完善</a:t>
            </a:r>
            <a:endParaRPr lang="en-US" altLang="zh-CN"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endParaRPr>
          </a:p>
        </p:txBody>
      </p:sp>
      <p:sp>
        <p:nvSpPr>
          <p:cNvPr id="40" name="TextBox 20"/>
          <p:cNvSpPr txBox="1"/>
          <p:nvPr/>
        </p:nvSpPr>
        <p:spPr>
          <a:xfrm>
            <a:off x="8136739" y="3584375"/>
            <a:ext cx="2242033" cy="1569212"/>
          </a:xfrm>
          <a:prstGeom prst="rect">
            <a:avLst/>
          </a:prstGeom>
          <a:noFill/>
        </p:spPr>
        <p:txBody>
          <a:bodyPr wrap="square" lIns="0" tIns="0" rIns="0" bIns="0" rtlCol="0">
            <a:spAutoFit/>
          </a:bodyPr>
          <a:lstStyle/>
          <a:p>
            <a:pPr algn="just">
              <a:lnSpc>
                <a:spcPct val="130000"/>
              </a:lnSpc>
              <a:defRPr sz="1800">
                <a:solidFill>
                  <a:srgbClr val="000000"/>
                </a:solidFill>
                <a:uFillTx/>
              </a:defRPr>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最近接手数据治理平台，目前已完成一部分的样式的</a:t>
            </a:r>
            <a:r>
              <a:rPr lang="en-US" altLang="zh-CN"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bug</a:t>
            </a: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修复，以及接下来准备对典型页面的部分功能模块抽离进行组件化</a:t>
            </a:r>
            <a:endParaRPr lang="en-US" altLang="zh-CN"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5962448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ppt_w</p:attrName>
                                        </p:attrNameLst>
                                      </p:cBhvr>
                                      <p:tavLst>
                                        <p:tav tm="0">
                                          <p:val>
                                            <p:fltVal val="0"/>
                                          </p:val>
                                        </p:tav>
                                        <p:tav tm="100000">
                                          <p:val>
                                            <p:strVal val="#ppt_w"/>
                                          </p:val>
                                        </p:tav>
                                      </p:tavLst>
                                    </p:anim>
                                    <p:anim calcmode="lin" valueType="num">
                                      <p:cBhvr>
                                        <p:cTn id="19" dur="500" fill="hold"/>
                                        <p:tgtEl>
                                          <p:spTgt spid="33"/>
                                        </p:tgtEl>
                                        <p:attrNameLst>
                                          <p:attrName>ppt_h</p:attrName>
                                        </p:attrNameLst>
                                      </p:cBhvr>
                                      <p:tavLst>
                                        <p:tav tm="0">
                                          <p:val>
                                            <p:fltVal val="0"/>
                                          </p:val>
                                        </p:tav>
                                        <p:tav tm="100000">
                                          <p:val>
                                            <p:strVal val="#ppt_h"/>
                                          </p:val>
                                        </p:tav>
                                      </p:tavLst>
                                    </p:anim>
                                    <p:animEffect transition="in" filter="fade">
                                      <p:cBhvr>
                                        <p:cTn id="20" dur="500"/>
                                        <p:tgtEl>
                                          <p:spTgt spid="33"/>
                                        </p:tgtEl>
                                      </p:cBhvr>
                                    </p:animEffect>
                                  </p:childTnLst>
                                </p:cTn>
                              </p:par>
                            </p:childTnLst>
                          </p:cTn>
                        </p:par>
                        <p:par>
                          <p:cTn id="21" fill="hold">
                            <p:stCondLst>
                              <p:cond delay="1500"/>
                            </p:stCondLst>
                            <p:childTnLst>
                              <p:par>
                                <p:cTn id="22" presetID="12" presetClass="entr" presetSubtype="4" fill="hold" nodeType="afterEffect">
                                  <p:stCondLst>
                                    <p:cond delay="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p:tgtEl>
                                          <p:spTgt spid="34">
                                            <p:txEl>
                                              <p:pRg st="0" end="0"/>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4">
                                            <p:txEl>
                                              <p:pRg st="0" end="0"/>
                                            </p:txEl>
                                          </p:spTgt>
                                        </p:tgtEl>
                                      </p:cBhvr>
                                    </p:animEffect>
                                  </p:childTnLst>
                                </p:cTn>
                              </p:par>
                            </p:childTnLst>
                          </p:cTn>
                        </p:par>
                        <p:par>
                          <p:cTn id="26" fill="hold">
                            <p:stCondLst>
                              <p:cond delay="2000"/>
                            </p:stCondLst>
                            <p:childTnLst>
                              <p:par>
                                <p:cTn id="27" presetID="21" presetClass="entr" presetSubtype="1"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heel(1)">
                                      <p:cBhvr>
                                        <p:cTn id="29" dur="2000"/>
                                        <p:tgtEl>
                                          <p:spTgt spid="16"/>
                                        </p:tgtEl>
                                      </p:cBhvr>
                                    </p:animEffect>
                                  </p:childTnLst>
                                </p:cTn>
                              </p:par>
                            </p:childTnLst>
                          </p:cTn>
                        </p:par>
                        <p:par>
                          <p:cTn id="30" fill="hold">
                            <p:stCondLst>
                              <p:cond delay="4000"/>
                            </p:stCondLst>
                            <p:childTnLst>
                              <p:par>
                                <p:cTn id="31" presetID="53" presetClass="entr" presetSubtype="16"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childTnLst>
                          </p:cTn>
                        </p:par>
                        <p:par>
                          <p:cTn id="36" fill="hold">
                            <p:stCondLst>
                              <p:cond delay="4500"/>
                            </p:stCondLst>
                            <p:childTnLst>
                              <p:par>
                                <p:cTn id="37" presetID="12" presetClass="entr" presetSubtype="4"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p:tgtEl>
                                          <p:spTgt spid="39"/>
                                        </p:tgtEl>
                                        <p:attrNameLst>
                                          <p:attrName>ppt_y</p:attrName>
                                        </p:attrNameLst>
                                      </p:cBhvr>
                                      <p:tavLst>
                                        <p:tav tm="0">
                                          <p:val>
                                            <p:strVal val="#ppt_y+#ppt_h*1.125000"/>
                                          </p:val>
                                        </p:tav>
                                        <p:tav tm="100000">
                                          <p:val>
                                            <p:strVal val="#ppt_y"/>
                                          </p:val>
                                        </p:tav>
                                      </p:tavLst>
                                    </p:anim>
                                    <p:animEffect transition="in" filter="wipe(up)">
                                      <p:cBhvr>
                                        <p:cTn id="40" dur="500"/>
                                        <p:tgtEl>
                                          <p:spTgt spid="39"/>
                                        </p:tgtEl>
                                      </p:cBhvr>
                                    </p:animEffect>
                                  </p:childTnLst>
                                </p:cTn>
                              </p:par>
                            </p:childTnLst>
                          </p:cTn>
                        </p:par>
                        <p:par>
                          <p:cTn id="41" fill="hold">
                            <p:stCondLst>
                              <p:cond delay="5000"/>
                            </p:stCondLst>
                            <p:childTnLst>
                              <p:par>
                                <p:cTn id="42" presetID="21" presetClass="entr" presetSubtype="1"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par>
                          <p:cTn id="45" fill="hold">
                            <p:stCondLst>
                              <p:cond delay="7000"/>
                            </p:stCondLst>
                            <p:childTnLst>
                              <p:par>
                                <p:cTn id="46" presetID="53" presetClass="entr" presetSubtype="16" fill="hold" nodeType="after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childTnLst>
                          </p:cTn>
                        </p:par>
                        <p:par>
                          <p:cTn id="51" fill="hold">
                            <p:stCondLst>
                              <p:cond delay="7500"/>
                            </p:stCondLst>
                            <p:childTnLst>
                              <p:par>
                                <p:cTn id="52" presetID="12" presetClass="entr" presetSubtype="4" fill="hold" grpId="0" nodeType="afterEffect">
                                  <p:stCondLst>
                                    <p:cond delay="0"/>
                                  </p:stCondLst>
                                  <p:childTnLst>
                                    <p:set>
                                      <p:cBhvr>
                                        <p:cTn id="53" dur="1" fill="hold">
                                          <p:stCondLst>
                                            <p:cond delay="0"/>
                                          </p:stCondLst>
                                        </p:cTn>
                                        <p:tgtEl>
                                          <p:spTgt spid="40"/>
                                        </p:tgtEl>
                                        <p:attrNameLst>
                                          <p:attrName>style.visibility</p:attrName>
                                        </p:attrNameLst>
                                      </p:cBhvr>
                                      <p:to>
                                        <p:strVal val="visible"/>
                                      </p:to>
                                    </p:set>
                                    <p:anim calcmode="lin" valueType="num">
                                      <p:cBhvr additive="base">
                                        <p:cTn id="54" dur="500"/>
                                        <p:tgtEl>
                                          <p:spTgt spid="40"/>
                                        </p:tgtEl>
                                        <p:attrNameLst>
                                          <p:attrName>ppt_y</p:attrName>
                                        </p:attrNameLst>
                                      </p:cBhvr>
                                      <p:tavLst>
                                        <p:tav tm="0">
                                          <p:val>
                                            <p:strVal val="#ppt_y+#ppt_h*1.125000"/>
                                          </p:val>
                                        </p:tav>
                                        <p:tav tm="100000">
                                          <p:val>
                                            <p:strVal val="#ppt_y"/>
                                          </p:val>
                                        </p:tav>
                                      </p:tavLst>
                                    </p:anim>
                                    <p:animEffect transition="in" filter="wipe(up)">
                                      <p:cBhvr>
                                        <p:cTn id="55" dur="500"/>
                                        <p:tgtEl>
                                          <p:spTgt spid="40"/>
                                        </p:tgtEl>
                                      </p:cBhvr>
                                    </p:animEffect>
                                  </p:childTnLst>
                                </p:cTn>
                              </p:par>
                            </p:childTnLst>
                          </p:cTn>
                        </p:par>
                        <p:par>
                          <p:cTn id="56" fill="hold">
                            <p:stCondLst>
                              <p:cond delay="8000"/>
                            </p:stCondLst>
                            <p:childTnLst>
                              <p:par>
                                <p:cTn id="57" presetID="21" presetClass="entr" presetSubtype="1"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heel(1)">
                                      <p:cBhvr>
                                        <p:cTn id="59"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animBg="1"/>
      <p:bldP spid="22" grpId="0" animBg="1"/>
      <p:bldP spid="23" grpId="0" animBg="1"/>
      <p:bldP spid="39"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5288338" y="1875498"/>
            <a:ext cx="1598762" cy="2012486"/>
            <a:chOff x="5288338" y="1875498"/>
            <a:chExt cx="1598762" cy="2012486"/>
          </a:xfrm>
        </p:grpSpPr>
        <p:grpSp>
          <p:nvGrpSpPr>
            <p:cNvPr id="4" name="组合 3"/>
            <p:cNvGrpSpPr/>
            <p:nvPr/>
          </p:nvGrpSpPr>
          <p:grpSpPr>
            <a:xfrm>
              <a:off x="5288338" y="1875498"/>
              <a:ext cx="1598762" cy="2012486"/>
              <a:chOff x="587259" y="980731"/>
              <a:chExt cx="1544387" cy="1944040"/>
            </a:xfrm>
          </p:grpSpPr>
          <p:grpSp>
            <p:nvGrpSpPr>
              <p:cNvPr id="5" name="组合 4"/>
              <p:cNvGrpSpPr/>
              <p:nvPr/>
            </p:nvGrpSpPr>
            <p:grpSpPr>
              <a:xfrm>
                <a:off x="587259" y="980731"/>
                <a:ext cx="1544387" cy="1944040"/>
                <a:chOff x="2806339" y="956606"/>
                <a:chExt cx="1215256" cy="1529737"/>
              </a:xfrm>
            </p:grpSpPr>
            <p:sp>
              <p:nvSpPr>
                <p:cNvPr id="8" name="椭圆​​ 2"/>
                <p:cNvSpPr>
                  <a:spLocks noChangeArrowheads="1"/>
                </p:cNvSpPr>
                <p:nvPr/>
              </p:nvSpPr>
              <p:spPr bwMode="auto">
                <a:xfrm>
                  <a:off x="2806339" y="956606"/>
                  <a:ext cx="1215256" cy="1529737"/>
                </a:xfrm>
                <a:custGeom>
                  <a:avLst/>
                  <a:gdLst>
                    <a:gd name="T0" fmla="*/ 0 w 1944132"/>
                    <a:gd name="T1" fmla="*/ 0 h 2448272"/>
                    <a:gd name="T2" fmla="*/ 1944132 w 1944132"/>
                    <a:gd name="T3" fmla="*/ 2448272 h 2448272"/>
                  </a:gdLst>
                  <a:ahLst/>
                  <a:cxnLst/>
                  <a:rect l="T0" t="T1" r="T2" b="T3"/>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sym typeface="Arial" pitchFamily="34" charset="0"/>
                  </a:endParaRPr>
                </a:p>
              </p:txBody>
            </p:sp>
            <p:sp>
              <p:nvSpPr>
                <p:cNvPr id="9" name="椭圆​​ 2"/>
                <p:cNvSpPr>
                  <a:spLocks noChangeArrowheads="1"/>
                </p:cNvSpPr>
                <p:nvPr/>
              </p:nvSpPr>
              <p:spPr bwMode="auto">
                <a:xfrm>
                  <a:off x="2898682" y="1072844"/>
                  <a:ext cx="1030571" cy="1297260"/>
                </a:xfrm>
                <a:custGeom>
                  <a:avLst/>
                  <a:gdLst>
                    <a:gd name="T0" fmla="*/ 0 w 1944132"/>
                    <a:gd name="T1" fmla="*/ 0 h 2448272"/>
                    <a:gd name="T2" fmla="*/ 1944132 w 1944132"/>
                    <a:gd name="T3" fmla="*/ 2448272 h 2448272"/>
                  </a:gdLst>
                  <a:ahLst/>
                  <a:cxnLst/>
                  <a:rect l="T0" t="T1" r="T2" b="T3"/>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297F0"/>
                </a:solidFill>
                <a:ln w="25400" cap="flat" cmpd="sng" algn="ctr">
                  <a:noFill/>
                  <a:prstDash val="solid"/>
                </a:ln>
                <a:effectLst>
                  <a:innerShdw blurRad="63500" dist="25400" dir="18660000">
                    <a:prstClr val="black">
                      <a:alpha val="35000"/>
                    </a:prstClr>
                  </a:innerShdw>
                </a:effectLst>
              </p:spPr>
              <p:txBody>
                <a:bodyPr anchor="ctr"/>
                <a:lstStyle/>
                <a:p>
                  <a:pPr algn="ctr" fontAlgn="base">
                    <a:spcBef>
                      <a:spcPct val="0"/>
                    </a:spcBef>
                    <a:spcAft>
                      <a:spcPct val="0"/>
                    </a:spcAft>
                  </a:pPr>
                  <a:endParaRPr lang="zh-CN" altLang="en-US" kern="0">
                    <a:solidFill>
                      <a:srgbClr val="FFFFFF"/>
                    </a:solidFill>
                    <a:ea typeface="宋体" panose="02010600030101010101" pitchFamily="2" charset="-122"/>
                    <a:sym typeface="Arial" pitchFamily="34" charset="0"/>
                  </a:endParaRPr>
                </a:p>
              </p:txBody>
            </p:sp>
          </p:grpSp>
          <p:sp>
            <p:nvSpPr>
              <p:cNvPr id="7" name="TextBox 34"/>
              <p:cNvSpPr txBox="1"/>
              <p:nvPr/>
            </p:nvSpPr>
            <p:spPr>
              <a:xfrm>
                <a:off x="803077" y="1649387"/>
                <a:ext cx="1181350" cy="661512"/>
              </a:xfrm>
              <a:prstGeom prst="rect">
                <a:avLst/>
              </a:prstGeom>
              <a:noFill/>
            </p:spPr>
            <p:txBody>
              <a:bodyPr wrap="square" lIns="68580" tIns="34290" rIns="68580" bIns="34290" rtlCol="0">
                <a:spAutoFit/>
              </a:bodyPr>
              <a:lstStyle/>
              <a:p>
                <a:r>
                  <a:rPr lang="en-US" altLang="zh-CN" sz="4000" dirty="0">
                    <a:solidFill>
                      <a:prstClr val="white"/>
                    </a:solidFill>
                  </a:rPr>
                  <a:t>PART</a:t>
                </a:r>
              </a:p>
            </p:txBody>
          </p:sp>
        </p:grpSp>
        <p:sp>
          <p:nvSpPr>
            <p:cNvPr id="10" name="文本框 9"/>
            <p:cNvSpPr txBox="1"/>
            <p:nvPr/>
          </p:nvSpPr>
          <p:spPr>
            <a:xfrm>
              <a:off x="5740357" y="2138789"/>
              <a:ext cx="831893" cy="707886"/>
            </a:xfrm>
            <a:prstGeom prst="rect">
              <a:avLst/>
            </a:prstGeom>
            <a:noFill/>
          </p:spPr>
          <p:txBody>
            <a:bodyPr wrap="square" rtlCol="0">
              <a:spAutoFit/>
            </a:bodyPr>
            <a:lstStyle/>
            <a:p>
              <a:r>
                <a:rPr lang="en-US" altLang="zh-CN" sz="4000" dirty="0">
                  <a:solidFill>
                    <a:schemeClr val="bg1"/>
                  </a:solidFill>
                </a:rPr>
                <a:t>02</a:t>
              </a:r>
              <a:endParaRPr lang="zh-CN" altLang="en-US" sz="4000" dirty="0">
                <a:solidFill>
                  <a:schemeClr val="bg1"/>
                </a:solidFill>
              </a:endParaRPr>
            </a:p>
          </p:txBody>
        </p:sp>
      </p:grpSp>
      <p:grpSp>
        <p:nvGrpSpPr>
          <p:cNvPr id="29" name="组合 28"/>
          <p:cNvGrpSpPr/>
          <p:nvPr/>
        </p:nvGrpSpPr>
        <p:grpSpPr>
          <a:xfrm>
            <a:off x="3570011" y="3943973"/>
            <a:ext cx="5051978" cy="647227"/>
            <a:chOff x="3214475" y="3943973"/>
            <a:chExt cx="5051978" cy="647227"/>
          </a:xfrm>
        </p:grpSpPr>
        <p:sp>
          <p:nvSpPr>
            <p:cNvPr id="13" name="圆角矩形 12"/>
            <p:cNvSpPr/>
            <p:nvPr/>
          </p:nvSpPr>
          <p:spPr>
            <a:xfrm>
              <a:off x="3214475" y="3943973"/>
              <a:ext cx="5051978" cy="647227"/>
            </a:xfrm>
            <a:prstGeom prst="roundRect">
              <a:avLst>
                <a:gd name="adj" fmla="val 26862"/>
              </a:avLst>
            </a:prstGeom>
            <a:solidFill>
              <a:srgbClr val="0297F0"/>
            </a:solidFill>
            <a:ln w="15875">
              <a:gradFill flip="none" rotWithShape="1">
                <a:gsLst>
                  <a:gs pos="0">
                    <a:srgbClr val="C9C9C9"/>
                  </a:gs>
                  <a:gs pos="100000">
                    <a:schemeClr val="bg1"/>
                  </a:gs>
                </a:gsLst>
                <a:lin ang="2700000" scaled="1"/>
                <a:tileRect/>
              </a:grad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843179" y="4021136"/>
              <a:ext cx="4308974" cy="52322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2800" dirty="0">
                  <a:solidFill>
                    <a:schemeClr val="bg1">
                      <a:lumMod val="95000"/>
                    </a:schemeClr>
                  </a:solidFill>
                  <a:latin typeface="方正兰亭中粗黑_GBK" panose="02000000000000000000" pitchFamily="2" charset="-122"/>
                  <a:ea typeface="方正兰亭中粗黑_GBK" panose="02000000000000000000" pitchFamily="2" charset="-122"/>
                </a:rPr>
                <a:t>        试用期自我评价</a:t>
              </a:r>
              <a:endParaRPr lang="zh-CN" altLang="en-US" sz="16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35" name="组合 34"/>
          <p:cNvGrpSpPr>
            <a:grpSpLocks noChangeAspect="1"/>
          </p:cNvGrpSpPr>
          <p:nvPr/>
        </p:nvGrpSpPr>
        <p:grpSpPr>
          <a:xfrm>
            <a:off x="10141797" y="64155"/>
            <a:ext cx="501004" cy="432000"/>
            <a:chOff x="10141797" y="7005"/>
            <a:chExt cx="1280312" cy="1103973"/>
          </a:xfrm>
        </p:grpSpPr>
        <p:grpSp>
          <p:nvGrpSpPr>
            <p:cNvPr id="31" name="组合 30"/>
            <p:cNvGrpSpPr>
              <a:grpSpLocks noChangeAspect="1"/>
            </p:cNvGrpSpPr>
            <p:nvPr/>
          </p:nvGrpSpPr>
          <p:grpSpPr>
            <a:xfrm>
              <a:off x="10141797" y="7005"/>
              <a:ext cx="1280312" cy="1103973"/>
              <a:chOff x="540674" y="2465412"/>
              <a:chExt cx="1205922" cy="1039829"/>
            </a:xfrm>
          </p:grpSpPr>
          <p:sp>
            <p:nvSpPr>
              <p:cNvPr id="32" name="六边形 31"/>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3" name="六边形 32"/>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34" name="KSO_Shape"/>
            <p:cNvSpPr>
              <a:spLocks/>
            </p:cNvSpPr>
            <p:nvPr/>
          </p:nvSpPr>
          <p:spPr bwMode="auto">
            <a:xfrm>
              <a:off x="10674962" y="375548"/>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2" name="组合 1"/>
          <p:cNvGrpSpPr/>
          <p:nvPr/>
        </p:nvGrpSpPr>
        <p:grpSpPr>
          <a:xfrm>
            <a:off x="9415655" y="64155"/>
            <a:ext cx="501004" cy="432000"/>
            <a:chOff x="9415655" y="64155"/>
            <a:chExt cx="501004" cy="432000"/>
          </a:xfrm>
        </p:grpSpPr>
        <p:grpSp>
          <p:nvGrpSpPr>
            <p:cNvPr id="52" name="组合 51"/>
            <p:cNvGrpSpPr/>
            <p:nvPr/>
          </p:nvGrpSpPr>
          <p:grpSpPr>
            <a:xfrm>
              <a:off x="9415655" y="64155"/>
              <a:ext cx="501004" cy="432000"/>
              <a:chOff x="540674" y="2478267"/>
              <a:chExt cx="1205922" cy="1039829"/>
            </a:xfrm>
          </p:grpSpPr>
          <p:sp>
            <p:nvSpPr>
              <p:cNvPr id="53" name="六边形 52"/>
              <p:cNvSpPr/>
              <p:nvPr/>
            </p:nvSpPr>
            <p:spPr>
              <a:xfrm>
                <a:off x="540674" y="2478267"/>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54" name="六边形 53"/>
              <p:cNvSpPr/>
              <p:nvPr/>
            </p:nvSpPr>
            <p:spPr>
              <a:xfrm>
                <a:off x="662776" y="2583551"/>
                <a:ext cx="961719" cy="829261"/>
              </a:xfrm>
              <a:prstGeom prst="hexagon">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55" name="组合 54"/>
            <p:cNvGrpSpPr/>
            <p:nvPr/>
          </p:nvGrpSpPr>
          <p:grpSpPr>
            <a:xfrm>
              <a:off x="9591949" y="188756"/>
              <a:ext cx="187686" cy="176058"/>
              <a:chOff x="3108756" y="2110160"/>
              <a:chExt cx="745081" cy="698920"/>
            </a:xfrm>
            <a:solidFill>
              <a:schemeClr val="bg1"/>
            </a:solidFill>
          </p:grpSpPr>
          <p:sp>
            <p:nvSpPr>
              <p:cNvPr id="56" name="Freeform 489"/>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490"/>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491"/>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59" name="Rectangle 492"/>
              <p:cNvSpPr>
                <a:spLocks noChangeArrowheads="1"/>
              </p:cNvSpPr>
              <p:nvPr/>
            </p:nvSpPr>
            <p:spPr bwMode="auto">
              <a:xfrm>
                <a:off x="3237144" y="2495323"/>
                <a:ext cx="168779" cy="15147"/>
              </a:xfrm>
              <a:prstGeom prst="rect">
                <a:avLst/>
              </a:pr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60" name="Rectangle 493"/>
              <p:cNvSpPr>
                <a:spLocks noChangeArrowheads="1"/>
              </p:cNvSpPr>
              <p:nvPr/>
            </p:nvSpPr>
            <p:spPr bwMode="auto">
              <a:xfrm>
                <a:off x="3237144" y="2449161"/>
                <a:ext cx="168779" cy="17311"/>
              </a:xfrm>
              <a:prstGeom prst="rect">
                <a:avLst/>
              </a:pr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61" name="Rectangle 494"/>
              <p:cNvSpPr>
                <a:spLocks noChangeArrowheads="1"/>
              </p:cNvSpPr>
              <p:nvPr/>
            </p:nvSpPr>
            <p:spPr bwMode="auto">
              <a:xfrm>
                <a:off x="3237144" y="2403000"/>
                <a:ext cx="168779" cy="15868"/>
              </a:xfrm>
              <a:prstGeom prst="rect">
                <a:avLst/>
              </a:pr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62" name="Rectangle 495"/>
              <p:cNvSpPr>
                <a:spLocks noChangeArrowheads="1"/>
              </p:cNvSpPr>
              <p:nvPr/>
            </p:nvSpPr>
            <p:spPr bwMode="auto">
              <a:xfrm>
                <a:off x="3237144" y="2357559"/>
                <a:ext cx="168779" cy="15147"/>
              </a:xfrm>
              <a:prstGeom prst="rect">
                <a:avLst/>
              </a:pr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496"/>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solidFill>
                  <a:srgbClr val="0297F0"/>
                </a:solid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3" name="组合 72"/>
          <p:cNvGrpSpPr>
            <a:grpSpLocks noChangeAspect="1"/>
          </p:cNvGrpSpPr>
          <p:nvPr/>
        </p:nvGrpSpPr>
        <p:grpSpPr>
          <a:xfrm>
            <a:off x="10816284" y="64155"/>
            <a:ext cx="501004" cy="432000"/>
            <a:chOff x="4082177" y="387301"/>
            <a:chExt cx="1280312" cy="1103973"/>
          </a:xfrm>
        </p:grpSpPr>
        <p:grpSp>
          <p:nvGrpSpPr>
            <p:cNvPr id="65" name="组合 64"/>
            <p:cNvGrpSpPr/>
            <p:nvPr/>
          </p:nvGrpSpPr>
          <p:grpSpPr>
            <a:xfrm>
              <a:off x="4082177" y="387301"/>
              <a:ext cx="1280312" cy="1103973"/>
              <a:chOff x="540674" y="2465412"/>
              <a:chExt cx="1205922" cy="1039829"/>
            </a:xfrm>
          </p:grpSpPr>
          <p:sp>
            <p:nvSpPr>
              <p:cNvPr id="66" name="六边形 65"/>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67" name="六边形 66"/>
              <p:cNvSpPr/>
              <p:nvPr/>
            </p:nvSpPr>
            <p:spPr>
              <a:xfrm>
                <a:off x="662776" y="2583551"/>
                <a:ext cx="961719" cy="829261"/>
              </a:xfrm>
              <a:prstGeom prst="hexagon">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68" name="组合 67"/>
            <p:cNvGrpSpPr/>
            <p:nvPr/>
          </p:nvGrpSpPr>
          <p:grpSpPr>
            <a:xfrm>
              <a:off x="4535974" y="771138"/>
              <a:ext cx="383750" cy="318467"/>
              <a:chOff x="9404083" y="1238855"/>
              <a:chExt cx="801342" cy="665020"/>
            </a:xfrm>
            <a:solidFill>
              <a:schemeClr val="bg1"/>
            </a:solidFill>
          </p:grpSpPr>
          <p:sp>
            <p:nvSpPr>
              <p:cNvPr id="69" name="Freeform 583"/>
              <p:cNvSpPr>
                <a:spLocks/>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84"/>
              <p:cNvSpPr>
                <a:spLocks/>
              </p:cNvSpPr>
              <p:nvPr/>
            </p:nvSpPr>
            <p:spPr bwMode="auto">
              <a:xfrm>
                <a:off x="9915466" y="1392487"/>
                <a:ext cx="208450" cy="511386"/>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85"/>
              <p:cNvSpPr>
                <a:spLocks/>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86"/>
              <p:cNvSpPr>
                <a:spLocks/>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2" name="组合 81"/>
          <p:cNvGrpSpPr>
            <a:grpSpLocks noChangeAspect="1"/>
          </p:cNvGrpSpPr>
          <p:nvPr/>
        </p:nvGrpSpPr>
        <p:grpSpPr>
          <a:xfrm>
            <a:off x="11413118" y="67581"/>
            <a:ext cx="501004" cy="432000"/>
            <a:chOff x="4939427" y="4805526"/>
            <a:chExt cx="1280312" cy="1103973"/>
          </a:xfrm>
        </p:grpSpPr>
        <p:grpSp>
          <p:nvGrpSpPr>
            <p:cNvPr id="74" name="组合 73"/>
            <p:cNvGrpSpPr/>
            <p:nvPr/>
          </p:nvGrpSpPr>
          <p:grpSpPr>
            <a:xfrm>
              <a:off x="4939427" y="4805526"/>
              <a:ext cx="1280312" cy="1103973"/>
              <a:chOff x="540674" y="2465412"/>
              <a:chExt cx="1205922" cy="1039829"/>
            </a:xfrm>
          </p:grpSpPr>
          <p:sp>
            <p:nvSpPr>
              <p:cNvPr id="75" name="六边形 74"/>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76" name="六边形 75"/>
              <p:cNvSpPr/>
              <p:nvPr/>
            </p:nvSpPr>
            <p:spPr>
              <a:xfrm>
                <a:off x="662776" y="2583551"/>
                <a:ext cx="961719" cy="829261"/>
              </a:xfrm>
              <a:prstGeom prst="hexagon">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77" name="组合 76"/>
            <p:cNvGrpSpPr/>
            <p:nvPr/>
          </p:nvGrpSpPr>
          <p:grpSpPr>
            <a:xfrm>
              <a:off x="5328633" y="5205777"/>
              <a:ext cx="459764" cy="360698"/>
              <a:chOff x="4172643" y="3997027"/>
              <a:chExt cx="736426" cy="577745"/>
            </a:xfrm>
            <a:solidFill>
              <a:schemeClr val="bg1"/>
            </a:solidFill>
          </p:grpSpPr>
          <p:sp>
            <p:nvSpPr>
              <p:cNvPr id="78" name="Freeform 14"/>
              <p:cNvSpPr>
                <a:spLocks/>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solidFill>
                <a:srgbClr val="0297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7"/>
              <p:cNvSpPr>
                <a:spLocks/>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8020506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1000"/>
                                        <p:tgtEl>
                                          <p:spTgt spid="73"/>
                                        </p:tgtEl>
                                      </p:cBhvr>
                                    </p:animEffect>
                                    <p:anim calcmode="lin" valueType="num">
                                      <p:cBhvr>
                                        <p:cTn id="17" dur="1000" fill="hold"/>
                                        <p:tgtEl>
                                          <p:spTgt spid="73"/>
                                        </p:tgtEl>
                                        <p:attrNameLst>
                                          <p:attrName>ppt_x</p:attrName>
                                        </p:attrNameLst>
                                      </p:cBhvr>
                                      <p:tavLst>
                                        <p:tav tm="0">
                                          <p:val>
                                            <p:strVal val="#ppt_x"/>
                                          </p:val>
                                        </p:tav>
                                        <p:tav tm="100000">
                                          <p:val>
                                            <p:strVal val="#ppt_x"/>
                                          </p:val>
                                        </p:tav>
                                      </p:tavLst>
                                    </p:anim>
                                    <p:anim calcmode="lin" valueType="num">
                                      <p:cBhvr>
                                        <p:cTn id="18" dur="1000" fill="hold"/>
                                        <p:tgtEl>
                                          <p:spTgt spid="73"/>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0"/>
                                  </p:stCondLst>
                                  <p:childTnLst>
                                    <p:set>
                                      <p:cBhvr>
                                        <p:cTn id="20" dur="1" fill="hold">
                                          <p:stCondLst>
                                            <p:cond delay="0"/>
                                          </p:stCondLst>
                                        </p:cTn>
                                        <p:tgtEl>
                                          <p:spTgt spid="82"/>
                                        </p:tgtEl>
                                        <p:attrNameLst>
                                          <p:attrName>style.visibility</p:attrName>
                                        </p:attrNameLst>
                                      </p:cBhvr>
                                      <p:to>
                                        <p:strVal val="visible"/>
                                      </p:to>
                                    </p:set>
                                    <p:animEffect transition="in" filter="fade">
                                      <p:cBhvr>
                                        <p:cTn id="21" dur="1000"/>
                                        <p:tgtEl>
                                          <p:spTgt spid="82"/>
                                        </p:tgtEl>
                                      </p:cBhvr>
                                    </p:animEffect>
                                    <p:anim calcmode="lin" valueType="num">
                                      <p:cBhvr>
                                        <p:cTn id="22" dur="1000" fill="hold"/>
                                        <p:tgtEl>
                                          <p:spTgt spid="82"/>
                                        </p:tgtEl>
                                        <p:attrNameLst>
                                          <p:attrName>ppt_x</p:attrName>
                                        </p:attrNameLst>
                                      </p:cBhvr>
                                      <p:tavLst>
                                        <p:tav tm="0">
                                          <p:val>
                                            <p:strVal val="#ppt_x"/>
                                          </p:val>
                                        </p:tav>
                                        <p:tav tm="100000">
                                          <p:val>
                                            <p:strVal val="#ppt_x"/>
                                          </p:val>
                                        </p:tav>
                                      </p:tavLst>
                                    </p:anim>
                                    <p:anim calcmode="lin" valueType="num">
                                      <p:cBhvr>
                                        <p:cTn id="23" dur="1000" fill="hold"/>
                                        <p:tgtEl>
                                          <p:spTgt spid="82"/>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7"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16" presetClass="entr" presetSubtype="21"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arn(inVertical)">
                                      <p:cBhvr>
                                        <p:cTn id="3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534" y="252482"/>
            <a:ext cx="2453294" cy="461665"/>
          </a:xfrm>
          <a:prstGeom prst="rect">
            <a:avLst/>
          </a:prstGeom>
          <a:noFill/>
        </p:spPr>
        <p:txBody>
          <a:bodyPr wrap="square" rtlCol="0">
            <a:spAutoFit/>
          </a:bodyPr>
          <a:lstStyle/>
          <a:p>
            <a:r>
              <a:rPr lang="zh-CN" altLang="en-US" sz="2400" dirty="0">
                <a:solidFill>
                  <a:srgbClr val="0297F0"/>
                </a:solidFill>
                <a:latin typeface="微软雅黑" panose="020B0503020204020204" pitchFamily="34" charset="-122"/>
                <a:ea typeface="微软雅黑" panose="020B0503020204020204" pitchFamily="34" charset="-122"/>
              </a:rPr>
              <a:t>我的优势</a:t>
            </a:r>
          </a:p>
        </p:txBody>
      </p:sp>
      <p:grpSp>
        <p:nvGrpSpPr>
          <p:cNvPr id="16" name="组合 15"/>
          <p:cNvGrpSpPr>
            <a:grpSpLocks noChangeAspect="1"/>
          </p:cNvGrpSpPr>
          <p:nvPr/>
        </p:nvGrpSpPr>
        <p:grpSpPr>
          <a:xfrm>
            <a:off x="11322736" y="176138"/>
            <a:ext cx="501004" cy="432000"/>
            <a:chOff x="10141797" y="7005"/>
            <a:chExt cx="1280312" cy="1103973"/>
          </a:xfrm>
        </p:grpSpPr>
        <p:grpSp>
          <p:nvGrpSpPr>
            <p:cNvPr id="17" name="组合 16"/>
            <p:cNvGrpSpPr>
              <a:grpSpLocks noChangeAspect="1"/>
            </p:cNvGrpSpPr>
            <p:nvPr/>
          </p:nvGrpSpPr>
          <p:grpSpPr>
            <a:xfrm>
              <a:off x="10141797" y="7005"/>
              <a:ext cx="1280312" cy="1103973"/>
              <a:chOff x="540674" y="2465412"/>
              <a:chExt cx="1205922" cy="1039829"/>
            </a:xfrm>
          </p:grpSpPr>
          <p:sp>
            <p:nvSpPr>
              <p:cNvPr id="19" name="六边形 18"/>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0" name="六边形 19"/>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18" name="KSO_Shape"/>
            <p:cNvSpPr>
              <a:spLocks/>
            </p:cNvSpPr>
            <p:nvPr/>
          </p:nvSpPr>
          <p:spPr bwMode="auto">
            <a:xfrm>
              <a:off x="10674962" y="375548"/>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8" name="组合 7"/>
          <p:cNvGrpSpPr/>
          <p:nvPr/>
        </p:nvGrpSpPr>
        <p:grpSpPr>
          <a:xfrm>
            <a:off x="4033552" y="2012197"/>
            <a:ext cx="3460748" cy="3460748"/>
            <a:chOff x="4179570" y="1588770"/>
            <a:chExt cx="2735580" cy="2735580"/>
          </a:xfrm>
        </p:grpSpPr>
        <p:sp>
          <p:nvSpPr>
            <p:cNvPr id="9" name="椭圆 8"/>
            <p:cNvSpPr/>
            <p:nvPr/>
          </p:nvSpPr>
          <p:spPr>
            <a:xfrm>
              <a:off x="4179570" y="1588770"/>
              <a:ext cx="2735580" cy="2735580"/>
            </a:xfrm>
            <a:prstGeom prst="ellipse">
              <a:avLst/>
            </a:prstGeom>
            <a:solidFill>
              <a:schemeClr val="bg1">
                <a:lumMod val="95000"/>
              </a:schemeClr>
            </a:solidFill>
            <a:ln w="19050">
              <a:gradFill flip="none" rotWithShape="1">
                <a:gsLst>
                  <a:gs pos="0">
                    <a:schemeClr val="bg1">
                      <a:lumMod val="75000"/>
                    </a:schemeClr>
                  </a:gs>
                  <a:gs pos="100000">
                    <a:schemeClr val="bg1">
                      <a:lumMod val="99000"/>
                    </a:schemeClr>
                  </a:gs>
                </a:gsLst>
                <a:lin ang="2700000" scaled="1"/>
                <a:tileRect/>
              </a:gradFill>
            </a:ln>
            <a:effectLst>
              <a:innerShdw blurRad="152400" dist="76200" dir="13500000">
                <a:prstClr val="black">
                  <a:alpha val="3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68226" y="1777427"/>
              <a:ext cx="2358266" cy="2358266"/>
            </a:xfrm>
            <a:prstGeom prst="ellipse">
              <a:avLst/>
            </a:prstGeom>
            <a:solidFill>
              <a:schemeClr val="bg1">
                <a:lumMod val="95000"/>
              </a:schemeClr>
            </a:solidFill>
            <a:ln w="19050">
              <a:gradFill flip="none" rotWithShape="1">
                <a:gsLst>
                  <a:gs pos="0">
                    <a:schemeClr val="bg1"/>
                  </a:gs>
                  <a:gs pos="100000">
                    <a:schemeClr val="bg1">
                      <a:lumMod val="75000"/>
                    </a:schemeClr>
                  </a:gs>
                </a:gsLst>
                <a:lin ang="2700000" scaled="1"/>
                <a:tileRect/>
              </a:gradFill>
            </a:ln>
            <a:effectLst>
              <a:outerShdw blurRad="2032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5180536" y="1431980"/>
            <a:ext cx="1166781" cy="1166781"/>
            <a:chOff x="5512610" y="1118409"/>
            <a:chExt cx="1166781" cy="1166781"/>
          </a:xfrm>
        </p:grpSpPr>
        <p:sp>
          <p:nvSpPr>
            <p:cNvPr id="12" name="椭圆 11"/>
            <p:cNvSpPr/>
            <p:nvPr/>
          </p:nvSpPr>
          <p:spPr>
            <a:xfrm>
              <a:off x="5512610" y="1118409"/>
              <a:ext cx="1166781" cy="1166781"/>
            </a:xfrm>
            <a:prstGeom prst="ellipse">
              <a:avLst/>
            </a:prstGeom>
            <a:gradFill>
              <a:gsLst>
                <a:gs pos="100000">
                  <a:schemeClr val="bg1"/>
                </a:gs>
                <a:gs pos="0">
                  <a:schemeClr val="bg1">
                    <a:lumMod val="70000"/>
                  </a:schemeClr>
                </a:gs>
              </a:gsLst>
              <a:lin ang="2700000" scaled="1"/>
            </a:gradFill>
            <a:ln w="19050">
              <a:gradFill flip="none" rotWithShape="1">
                <a:gsLst>
                  <a:gs pos="0">
                    <a:schemeClr val="bg1"/>
                  </a:gs>
                  <a:gs pos="100000">
                    <a:schemeClr val="bg1">
                      <a:lumMod val="80000"/>
                    </a:schemeClr>
                  </a:gs>
                </a:gsLst>
                <a:lin ang="2700000" scaled="1"/>
                <a:tileRect/>
              </a:grad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椭圆 12"/>
            <p:cNvSpPr/>
            <p:nvPr/>
          </p:nvSpPr>
          <p:spPr>
            <a:xfrm>
              <a:off x="5645696" y="1251495"/>
              <a:ext cx="900609" cy="900609"/>
            </a:xfrm>
            <a:prstGeom prst="ellipse">
              <a:avLst/>
            </a:prstGeom>
            <a:solidFill>
              <a:srgbClr val="0297F0"/>
            </a:solidFill>
            <a:ln w="15875">
              <a:gradFill flip="none" rotWithShape="1">
                <a:gsLst>
                  <a:gs pos="0">
                    <a:schemeClr val="bg1">
                      <a:lumMod val="65000"/>
                    </a:schemeClr>
                  </a:gs>
                  <a:gs pos="100000">
                    <a:schemeClr val="bg1">
                      <a:lumMod val="95000"/>
                      <a:lumOff val="5000"/>
                    </a:schemeClr>
                  </a:gs>
                </a:gsLst>
                <a:lin ang="2700000" scaled="1"/>
                <a:tileRect/>
              </a:gradFill>
            </a:ln>
            <a:effectLst>
              <a:innerShdw blurRad="762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4" name="Group 4"/>
            <p:cNvGrpSpPr>
              <a:grpSpLocks noChangeAspect="1"/>
            </p:cNvGrpSpPr>
            <p:nvPr/>
          </p:nvGrpSpPr>
          <p:grpSpPr bwMode="auto">
            <a:xfrm>
              <a:off x="5952367" y="1530305"/>
              <a:ext cx="287266" cy="336642"/>
              <a:chOff x="1776" y="1776"/>
              <a:chExt cx="64" cy="75"/>
            </a:xfrm>
            <a:solidFill>
              <a:schemeClr val="bg1"/>
            </a:solidFill>
            <a:effectLst/>
          </p:grpSpPr>
          <p:sp>
            <p:nvSpPr>
              <p:cNvPr id="15" name="Freeform 5"/>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 name="Freeform 6"/>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 name="Freeform 7"/>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 name="Freeform 8"/>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grpSp>
        <p:nvGrpSpPr>
          <p:cNvPr id="24" name="组合 23"/>
          <p:cNvGrpSpPr/>
          <p:nvPr/>
        </p:nvGrpSpPr>
        <p:grpSpPr>
          <a:xfrm>
            <a:off x="6895035" y="3146480"/>
            <a:ext cx="1166781" cy="1166781"/>
            <a:chOff x="7227109" y="2832909"/>
            <a:chExt cx="1166781" cy="1166781"/>
          </a:xfrm>
        </p:grpSpPr>
        <p:sp>
          <p:nvSpPr>
            <p:cNvPr id="25" name="椭圆 24"/>
            <p:cNvSpPr/>
            <p:nvPr/>
          </p:nvSpPr>
          <p:spPr>
            <a:xfrm>
              <a:off x="7227109" y="2832909"/>
              <a:ext cx="1166781" cy="1166781"/>
            </a:xfrm>
            <a:prstGeom prst="ellipse">
              <a:avLst/>
            </a:prstGeom>
            <a:gradFill>
              <a:gsLst>
                <a:gs pos="100000">
                  <a:schemeClr val="bg1"/>
                </a:gs>
                <a:gs pos="0">
                  <a:schemeClr val="bg1">
                    <a:lumMod val="70000"/>
                  </a:schemeClr>
                </a:gs>
              </a:gsLst>
              <a:lin ang="2700000" scaled="1"/>
            </a:gradFill>
            <a:ln w="19050">
              <a:gradFill flip="none" rotWithShape="1">
                <a:gsLst>
                  <a:gs pos="0">
                    <a:schemeClr val="bg1"/>
                  </a:gs>
                  <a:gs pos="100000">
                    <a:schemeClr val="bg1">
                      <a:lumMod val="80000"/>
                    </a:schemeClr>
                  </a:gs>
                </a:gsLst>
                <a:lin ang="2700000" scaled="1"/>
                <a:tileRect/>
              </a:grad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7360195" y="2965995"/>
              <a:ext cx="900609" cy="900609"/>
            </a:xfrm>
            <a:prstGeom prst="ellipse">
              <a:avLst/>
            </a:prstGeom>
            <a:solidFill>
              <a:srgbClr val="0297F0"/>
            </a:solidFill>
            <a:ln w="15875">
              <a:gradFill flip="none" rotWithShape="1">
                <a:gsLst>
                  <a:gs pos="0">
                    <a:schemeClr val="bg1">
                      <a:lumMod val="65000"/>
                    </a:schemeClr>
                  </a:gs>
                  <a:gs pos="100000">
                    <a:schemeClr val="bg1">
                      <a:lumMod val="95000"/>
                      <a:lumOff val="5000"/>
                    </a:schemeClr>
                  </a:gs>
                </a:gsLst>
                <a:lin ang="2700000" scaled="1"/>
                <a:tileRect/>
              </a:gradFill>
            </a:ln>
            <a:effectLst>
              <a:innerShdw blurRad="762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7" name="Group 18"/>
            <p:cNvGrpSpPr>
              <a:grpSpLocks noChangeAspect="1"/>
            </p:cNvGrpSpPr>
            <p:nvPr/>
          </p:nvGrpSpPr>
          <p:grpSpPr bwMode="auto">
            <a:xfrm>
              <a:off x="7645844" y="3247027"/>
              <a:ext cx="320918" cy="299035"/>
              <a:chOff x="3802" y="2858"/>
              <a:chExt cx="616" cy="574"/>
            </a:xfrm>
            <a:solidFill>
              <a:schemeClr val="bg1"/>
            </a:solidFill>
            <a:effectLst/>
          </p:grpSpPr>
          <p:sp>
            <p:nvSpPr>
              <p:cNvPr id="28"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grpSp>
        <p:nvGrpSpPr>
          <p:cNvPr id="33" name="组合 32"/>
          <p:cNvGrpSpPr/>
          <p:nvPr/>
        </p:nvGrpSpPr>
        <p:grpSpPr>
          <a:xfrm>
            <a:off x="3466036" y="3146480"/>
            <a:ext cx="1166781" cy="1166781"/>
            <a:chOff x="3798110" y="2832909"/>
            <a:chExt cx="1166781" cy="1166781"/>
          </a:xfrm>
        </p:grpSpPr>
        <p:sp>
          <p:nvSpPr>
            <p:cNvPr id="34" name="椭圆 33"/>
            <p:cNvSpPr/>
            <p:nvPr/>
          </p:nvSpPr>
          <p:spPr>
            <a:xfrm>
              <a:off x="3798110" y="2832909"/>
              <a:ext cx="1166781" cy="1166781"/>
            </a:xfrm>
            <a:prstGeom prst="ellipse">
              <a:avLst/>
            </a:prstGeom>
            <a:gradFill>
              <a:gsLst>
                <a:gs pos="100000">
                  <a:schemeClr val="bg1"/>
                </a:gs>
                <a:gs pos="0">
                  <a:schemeClr val="bg1">
                    <a:lumMod val="70000"/>
                  </a:schemeClr>
                </a:gs>
              </a:gsLst>
              <a:lin ang="2700000" scaled="1"/>
            </a:gradFill>
            <a:ln w="19050">
              <a:gradFill flip="none" rotWithShape="1">
                <a:gsLst>
                  <a:gs pos="0">
                    <a:schemeClr val="bg1"/>
                  </a:gs>
                  <a:gs pos="100000">
                    <a:schemeClr val="bg1">
                      <a:lumMod val="80000"/>
                    </a:schemeClr>
                  </a:gs>
                </a:gsLst>
                <a:lin ang="2700000" scaled="1"/>
                <a:tileRect/>
              </a:grad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椭圆 34"/>
            <p:cNvSpPr/>
            <p:nvPr/>
          </p:nvSpPr>
          <p:spPr>
            <a:xfrm>
              <a:off x="3931196" y="2965995"/>
              <a:ext cx="900609" cy="900609"/>
            </a:xfrm>
            <a:prstGeom prst="ellipse">
              <a:avLst/>
            </a:prstGeom>
            <a:solidFill>
              <a:srgbClr val="0297F0"/>
            </a:solidFill>
            <a:ln w="15875">
              <a:gradFill flip="none" rotWithShape="1">
                <a:gsLst>
                  <a:gs pos="0">
                    <a:schemeClr val="bg1">
                      <a:lumMod val="65000"/>
                    </a:schemeClr>
                  </a:gs>
                  <a:gs pos="100000">
                    <a:schemeClr val="bg1">
                      <a:lumMod val="95000"/>
                      <a:lumOff val="5000"/>
                    </a:schemeClr>
                  </a:gs>
                </a:gsLst>
                <a:lin ang="2700000" scaled="1"/>
                <a:tileRect/>
              </a:gradFill>
            </a:ln>
            <a:effectLst>
              <a:innerShdw blurRad="762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6" name="Group 13"/>
            <p:cNvGrpSpPr>
              <a:grpSpLocks noChangeAspect="1"/>
            </p:cNvGrpSpPr>
            <p:nvPr/>
          </p:nvGrpSpPr>
          <p:grpSpPr bwMode="auto">
            <a:xfrm>
              <a:off x="4206344" y="3251776"/>
              <a:ext cx="350311" cy="354447"/>
              <a:chOff x="2426" y="2781"/>
              <a:chExt cx="593" cy="600"/>
            </a:xfrm>
            <a:solidFill>
              <a:schemeClr val="bg1"/>
            </a:solidFill>
            <a:effectLst/>
          </p:grpSpPr>
          <p:sp>
            <p:nvSpPr>
              <p:cNvPr id="37"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grpSp>
        <p:nvGrpSpPr>
          <p:cNvPr id="39" name="组合 38"/>
          <p:cNvGrpSpPr/>
          <p:nvPr/>
        </p:nvGrpSpPr>
        <p:grpSpPr>
          <a:xfrm>
            <a:off x="5180536" y="4860981"/>
            <a:ext cx="1166781" cy="1166781"/>
            <a:chOff x="5512610" y="4547410"/>
            <a:chExt cx="1166781" cy="1166781"/>
          </a:xfrm>
        </p:grpSpPr>
        <p:sp>
          <p:nvSpPr>
            <p:cNvPr id="40" name="椭圆 39"/>
            <p:cNvSpPr/>
            <p:nvPr/>
          </p:nvSpPr>
          <p:spPr>
            <a:xfrm>
              <a:off x="5512610" y="4547410"/>
              <a:ext cx="1166781" cy="1166781"/>
            </a:xfrm>
            <a:prstGeom prst="ellipse">
              <a:avLst/>
            </a:prstGeom>
            <a:gradFill>
              <a:gsLst>
                <a:gs pos="100000">
                  <a:schemeClr val="bg1"/>
                </a:gs>
                <a:gs pos="0">
                  <a:schemeClr val="bg1">
                    <a:lumMod val="70000"/>
                  </a:schemeClr>
                </a:gs>
              </a:gsLst>
              <a:lin ang="2700000" scaled="1"/>
            </a:gradFill>
            <a:ln w="19050">
              <a:gradFill flip="none" rotWithShape="1">
                <a:gsLst>
                  <a:gs pos="0">
                    <a:schemeClr val="bg1"/>
                  </a:gs>
                  <a:gs pos="100000">
                    <a:schemeClr val="bg1">
                      <a:lumMod val="80000"/>
                    </a:schemeClr>
                  </a:gs>
                </a:gsLst>
                <a:lin ang="2700000" scaled="1"/>
                <a:tileRect/>
              </a:grad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椭圆 40"/>
            <p:cNvSpPr/>
            <p:nvPr/>
          </p:nvSpPr>
          <p:spPr>
            <a:xfrm>
              <a:off x="5645696" y="4680496"/>
              <a:ext cx="900609" cy="900609"/>
            </a:xfrm>
            <a:prstGeom prst="ellipse">
              <a:avLst/>
            </a:prstGeom>
            <a:solidFill>
              <a:srgbClr val="0297F0"/>
            </a:solidFill>
            <a:ln w="15875">
              <a:gradFill flip="none" rotWithShape="1">
                <a:gsLst>
                  <a:gs pos="0">
                    <a:schemeClr val="bg1">
                      <a:lumMod val="65000"/>
                    </a:schemeClr>
                  </a:gs>
                  <a:gs pos="100000">
                    <a:schemeClr val="bg1">
                      <a:lumMod val="95000"/>
                      <a:lumOff val="5000"/>
                    </a:schemeClr>
                  </a:gs>
                </a:gsLst>
                <a:lin ang="2700000" scaled="1"/>
                <a:tileRect/>
              </a:gradFill>
            </a:ln>
            <a:effectLst>
              <a:innerShdw blurRad="762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2" name="组合 41"/>
            <p:cNvGrpSpPr/>
            <p:nvPr/>
          </p:nvGrpSpPr>
          <p:grpSpPr>
            <a:xfrm>
              <a:off x="5930425" y="4950620"/>
              <a:ext cx="331151" cy="360360"/>
              <a:chOff x="4873620" y="1965325"/>
              <a:chExt cx="269882" cy="293688"/>
            </a:xfrm>
            <a:solidFill>
              <a:schemeClr val="bg1"/>
            </a:solidFill>
            <a:effectLst/>
          </p:grpSpPr>
          <p:sp>
            <p:nvSpPr>
              <p:cNvPr id="43" name="Freeform 502"/>
              <p:cNvSpPr>
                <a:spLocks/>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 name="Freeform 503"/>
              <p:cNvSpPr>
                <a:spLocks/>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 name="Freeform 504"/>
              <p:cNvSpPr>
                <a:spLocks/>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 name="Freeform 505"/>
              <p:cNvSpPr>
                <a:spLocks/>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grpSp>
        <p:nvGrpSpPr>
          <p:cNvPr id="47" name="组合 46"/>
          <p:cNvGrpSpPr/>
          <p:nvPr/>
        </p:nvGrpSpPr>
        <p:grpSpPr>
          <a:xfrm>
            <a:off x="1670130" y="4403617"/>
            <a:ext cx="2331058" cy="1378757"/>
            <a:chOff x="1258030" y="3593783"/>
            <a:chExt cx="2331058" cy="1378757"/>
          </a:xfrm>
        </p:grpSpPr>
        <p:sp>
          <p:nvSpPr>
            <p:cNvPr id="48" name="文本框 45"/>
            <p:cNvSpPr txBox="1"/>
            <p:nvPr/>
          </p:nvSpPr>
          <p:spPr>
            <a:xfrm>
              <a:off x="1258030" y="3593783"/>
              <a:ext cx="870790" cy="523220"/>
            </a:xfrm>
            <a:prstGeom prst="rect">
              <a:avLst/>
            </a:prstGeom>
            <a:noFill/>
          </p:spPr>
          <p:txBody>
            <a:bodyPr wrap="square" rtlCol="0">
              <a:spAutoFit/>
            </a:bodyPr>
            <a:lstStyle/>
            <a:p>
              <a:pPr algn="ctr"/>
              <a:r>
                <a:rPr lang="en-US" altLang="zh-CN" sz="2800" b="1" dirty="0">
                  <a:solidFill>
                    <a:srgbClr val="0297F0"/>
                  </a:solidFill>
                </a:rPr>
                <a:t>02</a:t>
              </a:r>
              <a:endParaRPr lang="zh-CN" altLang="en-US" sz="2800" b="1" dirty="0">
                <a:solidFill>
                  <a:srgbClr val="0297F0"/>
                </a:solidFill>
              </a:endParaRPr>
            </a:p>
          </p:txBody>
        </p:sp>
        <p:sp>
          <p:nvSpPr>
            <p:cNvPr id="49" name="文本框 46"/>
            <p:cNvSpPr txBox="1"/>
            <p:nvPr/>
          </p:nvSpPr>
          <p:spPr>
            <a:xfrm>
              <a:off x="1799068" y="3696239"/>
              <a:ext cx="1790020" cy="400110"/>
            </a:xfrm>
            <a:prstGeom prst="rect">
              <a:avLst/>
            </a:prstGeom>
            <a:noFill/>
          </p:spPr>
          <p:txBody>
            <a:bodyPr wrap="square" rtlCol="0">
              <a:spAutoFit/>
            </a:bodyPr>
            <a:lstStyle/>
            <a:p>
              <a:pPr lvl="0">
                <a:defRPr sz="1800">
                  <a:solidFill>
                    <a:srgbClr val="000000"/>
                  </a:solidFill>
                  <a:uFillTx/>
                </a:defRPr>
              </a:pPr>
              <a:r>
                <a:rPr lang="zh-CN" altLang="en-US" dirty="0">
                  <a:solidFill>
                    <a:srgbClr val="EA5E66"/>
                  </a:solidFill>
                  <a:uFill>
                    <a:solidFill>
                      <a:srgbClr val="595959"/>
                    </a:solidFill>
                  </a:uFill>
                  <a:latin typeface="方正兰亭中粗黑_GBK" panose="02000000000000000000" pitchFamily="2" charset="-122"/>
                  <a:ea typeface="方正兰亭中粗黑_GBK" panose="02000000000000000000" pitchFamily="2" charset="-122"/>
                  <a:cs typeface="+mn-ea"/>
                  <a:sym typeface="+mn-lt"/>
                </a:rPr>
                <a:t> </a:t>
              </a:r>
              <a:r>
                <a:rPr lang="zh-CN" altLang="en-US" sz="2000" dirty="0">
                  <a:solidFill>
                    <a:srgbClr val="666666"/>
                  </a:solidFill>
                  <a:uFill>
                    <a:solidFill>
                      <a:srgbClr val="595959"/>
                    </a:solidFill>
                  </a:uFill>
                  <a:latin typeface="微软雅黑" panose="020B0503020204020204" pitchFamily="34" charset="-122"/>
                  <a:ea typeface="微软雅黑" panose="020B0503020204020204" pitchFamily="34" charset="-122"/>
                  <a:cs typeface="+mn-ea"/>
                  <a:sym typeface="+mn-lt"/>
                </a:rPr>
                <a:t>点击添加标题</a:t>
              </a:r>
              <a:endParaRPr lang="zh-CN" altLang="en-US" sz="2400" dirty="0">
                <a:solidFill>
                  <a:srgbClr val="666666"/>
                </a:solidFill>
                <a:uFill>
                  <a:solidFill>
                    <a:srgbClr val="595959"/>
                  </a:solidFill>
                </a:uFill>
                <a:latin typeface="微软雅黑" panose="020B0503020204020204" pitchFamily="34" charset="-122"/>
                <a:ea typeface="微软雅黑" panose="020B0503020204020204" pitchFamily="34" charset="-122"/>
                <a:cs typeface="+mn-ea"/>
                <a:sym typeface="+mn-lt"/>
              </a:endParaRPr>
            </a:p>
          </p:txBody>
        </p:sp>
        <p:sp>
          <p:nvSpPr>
            <p:cNvPr id="50" name="文本框 47"/>
            <p:cNvSpPr txBox="1"/>
            <p:nvPr/>
          </p:nvSpPr>
          <p:spPr>
            <a:xfrm>
              <a:off x="1438395" y="3993811"/>
              <a:ext cx="2124918" cy="978729"/>
            </a:xfrm>
            <a:prstGeom prst="rect">
              <a:avLst/>
            </a:prstGeom>
            <a:noFill/>
          </p:spPr>
          <p:txBody>
            <a:bodyPr wrap="square" rtlCol="0">
              <a:spAutoFit/>
            </a:bodyPr>
            <a:lstStyle/>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8042205" y="2100161"/>
            <a:ext cx="2382715" cy="1378757"/>
            <a:chOff x="1258030" y="3593783"/>
            <a:chExt cx="2382715" cy="1378757"/>
          </a:xfrm>
        </p:grpSpPr>
        <p:sp>
          <p:nvSpPr>
            <p:cNvPr id="52" name="文本框 49"/>
            <p:cNvSpPr txBox="1"/>
            <p:nvPr/>
          </p:nvSpPr>
          <p:spPr>
            <a:xfrm>
              <a:off x="1258030" y="3593783"/>
              <a:ext cx="870790" cy="523220"/>
            </a:xfrm>
            <a:prstGeom prst="rect">
              <a:avLst/>
            </a:prstGeom>
            <a:noFill/>
          </p:spPr>
          <p:txBody>
            <a:bodyPr wrap="square" rtlCol="0">
              <a:spAutoFit/>
            </a:bodyPr>
            <a:lstStyle/>
            <a:p>
              <a:pPr algn="ctr"/>
              <a:r>
                <a:rPr lang="en-US" altLang="zh-CN" sz="2800" b="1" dirty="0">
                  <a:solidFill>
                    <a:srgbClr val="0297F0"/>
                  </a:solidFill>
                </a:rPr>
                <a:t>04</a:t>
              </a:r>
              <a:endParaRPr lang="zh-CN" altLang="en-US" sz="2800" b="1" dirty="0">
                <a:solidFill>
                  <a:srgbClr val="0297F0"/>
                </a:solidFill>
              </a:endParaRPr>
            </a:p>
          </p:txBody>
        </p:sp>
        <p:sp>
          <p:nvSpPr>
            <p:cNvPr id="53" name="文本框 50"/>
            <p:cNvSpPr txBox="1"/>
            <p:nvPr/>
          </p:nvSpPr>
          <p:spPr>
            <a:xfrm>
              <a:off x="1799068" y="3680197"/>
              <a:ext cx="1841677" cy="400110"/>
            </a:xfrm>
            <a:prstGeom prst="rect">
              <a:avLst/>
            </a:prstGeom>
            <a:noFill/>
          </p:spPr>
          <p:txBody>
            <a:bodyPr wrap="square" rtlCol="0">
              <a:spAutoFit/>
            </a:bodyPr>
            <a:lstStyle/>
            <a:p>
              <a:pPr lvl="0">
                <a:defRPr sz="1800">
                  <a:solidFill>
                    <a:srgbClr val="000000"/>
                  </a:solidFill>
                  <a:uFillTx/>
                </a:defRPr>
              </a:pPr>
              <a:r>
                <a:rPr lang="zh-CN" altLang="en-US" dirty="0">
                  <a:solidFill>
                    <a:srgbClr val="FFAB3F"/>
                  </a:solidFill>
                  <a:uFill>
                    <a:solidFill>
                      <a:srgbClr val="595959"/>
                    </a:solidFill>
                  </a:uFill>
                  <a:latin typeface="方正兰亭中粗黑_GBK" panose="02000000000000000000" pitchFamily="2" charset="-122"/>
                  <a:ea typeface="方正兰亭中粗黑_GBK" panose="02000000000000000000" pitchFamily="2" charset="-122"/>
                  <a:cs typeface="+mn-ea"/>
                  <a:sym typeface="+mn-lt"/>
                </a:rPr>
                <a:t> </a:t>
              </a:r>
              <a:r>
                <a:rPr lang="zh-CN" altLang="en-US" sz="2000" dirty="0">
                  <a:solidFill>
                    <a:srgbClr val="666666"/>
                  </a:solidFill>
                  <a:uFill>
                    <a:solidFill>
                      <a:srgbClr val="595959"/>
                    </a:solidFill>
                  </a:uFill>
                  <a:latin typeface="微软雅黑" panose="020B0503020204020204" pitchFamily="34" charset="-122"/>
                  <a:ea typeface="微软雅黑" panose="020B0503020204020204" pitchFamily="34" charset="-122"/>
                  <a:cs typeface="+mn-ea"/>
                  <a:sym typeface="+mn-lt"/>
                </a:rPr>
                <a:t>点击添加标题</a:t>
              </a:r>
            </a:p>
          </p:txBody>
        </p:sp>
        <p:sp>
          <p:nvSpPr>
            <p:cNvPr id="54" name="文本框 51"/>
            <p:cNvSpPr txBox="1"/>
            <p:nvPr/>
          </p:nvSpPr>
          <p:spPr>
            <a:xfrm>
              <a:off x="1438395" y="3993811"/>
              <a:ext cx="2101464" cy="978729"/>
            </a:xfrm>
            <a:prstGeom prst="rect">
              <a:avLst/>
            </a:prstGeom>
            <a:noFill/>
          </p:spPr>
          <p:txBody>
            <a:bodyPr wrap="square" rtlCol="0">
              <a:spAutoFit/>
            </a:bodyPr>
            <a:lstStyle/>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2133258" y="1386754"/>
            <a:ext cx="2434048" cy="1378757"/>
            <a:chOff x="797900" y="3593783"/>
            <a:chExt cx="2434048" cy="1378757"/>
          </a:xfrm>
        </p:grpSpPr>
        <p:sp>
          <p:nvSpPr>
            <p:cNvPr id="56" name="文本框 53"/>
            <p:cNvSpPr txBox="1"/>
            <p:nvPr/>
          </p:nvSpPr>
          <p:spPr>
            <a:xfrm>
              <a:off x="797900" y="3593783"/>
              <a:ext cx="870790" cy="523220"/>
            </a:xfrm>
            <a:prstGeom prst="rect">
              <a:avLst/>
            </a:prstGeom>
            <a:noFill/>
          </p:spPr>
          <p:txBody>
            <a:bodyPr wrap="square" rtlCol="0">
              <a:spAutoFit/>
            </a:bodyPr>
            <a:lstStyle/>
            <a:p>
              <a:pPr algn="ctr"/>
              <a:r>
                <a:rPr lang="en-US" altLang="zh-CN" sz="2800" b="1" dirty="0">
                  <a:solidFill>
                    <a:srgbClr val="0297F0"/>
                  </a:solidFill>
                </a:rPr>
                <a:t>01</a:t>
              </a:r>
              <a:endParaRPr lang="zh-CN" altLang="en-US" sz="2800" b="1" dirty="0">
                <a:solidFill>
                  <a:srgbClr val="0297F0"/>
                </a:solidFill>
              </a:endParaRPr>
            </a:p>
          </p:txBody>
        </p:sp>
        <p:sp>
          <p:nvSpPr>
            <p:cNvPr id="57" name="文本框 54"/>
            <p:cNvSpPr txBox="1"/>
            <p:nvPr/>
          </p:nvSpPr>
          <p:spPr>
            <a:xfrm>
              <a:off x="1338938" y="3680197"/>
              <a:ext cx="1893010" cy="400110"/>
            </a:xfrm>
            <a:prstGeom prst="rect">
              <a:avLst/>
            </a:prstGeom>
            <a:noFill/>
          </p:spPr>
          <p:txBody>
            <a:bodyPr wrap="square" rtlCol="0">
              <a:spAutoFit/>
            </a:bodyPr>
            <a:lstStyle/>
            <a:p>
              <a:pPr lvl="0">
                <a:defRPr sz="1800">
                  <a:solidFill>
                    <a:srgbClr val="000000"/>
                  </a:solidFill>
                  <a:uFillTx/>
                </a:defRPr>
              </a:pPr>
              <a:r>
                <a:rPr lang="zh-CN" altLang="en-US" dirty="0">
                  <a:solidFill>
                    <a:srgbClr val="EA6103"/>
                  </a:solidFill>
                  <a:uFill>
                    <a:solidFill>
                      <a:srgbClr val="595959"/>
                    </a:solidFill>
                  </a:uFill>
                  <a:latin typeface="方正兰亭中粗黑_GBK" panose="02000000000000000000" pitchFamily="2" charset="-122"/>
                  <a:ea typeface="方正兰亭中粗黑_GBK" panose="02000000000000000000" pitchFamily="2" charset="-122"/>
                  <a:cs typeface="+mn-ea"/>
                  <a:sym typeface="+mn-lt"/>
                </a:rPr>
                <a:t> </a:t>
              </a:r>
              <a:r>
                <a:rPr lang="zh-CN" altLang="en-US" sz="2000" dirty="0">
                  <a:solidFill>
                    <a:srgbClr val="666666"/>
                  </a:solidFill>
                  <a:uFill>
                    <a:solidFill>
                      <a:srgbClr val="595959"/>
                    </a:solidFill>
                  </a:uFill>
                  <a:latin typeface="微软雅黑" panose="020B0503020204020204" pitchFamily="34" charset="-122"/>
                  <a:ea typeface="微软雅黑" panose="020B0503020204020204" pitchFamily="34" charset="-122"/>
                  <a:cs typeface="+mn-ea"/>
                  <a:sym typeface="+mn-lt"/>
                </a:rPr>
                <a:t>点击添加标题</a:t>
              </a:r>
            </a:p>
          </p:txBody>
        </p:sp>
        <p:sp>
          <p:nvSpPr>
            <p:cNvPr id="58" name="文本框 55"/>
            <p:cNvSpPr txBox="1"/>
            <p:nvPr/>
          </p:nvSpPr>
          <p:spPr>
            <a:xfrm>
              <a:off x="978264" y="3993811"/>
              <a:ext cx="2118629" cy="978729"/>
            </a:xfrm>
            <a:prstGeom prst="rect">
              <a:avLst/>
            </a:prstGeom>
            <a:noFill/>
          </p:spPr>
          <p:txBody>
            <a:bodyPr wrap="square" rtlCol="0">
              <a:spAutoFit/>
            </a:bodyPr>
            <a:lstStyle/>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6822837" y="5045116"/>
            <a:ext cx="2438735" cy="1378757"/>
            <a:chOff x="1258030" y="3593783"/>
            <a:chExt cx="2438735" cy="1378757"/>
          </a:xfrm>
        </p:grpSpPr>
        <p:sp>
          <p:nvSpPr>
            <p:cNvPr id="60" name="文本框 57"/>
            <p:cNvSpPr txBox="1"/>
            <p:nvPr/>
          </p:nvSpPr>
          <p:spPr>
            <a:xfrm>
              <a:off x="1258030" y="3593783"/>
              <a:ext cx="870790" cy="523220"/>
            </a:xfrm>
            <a:prstGeom prst="rect">
              <a:avLst/>
            </a:prstGeom>
            <a:noFill/>
          </p:spPr>
          <p:txBody>
            <a:bodyPr wrap="square" rtlCol="0">
              <a:spAutoFit/>
            </a:bodyPr>
            <a:lstStyle/>
            <a:p>
              <a:pPr algn="ctr"/>
              <a:r>
                <a:rPr lang="en-US" altLang="zh-CN" sz="2800" b="1" dirty="0">
                  <a:solidFill>
                    <a:srgbClr val="0297F0"/>
                  </a:solidFill>
                </a:rPr>
                <a:t>03</a:t>
              </a:r>
              <a:endParaRPr lang="zh-CN" altLang="en-US" sz="2800" b="1" dirty="0">
                <a:solidFill>
                  <a:srgbClr val="0297F0"/>
                </a:solidFill>
              </a:endParaRPr>
            </a:p>
          </p:txBody>
        </p:sp>
        <p:sp>
          <p:nvSpPr>
            <p:cNvPr id="61" name="文本框 58"/>
            <p:cNvSpPr txBox="1"/>
            <p:nvPr/>
          </p:nvSpPr>
          <p:spPr>
            <a:xfrm>
              <a:off x="1799068" y="3664155"/>
              <a:ext cx="1897697" cy="400110"/>
            </a:xfrm>
            <a:prstGeom prst="rect">
              <a:avLst/>
            </a:prstGeom>
            <a:noFill/>
          </p:spPr>
          <p:txBody>
            <a:bodyPr wrap="square" rtlCol="0">
              <a:spAutoFit/>
            </a:bodyPr>
            <a:lstStyle/>
            <a:p>
              <a:pPr lvl="0">
                <a:defRPr sz="1800">
                  <a:solidFill>
                    <a:srgbClr val="000000"/>
                  </a:solidFill>
                  <a:uFillTx/>
                </a:defRPr>
              </a:pPr>
              <a:r>
                <a:rPr lang="zh-CN" altLang="en-US" dirty="0">
                  <a:solidFill>
                    <a:srgbClr val="0099A9"/>
                  </a:solidFill>
                  <a:uFill>
                    <a:solidFill>
                      <a:srgbClr val="595959"/>
                    </a:solidFill>
                  </a:uFill>
                  <a:latin typeface="方正兰亭中粗黑_GBK" panose="02000000000000000000" pitchFamily="2" charset="-122"/>
                  <a:ea typeface="方正兰亭中粗黑_GBK" panose="02000000000000000000" pitchFamily="2" charset="-122"/>
                  <a:cs typeface="+mn-ea"/>
                  <a:sym typeface="+mn-lt"/>
                </a:rPr>
                <a:t> </a:t>
              </a:r>
              <a:r>
                <a:rPr lang="zh-CN" altLang="en-US" sz="2000" dirty="0">
                  <a:solidFill>
                    <a:srgbClr val="666666"/>
                  </a:solidFill>
                  <a:uFill>
                    <a:solidFill>
                      <a:srgbClr val="595959"/>
                    </a:solidFill>
                  </a:uFill>
                  <a:latin typeface="微软雅黑" panose="020B0503020204020204" pitchFamily="34" charset="-122"/>
                  <a:ea typeface="微软雅黑" panose="020B0503020204020204" pitchFamily="34" charset="-122"/>
                  <a:cs typeface="+mn-ea"/>
                  <a:sym typeface="+mn-lt"/>
                </a:rPr>
                <a:t>点击添加标题</a:t>
              </a:r>
              <a:endParaRPr lang="zh-CN" altLang="en-US" sz="2400" dirty="0">
                <a:solidFill>
                  <a:srgbClr val="666666"/>
                </a:solidFill>
                <a:uFill>
                  <a:solidFill>
                    <a:srgbClr val="595959"/>
                  </a:solidFill>
                </a:uFill>
                <a:latin typeface="微软雅黑" panose="020B0503020204020204" pitchFamily="34" charset="-122"/>
                <a:ea typeface="微软雅黑" panose="020B0503020204020204" pitchFamily="34" charset="-122"/>
                <a:cs typeface="+mn-ea"/>
                <a:sym typeface="+mn-lt"/>
              </a:endParaRPr>
            </a:p>
          </p:txBody>
        </p:sp>
        <p:sp>
          <p:nvSpPr>
            <p:cNvPr id="62" name="文本框 59"/>
            <p:cNvSpPr txBox="1"/>
            <p:nvPr/>
          </p:nvSpPr>
          <p:spPr>
            <a:xfrm>
              <a:off x="1438395" y="3993811"/>
              <a:ext cx="2123706" cy="978729"/>
            </a:xfrm>
            <a:prstGeom prst="rect">
              <a:avLst/>
            </a:prstGeom>
            <a:noFill/>
          </p:spPr>
          <p:txBody>
            <a:bodyPr wrap="square" rtlCol="0">
              <a:spAutoFit/>
            </a:bodyPr>
            <a:lstStyle/>
            <a:p>
              <a:pPr algn="just">
                <a:lnSpc>
                  <a:spcPct val="120000"/>
                </a:lnSpc>
              </a:pPr>
              <a:r>
                <a:rPr lang="zh-CN" altLang="en-US" sz="1600" dirty="0">
                  <a:solidFill>
                    <a:schemeClr val="tx1">
                      <a:lumMod val="75000"/>
                      <a:lumOff val="25000"/>
                    </a:schemeClr>
                  </a:solidFill>
                  <a:uFill>
                    <a:solidFill>
                      <a:srgbClr val="808080"/>
                    </a:solidFill>
                  </a:uFill>
                  <a:latin typeface="微软雅黑" panose="020B0503020204020204" pitchFamily="34" charset="-122"/>
                  <a:ea typeface="微软雅黑" panose="020B0503020204020204" pitchFamily="34" charset="-122"/>
                  <a:cs typeface="+mn-ea"/>
                  <a:sym typeface="+mn-lt"/>
                </a:rPr>
                <a:t>点击此处添加文本信息，点击此处添加文本信息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4518486" y="3037017"/>
            <a:ext cx="2490880" cy="1031825"/>
            <a:chOff x="4850560" y="2723446"/>
            <a:chExt cx="2490880" cy="1031825"/>
          </a:xfrm>
        </p:grpSpPr>
        <p:sp>
          <p:nvSpPr>
            <p:cNvPr id="64" name="文本框 60"/>
            <p:cNvSpPr txBox="1"/>
            <p:nvPr/>
          </p:nvSpPr>
          <p:spPr>
            <a:xfrm>
              <a:off x="4850560" y="3324384"/>
              <a:ext cx="2490880" cy="430887"/>
            </a:xfrm>
            <a:prstGeom prst="rect">
              <a:avLst/>
            </a:prstGeom>
            <a:noFill/>
          </p:spPr>
          <p:txBody>
            <a:bodyPr wrap="square" rtlCol="0">
              <a:spAutoFit/>
            </a:bodyPr>
            <a:lstStyle/>
            <a:p>
              <a:pPr algn="ctr"/>
              <a:r>
                <a:rPr lang="zh-CN" altLang="en-US" sz="2200" u="sng" dirty="0">
                  <a:solidFill>
                    <a:srgbClr val="0297F0"/>
                  </a:solidFill>
                  <a:effectLst>
                    <a:innerShdw blurRad="63500" dist="50800" dir="13500000">
                      <a:prstClr val="black">
                        <a:alpha val="50000"/>
                      </a:prstClr>
                    </a:innerShdw>
                  </a:effectLst>
                  <a:latin typeface="方正兰亭中粗黑_GBK" panose="02000000000000000000" pitchFamily="2" charset="-122"/>
                  <a:ea typeface="方正兰亭中粗黑_GBK" panose="02000000000000000000" pitchFamily="2" charset="-122"/>
                </a:rPr>
                <a:t>我的优势</a:t>
              </a:r>
            </a:p>
          </p:txBody>
        </p:sp>
        <p:sp>
          <p:nvSpPr>
            <p:cNvPr id="65" name="Freeform 48"/>
            <p:cNvSpPr>
              <a:spLocks noEditPoints="1"/>
            </p:cNvSpPr>
            <p:nvPr/>
          </p:nvSpPr>
          <p:spPr bwMode="auto">
            <a:xfrm>
              <a:off x="5829190" y="2723446"/>
              <a:ext cx="547085" cy="595011"/>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7435761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1000"/>
                                </p:stCondLst>
                                <p:childTnLst>
                                  <p:par>
                                    <p:cTn id="16" presetID="21" presetClass="entr" presetSubtype="1"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1300"/>
                                            <p:tgtEl>
                                              <p:spTgt spid="8"/>
                                            </p:tgtEl>
                                          </p:cBhvr>
                                        </p:animEffect>
                                      </p:childTnLst>
                                    </p:cTn>
                                  </p:par>
                                  <p:par>
                                    <p:cTn id="19" presetID="10" presetClass="entr" presetSubtype="0" fill="hold" nodeType="withEffect">
                                      <p:stCondLst>
                                        <p:cond delay="110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childTnLst>
                              </p:cTn>
                            </p:par>
                            <p:par>
                              <p:cTn id="22" fill="hold">
                                <p:stCondLst>
                                  <p:cond delay="2600"/>
                                </p:stCondLst>
                                <p:childTnLst>
                                  <p:par>
                                    <p:cTn id="23" presetID="2" presetClass="entr" presetSubtype="4" accel="70000" fill="hold" nodeType="afterEffect" p14:presetBounceEnd="40000">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14:bounceEnd="40000">
                                          <p:cBhvr additive="base">
                                            <p:cTn id="25" dur="50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accel="70000" fill="hold" nodeType="withEffect" p14:presetBounceEnd="40000">
                                      <p:stCondLst>
                                        <p:cond delay="300"/>
                                      </p:stCondLst>
                                      <p:childTnLst>
                                        <p:set>
                                          <p:cBhvr>
                                            <p:cTn id="28" dur="1" fill="hold">
                                              <p:stCondLst>
                                                <p:cond delay="0"/>
                                              </p:stCondLst>
                                            </p:cTn>
                                            <p:tgtEl>
                                              <p:spTgt spid="33"/>
                                            </p:tgtEl>
                                            <p:attrNameLst>
                                              <p:attrName>style.visibility</p:attrName>
                                            </p:attrNameLst>
                                          </p:cBhvr>
                                          <p:to>
                                            <p:strVal val="visible"/>
                                          </p:to>
                                        </p:set>
                                        <p:anim calcmode="lin" valueType="num" p14:bounceEnd="40000">
                                          <p:cBhvr additive="base">
                                            <p:cTn id="29" dur="500" fill="hold"/>
                                            <p:tgtEl>
                                              <p:spTgt spid="33"/>
                                            </p:tgtEl>
                                            <p:attrNameLst>
                                              <p:attrName>ppt_x</p:attrName>
                                            </p:attrNameLst>
                                          </p:cBhvr>
                                          <p:tavLst>
                                            <p:tav tm="0">
                                              <p:val>
                                                <p:strVal val="#ppt_x"/>
                                              </p:val>
                                            </p:tav>
                                            <p:tav tm="100000">
                                              <p:val>
                                                <p:strVal val="#ppt_x"/>
                                              </p:val>
                                            </p:tav>
                                          </p:tavLst>
                                        </p:anim>
                                        <p:anim calcmode="lin" valueType="num" p14:bounceEnd="40000">
                                          <p:cBhvr additive="base">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accel="70000" fill="hold" nodeType="withEffect" p14:presetBounceEnd="40000">
                                      <p:stCondLst>
                                        <p:cond delay="600"/>
                                      </p:stCondLst>
                                      <p:childTnLst>
                                        <p:set>
                                          <p:cBhvr>
                                            <p:cTn id="32" dur="1" fill="hold">
                                              <p:stCondLst>
                                                <p:cond delay="0"/>
                                              </p:stCondLst>
                                            </p:cTn>
                                            <p:tgtEl>
                                              <p:spTgt spid="24"/>
                                            </p:tgtEl>
                                            <p:attrNameLst>
                                              <p:attrName>style.visibility</p:attrName>
                                            </p:attrNameLst>
                                          </p:cBhvr>
                                          <p:to>
                                            <p:strVal val="visible"/>
                                          </p:to>
                                        </p:set>
                                        <p:anim calcmode="lin" valueType="num" p14:bounceEnd="40000">
                                          <p:cBhvr additive="base">
                                            <p:cTn id="33" dur="5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34" dur="500" fill="hold"/>
                                            <p:tgtEl>
                                              <p:spTgt spid="24"/>
                                            </p:tgtEl>
                                            <p:attrNameLst>
                                              <p:attrName>ppt_y</p:attrName>
                                            </p:attrNameLst>
                                          </p:cBhvr>
                                          <p:tavLst>
                                            <p:tav tm="0">
                                              <p:val>
                                                <p:strVal val="1+#ppt_h/2"/>
                                              </p:val>
                                            </p:tav>
                                            <p:tav tm="100000">
                                              <p:val>
                                                <p:strVal val="#ppt_y"/>
                                              </p:val>
                                            </p:tav>
                                          </p:tavLst>
                                        </p:anim>
                                      </p:childTnLst>
                                    </p:cTn>
                                  </p:par>
                                  <p:par>
                                    <p:cTn id="35" presetID="2" presetClass="entr" presetSubtype="4" accel="70000" fill="hold" nodeType="withEffect" p14:presetBounceEnd="40000">
                                      <p:stCondLst>
                                        <p:cond delay="900"/>
                                      </p:stCondLst>
                                      <p:childTnLst>
                                        <p:set>
                                          <p:cBhvr>
                                            <p:cTn id="36" dur="1" fill="hold">
                                              <p:stCondLst>
                                                <p:cond delay="0"/>
                                              </p:stCondLst>
                                            </p:cTn>
                                            <p:tgtEl>
                                              <p:spTgt spid="39"/>
                                            </p:tgtEl>
                                            <p:attrNameLst>
                                              <p:attrName>style.visibility</p:attrName>
                                            </p:attrNameLst>
                                          </p:cBhvr>
                                          <p:to>
                                            <p:strVal val="visible"/>
                                          </p:to>
                                        </p:set>
                                        <p:anim calcmode="lin" valueType="num" p14:bounceEnd="40000">
                                          <p:cBhvr additive="base">
                                            <p:cTn id="37" dur="500" fill="hold"/>
                                            <p:tgtEl>
                                              <p:spTgt spid="39"/>
                                            </p:tgtEl>
                                            <p:attrNameLst>
                                              <p:attrName>ppt_x</p:attrName>
                                            </p:attrNameLst>
                                          </p:cBhvr>
                                          <p:tavLst>
                                            <p:tav tm="0">
                                              <p:val>
                                                <p:strVal val="#ppt_x"/>
                                              </p:val>
                                            </p:tav>
                                            <p:tav tm="100000">
                                              <p:val>
                                                <p:strVal val="#ppt_x"/>
                                              </p:val>
                                            </p:tav>
                                          </p:tavLst>
                                        </p:anim>
                                        <p:anim calcmode="lin" valueType="num" p14:bounceEnd="40000">
                                          <p:cBhvr additive="base">
                                            <p:cTn id="38" dur="500" fill="hold"/>
                                            <p:tgtEl>
                                              <p:spTgt spid="39"/>
                                            </p:tgtEl>
                                            <p:attrNameLst>
                                              <p:attrName>ppt_y</p:attrName>
                                            </p:attrNameLst>
                                          </p:cBhvr>
                                          <p:tavLst>
                                            <p:tav tm="0">
                                              <p:val>
                                                <p:strVal val="1+#ppt_h/2"/>
                                              </p:val>
                                            </p:tav>
                                            <p:tav tm="100000">
                                              <p:val>
                                                <p:strVal val="#ppt_y"/>
                                              </p:val>
                                            </p:tav>
                                          </p:tavLst>
                                        </p:anim>
                                      </p:childTnLst>
                                    </p:cTn>
                                  </p:par>
                                </p:childTnLst>
                              </p:cTn>
                            </p:par>
                            <p:par>
                              <p:cTn id="39" fill="hold">
                                <p:stCondLst>
                                  <p:cond delay="4000"/>
                                </p:stCondLst>
                                <p:childTnLst>
                                  <p:par>
                                    <p:cTn id="40" presetID="16" presetClass="entr" presetSubtype="37" fill="hold"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barn(outVertical)">
                                          <p:cBhvr>
                                            <p:cTn id="42" dur="1000"/>
                                            <p:tgtEl>
                                              <p:spTgt spid="55"/>
                                            </p:tgtEl>
                                          </p:cBhvr>
                                        </p:animEffect>
                                      </p:childTnLst>
                                    </p:cTn>
                                  </p:par>
                                  <p:par>
                                    <p:cTn id="43" presetID="16" presetClass="entr" presetSubtype="37"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barn(outVertical)">
                                          <p:cBhvr>
                                            <p:cTn id="45" dur="1000"/>
                                            <p:tgtEl>
                                              <p:spTgt spid="51"/>
                                            </p:tgtEl>
                                          </p:cBhvr>
                                        </p:animEffect>
                                      </p:childTnLst>
                                    </p:cTn>
                                  </p:par>
                                  <p:par>
                                    <p:cTn id="46" presetID="16" presetClass="entr" presetSubtype="37" fill="hold"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barn(outVertical)">
                                          <p:cBhvr>
                                            <p:cTn id="48" dur="1000"/>
                                            <p:tgtEl>
                                              <p:spTgt spid="47"/>
                                            </p:tgtEl>
                                          </p:cBhvr>
                                        </p:animEffect>
                                      </p:childTnLst>
                                    </p:cTn>
                                  </p:par>
                                  <p:par>
                                    <p:cTn id="49" presetID="16" presetClass="entr" presetSubtype="37"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barn(outVertical)">
                                          <p:cBhvr>
                                            <p:cTn id="51"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1000"/>
                                </p:stCondLst>
                                <p:childTnLst>
                                  <p:par>
                                    <p:cTn id="16" presetID="21" presetClass="entr" presetSubtype="1"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1300"/>
                                            <p:tgtEl>
                                              <p:spTgt spid="8"/>
                                            </p:tgtEl>
                                          </p:cBhvr>
                                        </p:animEffect>
                                      </p:childTnLst>
                                    </p:cTn>
                                  </p:par>
                                  <p:par>
                                    <p:cTn id="19" presetID="10" presetClass="entr" presetSubtype="0" fill="hold" nodeType="withEffect">
                                      <p:stCondLst>
                                        <p:cond delay="110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childTnLst>
                              </p:cTn>
                            </p:par>
                            <p:par>
                              <p:cTn id="22" fill="hold">
                                <p:stCondLst>
                                  <p:cond delay="2600"/>
                                </p:stCondLst>
                                <p:childTnLst>
                                  <p:par>
                                    <p:cTn id="23" presetID="2" presetClass="entr" presetSubtype="4" accel="7000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accel="70000" fill="hold" nodeType="withEffect">
                                      <p:stCondLst>
                                        <p:cond delay="30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accel="70000" fill="hold" nodeType="withEffect">
                                      <p:stCondLst>
                                        <p:cond delay="60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par>
                                    <p:cTn id="35" presetID="2" presetClass="entr" presetSubtype="4" accel="70000" fill="hold" nodeType="withEffect">
                                      <p:stCondLst>
                                        <p:cond delay="90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ppt_x"/>
                                              </p:val>
                                            </p:tav>
                                            <p:tav tm="100000">
                                              <p:val>
                                                <p:strVal val="#ppt_x"/>
                                              </p:val>
                                            </p:tav>
                                          </p:tavLst>
                                        </p:anim>
                                        <p:anim calcmode="lin" valueType="num">
                                          <p:cBhvr additive="base">
                                            <p:cTn id="38" dur="500" fill="hold"/>
                                            <p:tgtEl>
                                              <p:spTgt spid="39"/>
                                            </p:tgtEl>
                                            <p:attrNameLst>
                                              <p:attrName>ppt_y</p:attrName>
                                            </p:attrNameLst>
                                          </p:cBhvr>
                                          <p:tavLst>
                                            <p:tav tm="0">
                                              <p:val>
                                                <p:strVal val="1+#ppt_h/2"/>
                                              </p:val>
                                            </p:tav>
                                            <p:tav tm="100000">
                                              <p:val>
                                                <p:strVal val="#ppt_y"/>
                                              </p:val>
                                            </p:tav>
                                          </p:tavLst>
                                        </p:anim>
                                      </p:childTnLst>
                                    </p:cTn>
                                  </p:par>
                                </p:childTnLst>
                              </p:cTn>
                            </p:par>
                            <p:par>
                              <p:cTn id="39" fill="hold">
                                <p:stCondLst>
                                  <p:cond delay="4000"/>
                                </p:stCondLst>
                                <p:childTnLst>
                                  <p:par>
                                    <p:cTn id="40" presetID="16" presetClass="entr" presetSubtype="37" fill="hold"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barn(outVertical)">
                                          <p:cBhvr>
                                            <p:cTn id="42" dur="1000"/>
                                            <p:tgtEl>
                                              <p:spTgt spid="55"/>
                                            </p:tgtEl>
                                          </p:cBhvr>
                                        </p:animEffect>
                                      </p:childTnLst>
                                    </p:cTn>
                                  </p:par>
                                  <p:par>
                                    <p:cTn id="43" presetID="16" presetClass="entr" presetSubtype="37"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barn(outVertical)">
                                          <p:cBhvr>
                                            <p:cTn id="45" dur="1000"/>
                                            <p:tgtEl>
                                              <p:spTgt spid="51"/>
                                            </p:tgtEl>
                                          </p:cBhvr>
                                        </p:animEffect>
                                      </p:childTnLst>
                                    </p:cTn>
                                  </p:par>
                                  <p:par>
                                    <p:cTn id="46" presetID="16" presetClass="entr" presetSubtype="37" fill="hold"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barn(outVertical)">
                                          <p:cBhvr>
                                            <p:cTn id="48" dur="1000"/>
                                            <p:tgtEl>
                                              <p:spTgt spid="47"/>
                                            </p:tgtEl>
                                          </p:cBhvr>
                                        </p:animEffect>
                                      </p:childTnLst>
                                    </p:cTn>
                                  </p:par>
                                  <p:par>
                                    <p:cTn id="49" presetID="16" presetClass="entr" presetSubtype="37"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barn(outVertical)">
                                          <p:cBhvr>
                                            <p:cTn id="51"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219094023"/>
  <p:tag name="MH_LIBRARY" val="GRAPHIC"/>
  <p:tag name="MH_TYPE" val="Other"/>
  <p:tag name="MH_ORDER" val="4"/>
</p:tagLst>
</file>

<file path=ppt/tags/tag20.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219102052"/>
  <p:tag name="MH_LIBRARY" val="GRAPHIC"/>
  <p:tag name="MH_TYPE" val="Other"/>
  <p:tag name="MH_ORDER" val="375"/>
</p:tagLst>
</file>

<file path=ppt/tags/tag24.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219094023"/>
  <p:tag name="MH_LIBRARY" val="GRAPHIC"/>
  <p:tag name="MH_TYPE" val="Other"/>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7"/>
</p:tagLst>
</file>

<file path=ppt/tags/tag34.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8"/>
</p:tagLst>
</file>

<file path=ppt/tags/tag35.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5"/>
</p:tagLst>
</file>

<file path=ppt/tags/tag36.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6"/>
</p:tagLst>
</file>

<file path=ppt/tags/tag37.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0219094023"/>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0219094023"/>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219094023"/>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3104</TotalTime>
  <Words>1186</Words>
  <Application>Microsoft Macintosh PowerPoint</Application>
  <PresentationFormat>宽屏</PresentationFormat>
  <Paragraphs>210</Paragraphs>
  <Slides>20</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方正兰亭中粗黑_GBK</vt:lpstr>
      <vt:lpstr>宋体</vt:lpstr>
      <vt:lpstr>微软雅黑</vt:lpstr>
      <vt:lpstr>굴림</vt:lpstr>
      <vt:lpstr>Arial</vt:lpstr>
      <vt:lpstr>Calibri</vt:lpstr>
      <vt:lpstr>Calibri Light</vt:lpstr>
      <vt:lpstr>Gill Sans</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述职报告</dc:title>
  <dc:creator>第一PPT</dc:creator>
  <cp:keywords>www.1ppt.com</cp:keywords>
  <dc:description>www.1ppt.com</dc:description>
  <cp:lastModifiedBy>tanlei</cp:lastModifiedBy>
  <cp:revision>192</cp:revision>
  <dcterms:created xsi:type="dcterms:W3CDTF">2016-07-13T15:37:38Z</dcterms:created>
  <dcterms:modified xsi:type="dcterms:W3CDTF">2020-10-19T09:27:18Z</dcterms:modified>
</cp:coreProperties>
</file>