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CC702-D41B-4976-A8F3-301493BF267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B546E-B4AA-4867-AD1C-C1FA3788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546E-B4AA-4867-AD1C-C1FA37883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B618-D0AB-05E8-A203-F079C78E6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FE41-0C00-0F41-1EA7-0E6291DA5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77CB-60CD-EF33-72E9-9C66C692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77C7-A2A5-042D-7133-E9573869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1F31-1A88-8AE7-AB9B-0E4667BB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5A7E-0BF9-8BA3-B2CF-D133393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84E81-777F-796C-7AA3-325D0FD02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3487-1F82-B947-FDB9-787C6C4C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3849-AC9B-628F-23C3-E456626B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B525-00AA-34A1-D78A-6D678527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1CE81-A036-F00F-B76F-314112115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85151-C611-8EC4-3720-63A9C687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5076-DCA6-D1E9-5C7A-654D48CF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15A3-A1A3-CF49-8613-133243EF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D766-7645-73F8-0139-CBA15B93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6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64F-F23F-C5E3-14C5-54C0B5B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232D-5563-C2B3-DEF9-F293BEBE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E64F-A4E7-B1C7-699C-8A4F6D03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072F-A25B-6A6E-C09B-875458E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E2A1-85F9-7821-CBA5-BC300297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B628-D810-CDE9-DE4F-C914BDAE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CE29-FB34-03FA-9E2F-162B4797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870D-A361-256B-BC0B-0E61C3AD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A3D36-916D-49A9-CBB6-8804C4E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EF70-BEE9-C529-3CE1-0B5EE10B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2B8F-B62F-3ED9-6532-2CF71D68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91E7-EC3C-E05A-6455-8C6127E50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F1409-9908-C01C-623A-8797C404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B2CD-BB2F-B636-12B6-A8228C92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5FA6-8107-2CCB-0C42-CF56052D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0D0E3-0D3E-66EA-C241-BF440122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6EAB-5561-CA25-5D8E-223EBABA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1BD0-5C30-51B2-A380-F78F8F391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6AEE7-C2E6-E13E-910B-9BBFBBCB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8C7F6-FE77-07B7-8EC6-12E36D5B6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2600F-06A5-08B2-41B2-BBA5B3933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B6125-5D20-BAD3-C679-66F5648D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3518D-B087-426C-B12E-1FAF0E97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E5623-5390-2359-0BAC-269AAB53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D5F9-15DB-E627-831F-C8480227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12760-C154-5DC7-136C-C1A22B09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9B24-E16D-CA77-AB58-EA536168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55402-8CF5-36EA-4527-4BFE9EC4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6AF71-FC49-1E2D-2CF3-6E6DCBDF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F4965-B62A-9AB9-C605-E77D0DBD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9C4E3-360E-DB5E-ED01-B5F184D5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D453-CD74-0A04-F4B6-A25887E9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7E3-2AD5-C9F7-3881-777A85B0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B93FB-ED93-39A1-ED11-3143116A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EFD07-8FC6-4420-5789-121E7B8F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50209-97B8-8B0C-2CEC-D3486C4B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DBAB-AE03-E5C2-014D-9DD6CA3A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7420-046A-2716-8405-C3A50CA8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3771A-8278-A062-B8BD-CC8B6085A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22138-417D-2196-DEC4-173498E71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6B9CB-56AE-6016-F4AB-AFF0C9A2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1C0F1-0097-3146-5B0A-45C227D1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8265-1D6F-1D97-5F85-12541F23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5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EE6D1-83E1-19C0-7D0A-CE1138AD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87B00-C34F-834F-C463-46912C70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F648-F5A3-2836-0EF1-C73D9B132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B1E1-BA0F-44E6-B53A-87BC60464F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186AF-C746-A090-0FCC-408CBC12E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81BA6-8FA2-40F5-1D9D-3491921F5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2D53-A524-4F62-A125-A8D32E2F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C6FF215-17B5-41E5-14D2-6A99556F7038}"/>
              </a:ext>
            </a:extLst>
          </p:cNvPr>
          <p:cNvCxnSpPr/>
          <p:nvPr/>
        </p:nvCxnSpPr>
        <p:spPr>
          <a:xfrm>
            <a:off x="7038975" y="4304459"/>
            <a:ext cx="2105025" cy="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4D6E7A0-169E-8631-8F75-8BCFD5043701}"/>
              </a:ext>
            </a:extLst>
          </p:cNvPr>
          <p:cNvSpPr txBox="1"/>
          <p:nvPr/>
        </p:nvSpPr>
        <p:spPr>
          <a:xfrm>
            <a:off x="7559515" y="3885121"/>
            <a:ext cx="1063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Pull Code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6AFF803-FD80-1622-4926-11D4656A92D9}"/>
              </a:ext>
            </a:extLst>
          </p:cNvPr>
          <p:cNvCxnSpPr/>
          <p:nvPr/>
        </p:nvCxnSpPr>
        <p:spPr>
          <a:xfrm flipV="1">
            <a:off x="3747080" y="4304459"/>
            <a:ext cx="2124661" cy="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A53C582-D7B5-8965-79A5-6DF16C274357}"/>
              </a:ext>
            </a:extLst>
          </p:cNvPr>
          <p:cNvCxnSpPr/>
          <p:nvPr/>
        </p:nvCxnSpPr>
        <p:spPr>
          <a:xfrm>
            <a:off x="3290841" y="1645013"/>
            <a:ext cx="0" cy="215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9C0413-8B9E-93FD-B04B-10C3A9096CB9}"/>
              </a:ext>
            </a:extLst>
          </p:cNvPr>
          <p:cNvCxnSpPr>
            <a:cxnSpLocks/>
          </p:cNvCxnSpPr>
          <p:nvPr/>
        </p:nvCxnSpPr>
        <p:spPr>
          <a:xfrm flipH="1" flipV="1">
            <a:off x="8729250" y="2712164"/>
            <a:ext cx="1805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5ED5FD-7704-D825-FCC2-E427731EA816}"/>
              </a:ext>
            </a:extLst>
          </p:cNvPr>
          <p:cNvCxnSpPr>
            <a:cxnSpLocks/>
          </p:cNvCxnSpPr>
          <p:nvPr/>
        </p:nvCxnSpPr>
        <p:spPr>
          <a:xfrm flipH="1">
            <a:off x="10932244" y="1069248"/>
            <a:ext cx="2" cy="115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708C06-FD91-26FF-4ABA-B5048F24F643}"/>
              </a:ext>
            </a:extLst>
          </p:cNvPr>
          <p:cNvCxnSpPr/>
          <p:nvPr/>
        </p:nvCxnSpPr>
        <p:spPr>
          <a:xfrm>
            <a:off x="7172325" y="853677"/>
            <a:ext cx="272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505816-ABC0-5CDA-C8EB-EC6FDA641461}"/>
              </a:ext>
            </a:extLst>
          </p:cNvPr>
          <p:cNvCxnSpPr/>
          <p:nvPr/>
        </p:nvCxnSpPr>
        <p:spPr>
          <a:xfrm>
            <a:off x="3829050" y="853677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617027-4D90-C056-FA09-56A3A43459C8}"/>
              </a:ext>
            </a:extLst>
          </p:cNvPr>
          <p:cNvCxnSpPr/>
          <p:nvPr/>
        </p:nvCxnSpPr>
        <p:spPr>
          <a:xfrm>
            <a:off x="1348383" y="853678"/>
            <a:ext cx="1494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0DA6C3C-68FC-8F2A-ECF2-2462921F8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2653109"/>
            <a:ext cx="1190625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23CC2-D5B8-FEC2-4317-838C0492D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" y="496094"/>
            <a:ext cx="858204" cy="715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C9A97-6B93-FB7F-3793-529C01926EDF}"/>
              </a:ext>
            </a:extLst>
          </p:cNvPr>
          <p:cNvSpPr txBox="1"/>
          <p:nvPr/>
        </p:nvSpPr>
        <p:spPr>
          <a:xfrm>
            <a:off x="214313" y="342900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D9482-ECE9-39F3-F668-77DBA31A5A58}"/>
              </a:ext>
            </a:extLst>
          </p:cNvPr>
          <p:cNvSpPr txBox="1"/>
          <p:nvPr/>
        </p:nvSpPr>
        <p:spPr>
          <a:xfrm>
            <a:off x="361355" y="1211263"/>
            <a:ext cx="896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GitHub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0BCA88-A072-51C6-003F-F004892307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09625" y="1580595"/>
            <a:ext cx="0" cy="10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88DAD4A-6D4C-B67E-7C9E-3A079B365C4F}"/>
              </a:ext>
            </a:extLst>
          </p:cNvPr>
          <p:cNvSpPr/>
          <p:nvPr/>
        </p:nvSpPr>
        <p:spPr>
          <a:xfrm>
            <a:off x="766762" y="2522339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7D610C-E6F9-0165-8B1B-DC585A07A9A8}"/>
              </a:ext>
            </a:extLst>
          </p:cNvPr>
          <p:cNvSpPr/>
          <p:nvPr/>
        </p:nvSpPr>
        <p:spPr>
          <a:xfrm>
            <a:off x="3246789" y="1634177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05709-5E9F-AB0E-E935-3DC41560BDA1}"/>
              </a:ext>
            </a:extLst>
          </p:cNvPr>
          <p:cNvSpPr/>
          <p:nvPr/>
        </p:nvSpPr>
        <p:spPr>
          <a:xfrm>
            <a:off x="7029291" y="4262171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E16B2D-3240-5EAB-AFB3-186EEA4D24F2}"/>
              </a:ext>
            </a:extLst>
          </p:cNvPr>
          <p:cNvSpPr/>
          <p:nvPr/>
        </p:nvSpPr>
        <p:spPr>
          <a:xfrm>
            <a:off x="1362075" y="808631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E498AC-8D6D-CC0B-DB2F-62ECD0DFBDA2}"/>
              </a:ext>
            </a:extLst>
          </p:cNvPr>
          <p:cNvSpPr/>
          <p:nvPr/>
        </p:nvSpPr>
        <p:spPr>
          <a:xfrm>
            <a:off x="3809084" y="820953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E1B44B-C2EF-64B5-4E77-513B1099B3BF}"/>
              </a:ext>
            </a:extLst>
          </p:cNvPr>
          <p:cNvSpPr/>
          <p:nvPr/>
        </p:nvSpPr>
        <p:spPr>
          <a:xfrm>
            <a:off x="7206793" y="819259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A9655A-F3B9-1109-0926-EF7BDDF93CB3}"/>
              </a:ext>
            </a:extLst>
          </p:cNvPr>
          <p:cNvSpPr/>
          <p:nvPr/>
        </p:nvSpPr>
        <p:spPr>
          <a:xfrm>
            <a:off x="10889381" y="1098869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16F5FA-3A27-BB1E-AA5B-177D52795074}"/>
              </a:ext>
            </a:extLst>
          </p:cNvPr>
          <p:cNvSpPr/>
          <p:nvPr/>
        </p:nvSpPr>
        <p:spPr>
          <a:xfrm>
            <a:off x="10451790" y="2653109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9DDDF9-AC75-AF64-781E-9D62FC77B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19" y="496094"/>
            <a:ext cx="590644" cy="7205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1741A7A-E4F0-182A-C113-9983F0CD989D}"/>
              </a:ext>
            </a:extLst>
          </p:cNvPr>
          <p:cNvSpPr txBox="1"/>
          <p:nvPr/>
        </p:nvSpPr>
        <p:spPr>
          <a:xfrm>
            <a:off x="2549677" y="1211263"/>
            <a:ext cx="148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Jenkins CI Job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96115-00AE-84CB-F04A-BBCCF22F6397}"/>
              </a:ext>
            </a:extLst>
          </p:cNvPr>
          <p:cNvSpPr txBox="1"/>
          <p:nvPr/>
        </p:nvSpPr>
        <p:spPr>
          <a:xfrm rot="16200000">
            <a:off x="-133588" y="1932186"/>
            <a:ext cx="11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Push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FB189A-9976-8A54-310F-62109CF44203}"/>
              </a:ext>
            </a:extLst>
          </p:cNvPr>
          <p:cNvSpPr txBox="1"/>
          <p:nvPr/>
        </p:nvSpPr>
        <p:spPr>
          <a:xfrm>
            <a:off x="1667698" y="439299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Pull code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9B0D0FC-29F7-D4F9-08F0-A7991EAB2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41" y="662672"/>
            <a:ext cx="1171995" cy="38201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EACD77-0DDB-0083-6DF5-58A85F06F89A}"/>
              </a:ext>
            </a:extLst>
          </p:cNvPr>
          <p:cNvSpPr txBox="1"/>
          <p:nvPr/>
        </p:nvSpPr>
        <p:spPr>
          <a:xfrm>
            <a:off x="5487976" y="1195904"/>
            <a:ext cx="193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Dependency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97D5D2-B103-CBC0-D335-0B96BC171272}"/>
              </a:ext>
            </a:extLst>
          </p:cNvPr>
          <p:cNvSpPr txBox="1"/>
          <p:nvPr/>
        </p:nvSpPr>
        <p:spPr>
          <a:xfrm>
            <a:off x="4110753" y="436839"/>
            <a:ext cx="1462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Dependency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B5B6238-0728-53C9-6610-46E22848C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14" y="496094"/>
            <a:ext cx="1758463" cy="4692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25B4AE4-2F17-E986-DC27-A1E6EFC0AFE5}"/>
              </a:ext>
            </a:extLst>
          </p:cNvPr>
          <p:cNvSpPr txBox="1"/>
          <p:nvPr/>
        </p:nvSpPr>
        <p:spPr>
          <a:xfrm>
            <a:off x="7455575" y="172928"/>
            <a:ext cx="2253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Code and quality gate analysis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F8F3613-1D90-6072-405D-DF5C64268A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91" y="2324706"/>
            <a:ext cx="628707" cy="77491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1938FFE-FB90-4C45-2483-6EE57E926650}"/>
              </a:ext>
            </a:extLst>
          </p:cNvPr>
          <p:cNvSpPr txBox="1"/>
          <p:nvPr/>
        </p:nvSpPr>
        <p:spPr>
          <a:xfrm rot="5400000">
            <a:off x="10647238" y="1711471"/>
            <a:ext cx="1653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Filesystem scan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EC28453-BED3-AF2F-0185-E60F055DCB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75" y="2252384"/>
            <a:ext cx="1190625" cy="91956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5847C8A-5723-AC58-98AE-708A38C18F31}"/>
              </a:ext>
            </a:extLst>
          </p:cNvPr>
          <p:cNvSpPr txBox="1"/>
          <p:nvPr/>
        </p:nvSpPr>
        <p:spPr>
          <a:xfrm>
            <a:off x="8812300" y="2848779"/>
            <a:ext cx="1639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Docker build and push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732474D-59C3-47A5-2075-8F2FCBBF311B}"/>
              </a:ext>
            </a:extLst>
          </p:cNvPr>
          <p:cNvSpPr/>
          <p:nvPr/>
        </p:nvSpPr>
        <p:spPr>
          <a:xfrm>
            <a:off x="3700195" y="4254453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4AFA628-225B-AC15-1F22-6D7CEFE81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36" y="3946875"/>
            <a:ext cx="858204" cy="715169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BEAAA11-B3A0-AC1F-6F7F-A1405EB0AD57}"/>
              </a:ext>
            </a:extLst>
          </p:cNvPr>
          <p:cNvSpPr/>
          <p:nvPr/>
        </p:nvSpPr>
        <p:spPr>
          <a:xfrm>
            <a:off x="1667698" y="172928"/>
            <a:ext cx="10309982" cy="33846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D8DF7F-A17B-58C4-F9B7-3AB3778948B6}"/>
              </a:ext>
            </a:extLst>
          </p:cNvPr>
          <p:cNvSpPr txBox="1"/>
          <p:nvPr/>
        </p:nvSpPr>
        <p:spPr>
          <a:xfrm rot="16200000">
            <a:off x="945022" y="2032975"/>
            <a:ext cx="1885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Jenkins CI Job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16EDEC-9654-2D8A-E005-7ADA9279EDAC}"/>
              </a:ext>
            </a:extLst>
          </p:cNvPr>
          <p:cNvSpPr/>
          <p:nvPr/>
        </p:nvSpPr>
        <p:spPr>
          <a:xfrm>
            <a:off x="1681564" y="3653246"/>
            <a:ext cx="10309982" cy="30318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C43C9FE-7792-30B7-D613-ECC68FF39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19" y="3951926"/>
            <a:ext cx="590644" cy="720503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41F82E4-FAE4-2C94-B24F-38320E583E4D}"/>
              </a:ext>
            </a:extLst>
          </p:cNvPr>
          <p:cNvSpPr txBox="1"/>
          <p:nvPr/>
        </p:nvSpPr>
        <p:spPr>
          <a:xfrm>
            <a:off x="3747080" y="2702085"/>
            <a:ext cx="315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After Jenkins CI Job Completed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80DB9E-8FBE-E364-8642-237346BFFFAA}"/>
              </a:ext>
            </a:extLst>
          </p:cNvPr>
          <p:cNvSpPr txBox="1"/>
          <p:nvPr/>
        </p:nvSpPr>
        <p:spPr>
          <a:xfrm>
            <a:off x="2517055" y="4635346"/>
            <a:ext cx="163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Jenkins CD Job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76E6659-AC43-8EB5-1C36-D7380EFF7B32}"/>
              </a:ext>
            </a:extLst>
          </p:cNvPr>
          <p:cNvSpPr txBox="1"/>
          <p:nvPr/>
        </p:nvSpPr>
        <p:spPr>
          <a:xfrm rot="16200000">
            <a:off x="2115109" y="2352199"/>
            <a:ext cx="1639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Trigger Jenkins CD Job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768D364-42A8-8144-3095-FED99054AD18}"/>
              </a:ext>
            </a:extLst>
          </p:cNvPr>
          <p:cNvSpPr txBox="1"/>
          <p:nvPr/>
        </p:nvSpPr>
        <p:spPr>
          <a:xfrm>
            <a:off x="3361359" y="3698875"/>
            <a:ext cx="2896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Update Docker Image Version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6789293-3F54-5962-37FE-D7A7FD008C08}"/>
              </a:ext>
            </a:extLst>
          </p:cNvPr>
          <p:cNvSpPr txBox="1"/>
          <p:nvPr/>
        </p:nvSpPr>
        <p:spPr>
          <a:xfrm>
            <a:off x="6033738" y="4635346"/>
            <a:ext cx="847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GitHub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F1502AE7-91E4-AC30-AAC7-990EF75189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14" y="3933644"/>
            <a:ext cx="1777766" cy="82423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8B63A50C-0A4C-9103-36DD-76E49CEC6C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602" y="5416074"/>
            <a:ext cx="1144477" cy="114447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C0E597C-066E-C9AC-EE3C-F3AD2BB70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44" y="5426996"/>
            <a:ext cx="1465465" cy="109768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847B4685-C469-EDF7-848A-8F5E15E123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72" y="5521428"/>
            <a:ext cx="2197332" cy="965789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D2F2C7-9DA4-6019-89B6-66CCB2C642F7}"/>
              </a:ext>
            </a:extLst>
          </p:cNvPr>
          <p:cNvCxnSpPr>
            <a:cxnSpLocks/>
          </p:cNvCxnSpPr>
          <p:nvPr/>
        </p:nvCxnSpPr>
        <p:spPr>
          <a:xfrm>
            <a:off x="10509415" y="4635346"/>
            <a:ext cx="0" cy="79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3927B05-E006-6A2C-1A0A-ED8592ADD1EF}"/>
              </a:ext>
            </a:extLst>
          </p:cNvPr>
          <p:cNvCxnSpPr>
            <a:cxnSpLocks/>
          </p:cNvCxnSpPr>
          <p:nvPr/>
        </p:nvCxnSpPr>
        <p:spPr>
          <a:xfrm flipH="1">
            <a:off x="7772400" y="5975838"/>
            <a:ext cx="219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E9A446-A235-4E3F-2FDC-68A4060D0949}"/>
              </a:ext>
            </a:extLst>
          </p:cNvPr>
          <p:cNvCxnSpPr>
            <a:cxnSpLocks/>
          </p:cNvCxnSpPr>
          <p:nvPr/>
        </p:nvCxnSpPr>
        <p:spPr>
          <a:xfrm flipH="1" flipV="1">
            <a:off x="3743057" y="5985678"/>
            <a:ext cx="1581005" cy="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8658303-7C1B-EB5A-4655-574D08CF4E13}"/>
              </a:ext>
            </a:extLst>
          </p:cNvPr>
          <p:cNvSpPr txBox="1"/>
          <p:nvPr/>
        </p:nvSpPr>
        <p:spPr>
          <a:xfrm rot="5400000">
            <a:off x="10259695" y="5029605"/>
            <a:ext cx="1553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Deploy on K8s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A1181A5-9CC6-B6A5-183A-6270B90EBEDE}"/>
              </a:ext>
            </a:extLst>
          </p:cNvPr>
          <p:cNvSpPr txBox="1"/>
          <p:nvPr/>
        </p:nvSpPr>
        <p:spPr>
          <a:xfrm>
            <a:off x="8332364" y="5540595"/>
            <a:ext cx="1232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Monitoring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D3C5833-5918-E043-3C08-A15F87AA4399}"/>
              </a:ext>
            </a:extLst>
          </p:cNvPr>
          <p:cNvSpPr txBox="1"/>
          <p:nvPr/>
        </p:nvSpPr>
        <p:spPr>
          <a:xfrm>
            <a:off x="3777852" y="5530687"/>
            <a:ext cx="163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Notify on email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47B8C43-9141-06BD-5033-96E882320B6E}"/>
              </a:ext>
            </a:extLst>
          </p:cNvPr>
          <p:cNvSpPr/>
          <p:nvPr/>
        </p:nvSpPr>
        <p:spPr>
          <a:xfrm>
            <a:off x="10466552" y="4625821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8ECF8F7-2CF2-A965-26F0-71CDB0D5B7C1}"/>
              </a:ext>
            </a:extLst>
          </p:cNvPr>
          <p:cNvSpPr/>
          <p:nvPr/>
        </p:nvSpPr>
        <p:spPr>
          <a:xfrm>
            <a:off x="9891442" y="5935672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FD4445A-7672-C90D-D284-DE360F000372}"/>
              </a:ext>
            </a:extLst>
          </p:cNvPr>
          <p:cNvSpPr/>
          <p:nvPr/>
        </p:nvSpPr>
        <p:spPr>
          <a:xfrm>
            <a:off x="5258901" y="5935672"/>
            <a:ext cx="85725" cy="100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4E723C6-31F8-CA08-5E9B-338AFBB1FB42}"/>
              </a:ext>
            </a:extLst>
          </p:cNvPr>
          <p:cNvSpPr txBox="1"/>
          <p:nvPr/>
        </p:nvSpPr>
        <p:spPr>
          <a:xfrm rot="16200000">
            <a:off x="-67430" y="4990214"/>
            <a:ext cx="3971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Jenkins CD Job</a:t>
            </a:r>
          </a:p>
        </p:txBody>
      </p:sp>
    </p:spTree>
    <p:extLst>
      <p:ext uri="{BB962C8B-B14F-4D97-AF65-F5344CB8AC3E}">
        <p14:creationId xmlns:p14="http://schemas.microsoft.com/office/powerpoint/2010/main" val="27821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5.55112E-17 L 3.75E-6 -0.135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11329 -0.0004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14583 -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20951 -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-4.58333E-6 0.1474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13802 0.0013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0013 0.308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1711 0.0011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1664 -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8.33333E-7 0.10348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16862 -0.0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-0.12084 0.0027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72" grpId="0" animBg="1"/>
      <p:bldP spid="95" grpId="0"/>
      <p:bldP spid="136" grpId="0" animBg="1"/>
      <p:bldP spid="137" grpId="0" animBg="1"/>
      <p:bldP spid="1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Madhup Pandey</dc:creator>
  <cp:lastModifiedBy>Madhup Pandey</cp:lastModifiedBy>
  <cp:revision>1</cp:revision>
  <dcterms:created xsi:type="dcterms:W3CDTF">2024-05-25T10:39:26Z</dcterms:created>
  <dcterms:modified xsi:type="dcterms:W3CDTF">2024-05-25T10:39:47Z</dcterms:modified>
</cp:coreProperties>
</file>