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唐锶桐</dc:creator>
  <cp:lastModifiedBy>卢杉</cp:lastModifiedBy>
  <cp:revision>2</cp:revision>
  <dcterms:created xsi:type="dcterms:W3CDTF">2023-08-09T12:44:55Z</dcterms:created>
  <dcterms:modified xsi:type="dcterms:W3CDTF">2023-08-09T12:45:03Z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3" name="KSOProductBuildVer">
    <vt:lpwstr>2052-12.1.0.15259</vt:lpwstr>
  </property>
</Properties>
</file>