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BF006-8B3C-4005-A7FD-040A4FB607D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78A43-511C-4AE6-9DFD-FAB6D9A5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78A43-511C-4AE6-9DFD-FAB6D9A5B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4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AC5B-4ACC-44AD-8C37-7C6D3EC770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2186-8D86-4AAD-B426-51503067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4" descr="http://res.cloudinary.com/holiday-images/image/upload/v1380622251/skibeat/drawing-to-colour/winter-landscape-0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44" y="3505190"/>
            <a:ext cx="2228347" cy="6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nip Diagonal Corner Rectangle 3"/>
          <p:cNvSpPr/>
          <p:nvPr/>
        </p:nvSpPr>
        <p:spPr>
          <a:xfrm>
            <a:off x="2003477" y="2191118"/>
            <a:ext cx="2109717" cy="295735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Fast Path</a:t>
            </a:r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000" b="1" dirty="0" smtClean="0"/>
              <a:t>Rate limit</a:t>
            </a:r>
          </a:p>
          <a:p>
            <a:pPr algn="ctr"/>
            <a:r>
              <a:rPr lang="en-US" sz="2000" b="1" dirty="0" smtClean="0"/>
              <a:t>Segmentation</a:t>
            </a:r>
          </a:p>
          <a:p>
            <a:pPr algn="ctr"/>
            <a:r>
              <a:rPr lang="en-US" sz="2000" b="1" dirty="0" smtClean="0"/>
              <a:t>Acknowledge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Per-flow state</a:t>
            </a:r>
            <a:endParaRPr lang="en-US" sz="1400" b="1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724775" y="3669795"/>
            <a:ext cx="1278702" cy="84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366" y="3185996"/>
            <a:ext cx="1315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TCP</a:t>
            </a:r>
          </a:p>
          <a:p>
            <a:pPr algn="ctr"/>
            <a:r>
              <a:rPr lang="en-US" sz="2800" b="1" dirty="0"/>
              <a:t>p</a:t>
            </a:r>
            <a:r>
              <a:rPr lang="en-US" sz="2800" b="1" dirty="0" smtClean="0"/>
              <a:t>ackets</a:t>
            </a:r>
            <a:endParaRPr lang="en-US" sz="2800" b="1" dirty="0"/>
          </a:p>
        </p:txBody>
      </p:sp>
      <p:pic>
        <p:nvPicPr>
          <p:cNvPr id="1026" name="Picture 2" descr="http://www.pd4pic.com/images800_/recycle-reload-icon-arrown-circle-turn-picto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512" y="4483850"/>
            <a:ext cx="442526" cy="4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9218082" y="4437970"/>
            <a:ext cx="128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App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184452" y="2123327"/>
            <a:ext cx="902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Slow</a:t>
            </a:r>
          </a:p>
          <a:p>
            <a:r>
              <a:rPr lang="en-US" sz="2800" b="1" dirty="0" smtClean="0"/>
              <a:t>Path</a:t>
            </a:r>
            <a:endParaRPr lang="en-US" sz="2800" b="1" dirty="0"/>
          </a:p>
        </p:txBody>
      </p:sp>
      <p:sp>
        <p:nvSpPr>
          <p:cNvPr id="50" name="Snip Single Corner Rectangle 49"/>
          <p:cNvSpPr/>
          <p:nvPr/>
        </p:nvSpPr>
        <p:spPr>
          <a:xfrm>
            <a:off x="5589018" y="3490756"/>
            <a:ext cx="2264175" cy="709232"/>
          </a:xfrm>
          <a:prstGeom prst="snip1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6136247" y="3490756"/>
            <a:ext cx="0" cy="709232"/>
          </a:xfrm>
          <a:prstGeom prst="line">
            <a:avLst/>
          </a:prstGeom>
          <a:ln w="127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41958" y="3490756"/>
            <a:ext cx="0" cy="709232"/>
          </a:xfrm>
          <a:prstGeom prst="line">
            <a:avLst/>
          </a:prstGeom>
          <a:ln w="127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331681" y="3504010"/>
            <a:ext cx="0" cy="709232"/>
          </a:xfrm>
          <a:prstGeom prst="line">
            <a:avLst/>
          </a:prstGeom>
          <a:ln w="127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endCxn id="1026" idx="1"/>
          </p:cNvCxnSpPr>
          <p:nvPr/>
        </p:nvCxnSpPr>
        <p:spPr>
          <a:xfrm>
            <a:off x="4115091" y="4691270"/>
            <a:ext cx="4561421" cy="19098"/>
          </a:xfrm>
          <a:prstGeom prst="curvedConnector3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 flipV="1">
            <a:off x="5771799" y="4215326"/>
            <a:ext cx="0" cy="262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http://www.pd4pic.com/images800_/recycle-reload-icon-arrown-circle-turn-picto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374" y="2468726"/>
            <a:ext cx="442526" cy="4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Curved Connector 1045"/>
          <p:cNvCxnSpPr>
            <a:endCxn id="100" idx="1"/>
          </p:cNvCxnSpPr>
          <p:nvPr/>
        </p:nvCxnSpPr>
        <p:spPr>
          <a:xfrm flipV="1">
            <a:off x="4116320" y="2695244"/>
            <a:ext cx="4561054" cy="909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196195" y="2270630"/>
            <a:ext cx="1429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exception</a:t>
            </a:r>
          </a:p>
          <a:p>
            <a:pPr algn="ctr"/>
            <a:r>
              <a:rPr lang="en-US" sz="2400" b="1" dirty="0" smtClean="0"/>
              <a:t>packets</a:t>
            </a:r>
            <a:endParaRPr lang="en-US" sz="16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5536092" y="3064793"/>
            <a:ext cx="217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payload buffers</a:t>
            </a:r>
            <a:endParaRPr lang="en-US" sz="2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232722" y="3101505"/>
            <a:ext cx="114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ontext</a:t>
            </a:r>
          </a:p>
          <a:p>
            <a:r>
              <a:rPr lang="en-US" sz="2400" b="1" dirty="0"/>
              <a:t>m</a:t>
            </a:r>
            <a:r>
              <a:rPr lang="en-US" sz="2400" b="1" dirty="0" smtClean="0"/>
              <a:t>gmt.</a:t>
            </a:r>
          </a:p>
          <a:p>
            <a:r>
              <a:rPr lang="en-US" sz="2400" b="1" dirty="0" smtClean="0"/>
              <a:t>queue</a:t>
            </a:r>
            <a:endParaRPr lang="en-US" sz="2400" b="1" dirty="0"/>
          </a:p>
        </p:txBody>
      </p:sp>
      <p:cxnSp>
        <p:nvCxnSpPr>
          <p:cNvPr id="140" name="Straight Arrow Connector 139"/>
          <p:cNvCxnSpPr>
            <a:stCxn id="100" idx="2"/>
            <a:endCxn id="1026" idx="0"/>
          </p:cNvCxnSpPr>
          <p:nvPr/>
        </p:nvCxnSpPr>
        <p:spPr>
          <a:xfrm flipH="1">
            <a:off x="8897775" y="2921762"/>
            <a:ext cx="862" cy="1562088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 rot="5400000">
            <a:off x="8409948" y="3486342"/>
            <a:ext cx="980332" cy="394950"/>
            <a:chOff x="5327374" y="1305341"/>
            <a:chExt cx="3082735" cy="569846"/>
          </a:xfrm>
        </p:grpSpPr>
        <p:sp>
          <p:nvSpPr>
            <p:cNvPr id="129" name="Rounded Rectangle 128"/>
            <p:cNvSpPr/>
            <p:nvPr/>
          </p:nvSpPr>
          <p:spPr>
            <a:xfrm>
              <a:off x="5327374" y="1311965"/>
              <a:ext cx="3082735" cy="5565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5804453" y="1311965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314663" y="1305341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851375" y="1305341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341705" y="1318595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871793" y="1311970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515904" y="4475233"/>
            <a:ext cx="2743200" cy="463824"/>
            <a:chOff x="5327374" y="1305341"/>
            <a:chExt cx="3082735" cy="569846"/>
          </a:xfrm>
        </p:grpSpPr>
        <p:sp>
          <p:nvSpPr>
            <p:cNvPr id="14" name="Rounded Rectangle 13"/>
            <p:cNvSpPr/>
            <p:nvPr/>
          </p:nvSpPr>
          <p:spPr>
            <a:xfrm>
              <a:off x="5327374" y="1311965"/>
              <a:ext cx="3082735" cy="5565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04453" y="1311965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314663" y="1305341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51375" y="1305341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41705" y="1318595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871793" y="1311970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405467" y="4873621"/>
            <a:ext cx="303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per-context TX/RX q’s</a:t>
            </a:r>
            <a:endParaRPr lang="en-US" sz="2400" b="1" dirty="0"/>
          </a:p>
        </p:txBody>
      </p:sp>
      <p:sp>
        <p:nvSpPr>
          <p:cNvPr id="1038" name="TextBox 1037"/>
          <p:cNvSpPr txBox="1"/>
          <p:nvPr/>
        </p:nvSpPr>
        <p:spPr>
          <a:xfrm>
            <a:off x="5588095" y="44515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991670" y="44605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466171" y="44578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905594" y="44574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en-US" b="1" dirty="0"/>
          </a:p>
        </p:txBody>
      </p:sp>
      <p:grpSp>
        <p:nvGrpSpPr>
          <p:cNvPr id="88" name="Group 87"/>
          <p:cNvGrpSpPr/>
          <p:nvPr/>
        </p:nvGrpSpPr>
        <p:grpSpPr>
          <a:xfrm>
            <a:off x="5530516" y="2457443"/>
            <a:ext cx="2743200" cy="463824"/>
            <a:chOff x="5327374" y="1305341"/>
            <a:chExt cx="3082735" cy="569846"/>
          </a:xfrm>
        </p:grpSpPr>
        <p:sp>
          <p:nvSpPr>
            <p:cNvPr id="89" name="Rounded Rectangle 88"/>
            <p:cNvSpPr/>
            <p:nvPr/>
          </p:nvSpPr>
          <p:spPr>
            <a:xfrm>
              <a:off x="5327374" y="1311965"/>
              <a:ext cx="3082735" cy="5565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804453" y="1311965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14663" y="1305341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851375" y="1305341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341705" y="1318595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871793" y="1311970"/>
              <a:ext cx="0" cy="55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5727961" y="2055818"/>
            <a:ext cx="230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e</a:t>
            </a:r>
            <a:r>
              <a:rPr lang="en-US" sz="2400" b="1" dirty="0" smtClean="0"/>
              <a:t>xception queue</a:t>
            </a:r>
            <a:endParaRPr lang="en-US" sz="2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602707" y="24337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282" y="24427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271088" y="4225341"/>
            <a:ext cx="1306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common</a:t>
            </a:r>
          </a:p>
          <a:p>
            <a:pPr algn="ctr"/>
            <a:r>
              <a:rPr lang="en-US" sz="2400" b="1" dirty="0" smtClean="0"/>
              <a:t>payload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91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/>
          </a:solidFill>
          <a:prstDash val="sys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Peter</dc:creator>
  <cp:lastModifiedBy>Antoine Kaufmann</cp:lastModifiedBy>
  <cp:revision>84</cp:revision>
  <dcterms:created xsi:type="dcterms:W3CDTF">2016-02-28T02:37:22Z</dcterms:created>
  <dcterms:modified xsi:type="dcterms:W3CDTF">2018-09-24T10:12:57Z</dcterms:modified>
</cp:coreProperties>
</file>