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9e64de1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89e64de1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9e64de1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9e64de1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9e64de1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9e64de1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89e64de1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89e64de1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89e64de1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89e64de1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fa8543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7fa8543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7fa854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7fa85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89e64de1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89e64de1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9e64de1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89e64de1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89e64de1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89e64de1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9e64de1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9e64de1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9e64de1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9e64de1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89e64de1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89e64de1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89e64de1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89e64de1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IP4cMxhJYRMaLAkcUFsVF2E-HZSU_wig/view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O4lX3vpkzLO8MVKhXHqiIm4L_RyE_v4J/view" TargetMode="External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htp-1HRkwP0rwV09M1sMqbJpk6YaIyE_/view" TargetMode="External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SW4-dd6CFqFEDKAEfQK5ipSvL3naLJqR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C4-2D5UCtDoeJmhalS5fHBL9vMd-aqa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519967" y="241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PAL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6975" y="2401450"/>
            <a:ext cx="43467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Troy Stefano, Sowmya Kommireddy, Bader Alonazi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25" y="792575"/>
            <a:ext cx="3558351" cy="355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 title="appling for a rid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463" y="802375"/>
            <a:ext cx="6291072" cy="353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Interacting With Your Rides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 title="viewRid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463" y="802375"/>
            <a:ext cx="6291072" cy="353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Profile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 title="editprofil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400" y="801787"/>
            <a:ext cx="6293198" cy="35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</a:t>
            </a:r>
            <a:endParaRPr/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https://github.com/tstef87/RIDE-PAL.git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Pal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562000" cy="3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Ride Pal?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Ride Pal is a </a:t>
            </a:r>
            <a:r>
              <a:rPr lang="en"/>
              <a:t>ridesharing</a:t>
            </a:r>
            <a:r>
              <a:rPr lang="en"/>
              <a:t>/carpooling app that allows students of Saint Joseph University to connect with </a:t>
            </a:r>
            <a:r>
              <a:rPr lang="en"/>
              <a:t>each other</a:t>
            </a:r>
            <a:r>
              <a:rPr lang="en"/>
              <a:t> and </a:t>
            </a:r>
            <a:r>
              <a:rPr lang="en"/>
              <a:t>carpool</a:t>
            </a:r>
            <a:r>
              <a:rPr lang="en"/>
              <a:t> to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Would Use Ride Pal?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main demographic of this app would be for people who live in Manayunk or other off campus housing.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Makes Ride Pal Different?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Unlike </a:t>
            </a:r>
            <a:r>
              <a:rPr lang="en"/>
              <a:t>traditional</a:t>
            </a:r>
            <a:r>
              <a:rPr lang="en"/>
              <a:t> </a:t>
            </a:r>
            <a:r>
              <a:rPr lang="en"/>
              <a:t>ridesharing</a:t>
            </a:r>
            <a:r>
              <a:rPr lang="en"/>
              <a:t> apps like Uber, Ride Pal is set up like a </a:t>
            </a:r>
            <a:r>
              <a:rPr lang="en"/>
              <a:t>forum</a:t>
            </a:r>
            <a:r>
              <a:rPr lang="en"/>
              <a:t> where users can create ride listings and other users can apply to be their Ride Pal. Also the rides are automatically </a:t>
            </a:r>
            <a:r>
              <a:rPr lang="en"/>
              <a:t>recurring</a:t>
            </a:r>
            <a:r>
              <a:rPr lang="en"/>
              <a:t> </a:t>
            </a:r>
            <a:r>
              <a:rPr lang="en"/>
              <a:t>until</a:t>
            </a:r>
            <a:r>
              <a:rPr lang="en"/>
              <a:t> one party decides to delete the ride from their ride list.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Use Ride Pal?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Ride Pal will help you save on gas, reduce the </a:t>
            </a:r>
            <a:r>
              <a:rPr lang="en"/>
              <a:t>struggle</a:t>
            </a:r>
            <a:r>
              <a:rPr lang="en"/>
              <a:t> of finding parking on campus, and it will help you meet new friends.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r>
              <a:rPr lang="en"/>
              <a:t> the App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0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Android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Environment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Android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Firebase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Real Time Database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Authenticator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Storage 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1313"/>
            <a:ext cx="4324800" cy="30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Features…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Sophisticated</a:t>
            </a:r>
            <a:r>
              <a:rPr lang="en"/>
              <a:t> Firebase Sign in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</a:t>
            </a:r>
            <a:r>
              <a:rPr lang="en"/>
              <a:t> a Ride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For Rides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maps API to find an Address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assisted </a:t>
            </a:r>
            <a:r>
              <a:rPr lang="en"/>
              <a:t>messaging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assisted Directions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 editor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Account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 title="creating account re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463" y="802388"/>
            <a:ext cx="6291072" cy="353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</a:t>
            </a:r>
            <a:r>
              <a:rPr lang="en"/>
              <a:t> Rides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 title="creating a rid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463" y="802388"/>
            <a:ext cx="6291072" cy="353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For Rides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