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10170A-3706-484D-B47C-D77D5709F6A0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23BDE61-6DFA-B04A-B1B6-38574FF602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400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70A-3706-484D-B47C-D77D5709F6A0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DE61-6DFA-B04A-B1B6-38574FF602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34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10170A-3706-484D-B47C-D77D5709F6A0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23BDE61-6DFA-B04A-B1B6-38574FF602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357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70A-3706-484D-B47C-D77D5709F6A0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DE61-6DFA-B04A-B1B6-38574FF602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789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10170A-3706-484D-B47C-D77D5709F6A0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23BDE61-6DFA-B04A-B1B6-38574FF602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398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10170A-3706-484D-B47C-D77D5709F6A0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23BDE61-6DFA-B04A-B1B6-38574FF602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638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10170A-3706-484D-B47C-D77D5709F6A0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23BDE61-6DFA-B04A-B1B6-38574FF602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052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70A-3706-484D-B47C-D77D5709F6A0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DE61-6DFA-B04A-B1B6-38574FF602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55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10170A-3706-484D-B47C-D77D5709F6A0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23BDE61-6DFA-B04A-B1B6-38574FF602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2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70A-3706-484D-B47C-D77D5709F6A0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DE61-6DFA-B04A-B1B6-38574FF602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780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10170A-3706-484D-B47C-D77D5709F6A0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23BDE61-6DFA-B04A-B1B6-38574FF602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267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170A-3706-484D-B47C-D77D5709F6A0}" type="datetimeFigureOut">
              <a:rPr lang="sv-SE" smtClean="0"/>
              <a:t>2019-03-21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DE61-6DFA-B04A-B1B6-38574FF602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257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6132F700-8CFB-4C6C-B542-E0126AFD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2">
            <a:extLst>
              <a:ext uri="{FF2B5EF4-FFF2-40B4-BE49-F238E27FC236}">
                <a16:creationId xmlns:a16="http://schemas.microsoft.com/office/drawing/2014/main" id="{590E0492-A063-4322-A6F6-50EBE38B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11F053-65BC-463F-A052-15EDF07D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8B57E6A-218C-7944-82A6-CD75A16DA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6184" y="1771135"/>
            <a:ext cx="6450227" cy="3714834"/>
          </a:xfrm>
        </p:spPr>
        <p:txBody>
          <a:bodyPr anchor="ctr">
            <a:normAutofit/>
          </a:bodyPr>
          <a:lstStyle/>
          <a:p>
            <a:r>
              <a:rPr lang="sv-SE" sz="5600">
                <a:solidFill>
                  <a:schemeClr val="bg1"/>
                </a:solidFill>
              </a:rPr>
              <a:t>ENTITETSRELATIONER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CD200BB-8963-274D-ABAA-744968568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964" y="2457450"/>
            <a:ext cx="2131409" cy="2342204"/>
          </a:xfrm>
        </p:spPr>
        <p:txBody>
          <a:bodyPr anchor="ctr">
            <a:normAutofit/>
          </a:bodyPr>
          <a:lstStyle/>
          <a:p>
            <a:pPr algn="l"/>
            <a:r>
              <a:rPr lang="sv-SE" dirty="0"/>
              <a:t>ER-DIAGRAM</a:t>
            </a:r>
            <a:endParaRPr lang="sv-SE"/>
          </a:p>
          <a:p>
            <a:pPr algn="l"/>
            <a:r>
              <a:rPr lang="sv-SE"/>
              <a:t>EN FÖRELÄSNING AV OCH MED</a:t>
            </a:r>
          </a:p>
          <a:p>
            <a:pPr algn="l"/>
            <a:r>
              <a:rPr lang="sv-SE"/>
              <a:t>HEINRICH </a:t>
            </a:r>
            <a:r>
              <a:rPr lang="sv-SE" dirty="0"/>
              <a:t>MESSERSCHMITTER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657730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Bredbild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ENTITETSRELATIONER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ENTITETSRELATIONER</dc:title>
  <dc:creator>Michael Kender</dc:creator>
  <cp:lastModifiedBy>Michael Kender</cp:lastModifiedBy>
  <cp:revision>1</cp:revision>
  <dcterms:created xsi:type="dcterms:W3CDTF">2019-03-21T10:21:16Z</dcterms:created>
  <dcterms:modified xsi:type="dcterms:W3CDTF">2019-03-21T10:21:51Z</dcterms:modified>
</cp:coreProperties>
</file>