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62" r:id="rId5"/>
    <p:sldId id="265" r:id="rId6"/>
    <p:sldId id="266" r:id="rId7"/>
    <p:sldId id="264" r:id="rId8"/>
    <p:sldId id="268" r:id="rId9"/>
    <p:sldId id="272" r:id="rId10"/>
    <p:sldId id="267" r:id="rId11"/>
    <p:sldId id="269" r:id="rId12"/>
    <p:sldId id="273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61" r:id="rId21"/>
    <p:sldId id="259" r:id="rId22"/>
    <p:sldId id="260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FA76-65F0-41E3-AD18-BA081679A2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BF3AC-7A48-4249-8DA9-F2E442EBF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ER-alpha based on RPPA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9FE6-BBAA-4A0C-93F7-BF3F55DA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EB88D-52B1-4777-83E7-8E09DBE9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1A28-26EE-4110-BC3C-FA8B212E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3A5F-6803-4BB4-8A02-C763925F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8D1E-13D6-4BF2-B32F-CE69E143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DA32-4AC0-488C-B2E2-4097737D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4A251-223E-459A-9573-EE45D0EF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318A-065A-47A9-80B1-3FED755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9A7E-1081-4B5C-A5B2-FA7A6B4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94B-EBE5-43BF-BD6F-B5AF1925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C50C6-C765-4C0B-9293-EF81AB2F6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23BA6-2851-4B26-BEEE-5BE6ADBA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73BD-9BAA-40F3-A4B4-6800B50B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92DD6-73E2-42C4-9D57-8DA49491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37C5-D182-4BE7-8348-E312D553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C63-8E5F-4EAF-9B21-BE78280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67C6-3D84-44E4-B7A6-7AB7F688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8471-D82B-4525-9908-C461661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12F3-B21E-41EA-9A7A-1544F9CB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1272-EBE3-4FC5-8129-D9A05A45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70D8-33E2-4E70-A35B-16E1B56D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73D6-DA53-49C9-8733-917B9E8A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B840-F9B5-46E7-942B-EA52676B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BF38-38EF-42F4-BB22-8018170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8B09-75F5-4A02-953F-8111622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3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CC4A-5A7F-44D8-847F-EC9D98B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B7E9-6145-4F4C-AC33-7914693D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CA248-A91C-4CDB-9778-366B6B9A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CFEF9-24E2-4599-81F6-5A378C58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2044-6BAF-41B8-B24C-CF4D0FB7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5B66-F05D-4C21-A061-74505A3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FF3A-4E2F-45FB-8388-90C3A237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6726-72E1-423C-87A5-E2FF4E6D9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134AA-8236-47A7-BB77-821D57E24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D03C8-6500-45A6-8ADA-5CA7A2F5D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0521D-2CCF-4B9B-8222-49DB63FA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1A28D-BDD7-47FA-B9A0-5F3994A4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A35C6-B88E-45FB-8800-C0A9B2F6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72A42-AC38-4F6F-8C33-1680E640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A012-CA75-46F4-AE47-4EC6DF63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A93FD-461A-4B4A-AA02-C06A4CF3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3F7BC-E9C4-4829-987A-E6E8AB02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FAE50-D847-4927-907D-FA4192B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D3097-B6BC-42FC-A44D-8A633040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DCA46-E3B9-429F-A2A5-519BC8B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F0178-65E2-4EE2-8302-004620D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906D-2D38-4BA5-8709-8542E41F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9600-0F5D-4002-A1F8-EAA244343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E752-351D-437E-ACB0-E32F600B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A3188-33A1-4CCC-8BE8-83D6DA2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7EC1-E6F5-4F25-BE46-49E447D1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FAD61-9D4D-466B-9675-0750F310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62AC-48DF-4921-BD0B-8AC76888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F72D4-71A4-4B9F-A2BE-C6BAAF0A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05CBC-876F-443C-A6E5-E81C9149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14028-8E14-4309-B400-88F54A4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9C8B-0229-46AA-8B70-187B0402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CFEBC-903B-4E36-8AEC-532C66C6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13DE5-091D-4112-88A4-B79DA720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26DF-62FC-4265-B04A-C845513F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29C9-1BE7-4645-8863-6E8D226C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9887-FFF4-40F3-86C7-A699FD1F4016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114-55E3-4EEC-A847-47A9537E3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80C5-514A-479F-8C25-84990ED9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2A2-5FD4-4397-8387-6CACED3E9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284E-6AFF-4D47-A45D-1707DE113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CCLE Integrative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0485-D605-473A-AC78-EC20D3C2C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6/22/20</a:t>
            </a:r>
          </a:p>
        </p:txBody>
      </p:sp>
    </p:spTree>
    <p:extLst>
      <p:ext uri="{BB962C8B-B14F-4D97-AF65-F5344CB8AC3E}">
        <p14:creationId xmlns:p14="http://schemas.microsoft.com/office/powerpoint/2010/main" val="168155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B72-A38E-4EBA-A2ED-E7F9528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Top Downregulated GO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683444A-27AA-4098-B395-4F54B8BF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72" y="2254101"/>
            <a:ext cx="5587188" cy="3352313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38BA6CB-94B2-45EE-A7B7-AFC584DB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1" y="2254101"/>
            <a:ext cx="5587188" cy="33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B72-A38E-4EBA-A2ED-E7F9528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Top Downregulated KEGG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7180826-2C8C-4F9F-AF1D-4FEE79B49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41" y="1976325"/>
            <a:ext cx="4880876" cy="3660657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A30AE3F-C67F-4232-90A0-13D84ABFB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325"/>
            <a:ext cx="4880876" cy="36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899C-B334-44DD-8CDE-C880B5C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Top Downregulated Pathways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C7D055-EFED-4A07-B882-20E3CA35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959185"/>
            <a:ext cx="9685867" cy="38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899C-B334-44DD-8CDE-C880B5C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Common Paths (GO)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1505C-3025-4860-8DC1-ED918878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" y="2247606"/>
            <a:ext cx="4976926" cy="31225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1A4CF-0CD7-469A-90FA-04CE06D2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17" y="2247607"/>
            <a:ext cx="5204183" cy="31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899C-B334-44DD-8CDE-C880B5C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Common Paths (KEGG)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D50B6-B26E-4835-8EC2-E8E96483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324100"/>
            <a:ext cx="4772620" cy="299432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7B545E-42F5-42A1-A422-6710BC39B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90" y="2324100"/>
            <a:ext cx="4772620" cy="29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1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CA58-5088-47EF-96B1-7F29253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Top Pathways w/ FC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D31CF5-5405-41A6-A9AF-0CE78575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84" y="1690688"/>
            <a:ext cx="7433478" cy="4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0A33-61E0-426E-B15D-724CFE34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Pathway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312B-B6BF-4FBF-8509-A7FBD54C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344" cy="4351338"/>
          </a:xfrm>
        </p:spPr>
        <p:txBody>
          <a:bodyPr/>
          <a:lstStyle/>
          <a:p>
            <a:r>
              <a:rPr lang="en-US" dirty="0"/>
              <a:t>Can look at individual pathways</a:t>
            </a:r>
          </a:p>
          <a:p>
            <a:pPr lvl="1"/>
            <a:r>
              <a:rPr lang="en-US" dirty="0"/>
              <a:t>Show FC from both datasets </a:t>
            </a:r>
          </a:p>
          <a:p>
            <a:pPr lvl="1"/>
            <a:r>
              <a:rPr lang="en-US" dirty="0"/>
              <a:t>Have to look at visualization or network object to see if pathway is upregulated/downregulated</a:t>
            </a:r>
          </a:p>
        </p:txBody>
      </p:sp>
      <p:pic>
        <p:nvPicPr>
          <p:cNvPr id="11" name="Picture 10" descr="A picture containing map, table, filled, computer&#10;&#10;Description automatically generated">
            <a:extLst>
              <a:ext uri="{FF2B5EF4-FFF2-40B4-BE49-F238E27FC236}">
                <a16:creationId xmlns:a16="http://schemas.microsoft.com/office/drawing/2014/main" id="{F2480483-C021-4B4B-979A-918F28157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660"/>
            <a:ext cx="5257800" cy="43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FF59-5976-4B03-8880-BFD4EA83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Network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42C45-629D-45C0-84A0-9BCAAD0E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734176"/>
            <a:ext cx="3533775" cy="353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AC5CB-197E-4344-8645-7F7E9237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37" y="1734176"/>
            <a:ext cx="3533775" cy="382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9D565-8FE9-4B83-B505-031CFDEF6C76}"/>
              </a:ext>
            </a:extLst>
          </p:cNvPr>
          <p:cNvSpPr txBox="1"/>
          <p:nvPr/>
        </p:nvSpPr>
        <p:spPr>
          <a:xfrm>
            <a:off x="2215878" y="5598695"/>
            <a:ext cx="23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RNA-only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41D23-15B6-4FB9-874C-5879C04C7535}"/>
              </a:ext>
            </a:extLst>
          </p:cNvPr>
          <p:cNvSpPr txBox="1"/>
          <p:nvPr/>
        </p:nvSpPr>
        <p:spPr>
          <a:xfrm>
            <a:off x="7831492" y="5660250"/>
            <a:ext cx="2374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RNA + RPPA</a:t>
            </a:r>
          </a:p>
        </p:txBody>
      </p:sp>
    </p:spTree>
    <p:extLst>
      <p:ext uri="{BB962C8B-B14F-4D97-AF65-F5344CB8AC3E}">
        <p14:creationId xmlns:p14="http://schemas.microsoft.com/office/powerpoint/2010/main" val="69367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418-24A6-42FE-B221-D3D203F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Drug Target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A2A2-4599-4535-BD15-852446AF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3250" cy="4351338"/>
          </a:xfrm>
        </p:spPr>
        <p:txBody>
          <a:bodyPr/>
          <a:lstStyle/>
          <a:p>
            <a:r>
              <a:rPr lang="en-US" dirty="0" err="1"/>
              <a:t>Semaxanib</a:t>
            </a:r>
            <a:r>
              <a:rPr lang="en-US" dirty="0"/>
              <a:t>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AAD69-BE3C-458C-AE43-B0E16E15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295525"/>
            <a:ext cx="8065448" cy="2990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8B3D0F-47ED-4F1D-8920-C4EF3355490B}"/>
              </a:ext>
            </a:extLst>
          </p:cNvPr>
          <p:cNvSpPr/>
          <p:nvPr/>
        </p:nvSpPr>
        <p:spPr>
          <a:xfrm>
            <a:off x="9515475" y="2819400"/>
            <a:ext cx="914400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FDC9B-3326-47E5-8474-F8CA3F427A7C}"/>
              </a:ext>
            </a:extLst>
          </p:cNvPr>
          <p:cNvSpPr/>
          <p:nvPr/>
        </p:nvSpPr>
        <p:spPr>
          <a:xfrm>
            <a:off x="7546027" y="3429000"/>
            <a:ext cx="914400" cy="695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418-24A6-42FE-B221-D3D203FC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Drug Target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A2A2-4599-4535-BD15-852446AF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3250" cy="4351338"/>
          </a:xfrm>
        </p:spPr>
        <p:txBody>
          <a:bodyPr/>
          <a:lstStyle/>
          <a:p>
            <a:r>
              <a:rPr lang="en-US" dirty="0" err="1"/>
              <a:t>Semaxanib</a:t>
            </a:r>
            <a:r>
              <a:rPr lang="en-US" dirty="0"/>
              <a:t> example</a:t>
            </a:r>
          </a:p>
          <a:p>
            <a:r>
              <a:rPr lang="en-US" dirty="0"/>
              <a:t>Limited drug analysis without additional license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C5BB3-1FCF-4190-A307-3681D2C4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75270"/>
            <a:ext cx="6896100" cy="2595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0401C-AE49-4314-AFDD-8B8B3C41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4295774"/>
            <a:ext cx="42481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26D-9E9C-42DC-BCF5-C01833D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43DD-B67A-4B3F-BFD8-ED99496D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breast cancer cell lines</a:t>
            </a:r>
          </a:p>
          <a:p>
            <a:pPr lvl="1"/>
            <a:r>
              <a:rPr lang="en-US" dirty="0"/>
              <a:t>Positive or negative for ER-alpha/ESR1</a:t>
            </a:r>
          </a:p>
          <a:p>
            <a:pPr lvl="1"/>
            <a:r>
              <a:rPr lang="en-US" dirty="0"/>
              <a:t>Originally 47 cell lines, but after PCA to look at batch effect, some were filtered to make downstream analysis easier</a:t>
            </a:r>
          </a:p>
          <a:p>
            <a:r>
              <a:rPr lang="en-US" dirty="0"/>
              <a:t>RNA-seq</a:t>
            </a:r>
          </a:p>
          <a:p>
            <a:pPr lvl="1"/>
            <a:r>
              <a:rPr lang="en-US" dirty="0"/>
              <a:t>Normalization: TPM</a:t>
            </a:r>
          </a:p>
          <a:p>
            <a:r>
              <a:rPr lang="en-US" dirty="0"/>
              <a:t>RPPA</a:t>
            </a:r>
          </a:p>
          <a:p>
            <a:pPr lvl="1"/>
            <a:r>
              <a:rPr lang="en-US" dirty="0"/>
              <a:t>Normalization: log2 median-centered </a:t>
            </a:r>
          </a:p>
        </p:txBody>
      </p:sp>
    </p:spTree>
    <p:extLst>
      <p:ext uri="{BB962C8B-B14F-4D97-AF65-F5344CB8AC3E}">
        <p14:creationId xmlns:p14="http://schemas.microsoft.com/office/powerpoint/2010/main" val="51191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1D5E81-913A-433C-A4E7-CA5888EF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Supplementary Data </a:t>
            </a:r>
          </a:p>
        </p:txBody>
      </p:sp>
    </p:spTree>
    <p:extLst>
      <p:ext uri="{BB962C8B-B14F-4D97-AF65-F5344CB8AC3E}">
        <p14:creationId xmlns:p14="http://schemas.microsoft.com/office/powerpoint/2010/main" val="54234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8218-CC9C-47F4-BACF-65D84D5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Analysis: RNA-seq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205F4-991D-4360-A5A1-CC011FE1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05" y="1690689"/>
            <a:ext cx="3767507" cy="3798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F643C-D577-4393-A4B6-E02054F3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40" y="1690688"/>
            <a:ext cx="3767508" cy="379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4E808-7C75-4594-99A8-624C58B88842}"/>
              </a:ext>
            </a:extLst>
          </p:cNvPr>
          <p:cNvSpPr txBox="1"/>
          <p:nvPr/>
        </p:nvSpPr>
        <p:spPr>
          <a:xfrm>
            <a:off x="2215878" y="5598695"/>
            <a:ext cx="23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738B-A173-4CD1-865D-0947ABE9ECEB}"/>
              </a:ext>
            </a:extLst>
          </p:cNvPr>
          <p:cNvSpPr txBox="1"/>
          <p:nvPr/>
        </p:nvSpPr>
        <p:spPr>
          <a:xfrm>
            <a:off x="7698142" y="5598695"/>
            <a:ext cx="23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01622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8218-CC9C-47F4-BACF-65D84D5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Effect Analysis: RPPA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4E808-7C75-4594-99A8-624C58B88842}"/>
              </a:ext>
            </a:extLst>
          </p:cNvPr>
          <p:cNvSpPr txBox="1"/>
          <p:nvPr/>
        </p:nvSpPr>
        <p:spPr>
          <a:xfrm>
            <a:off x="2215878" y="5598695"/>
            <a:ext cx="23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738B-A173-4CD1-865D-0947ABE9ECEB}"/>
              </a:ext>
            </a:extLst>
          </p:cNvPr>
          <p:cNvSpPr txBox="1"/>
          <p:nvPr/>
        </p:nvSpPr>
        <p:spPr>
          <a:xfrm>
            <a:off x="7698142" y="5598695"/>
            <a:ext cx="237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C403A-09A3-46C3-BA24-66B4EBB9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75" y="1690688"/>
            <a:ext cx="3854165" cy="3908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1DAB8-7FBA-4DF2-96E5-B1EE9B8A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60" y="1690688"/>
            <a:ext cx="3880993" cy="39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0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725E-57ED-4FD1-B5F5-33045E4E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Untransformed (w/ phosphorylation)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BE9D39-0A7A-4611-AC4C-EDCA6645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34" y="2167921"/>
            <a:ext cx="341042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9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114F-C8C4-4681-9356-29809FF6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18C6-EA37-4532-84E3-0A61F7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common genes between RNA-seq and RPPA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FC for these common genes for RNA and RPPA (total protein values) datasets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Log2(FC) = log2(positive / negative)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transformation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RNA = m*RPPA + b</a:t>
            </a:r>
          </a:p>
        </p:txBody>
      </p:sp>
    </p:spTree>
    <p:extLst>
      <p:ext uri="{BB962C8B-B14F-4D97-AF65-F5344CB8AC3E}">
        <p14:creationId xmlns:p14="http://schemas.microsoft.com/office/powerpoint/2010/main" val="11719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832B-2CDB-411B-A8BF-B5E00E5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Untransformed (w/out phosphorylation)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6BF452E-F033-4305-99F4-32F437C5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816" y="1957136"/>
            <a:ext cx="5559121" cy="41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ED20-2A1B-4C8C-80D7-A8AB0E9B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Pathway Analysis: Untransformed Data</a:t>
            </a:r>
          </a:p>
        </p:txBody>
      </p:sp>
    </p:spTree>
    <p:extLst>
      <p:ext uri="{BB962C8B-B14F-4D97-AF65-F5344CB8AC3E}">
        <p14:creationId xmlns:p14="http://schemas.microsoft.com/office/powerpoint/2010/main" val="360229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603-7553-42F2-B60C-735E8D36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DF6-19CC-4CC5-9DF6-4DE11116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DESeq2 to find DE RNA genes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log2(abs(FC)) &gt;= 2 &amp; </a:t>
            </a:r>
            <a:r>
              <a:rPr lang="en-US" dirty="0" err="1"/>
              <a:t>adjusted.pval</a:t>
            </a:r>
            <a:r>
              <a:rPr lang="en-US" dirty="0"/>
              <a:t> &lt; 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limma</a:t>
            </a:r>
            <a:r>
              <a:rPr lang="en-US" dirty="0"/>
              <a:t> to find DE RPPA genes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Included phosphorylated values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Adjusted.pval</a:t>
            </a:r>
            <a:r>
              <a:rPr lang="en-US" dirty="0"/>
              <a:t> &lt; 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Took union of DE RNA and RPPA genes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 pathway analysis on gene lists (upregulated and downregulated) on DAVID and </a:t>
            </a:r>
            <a:r>
              <a:rPr lang="en-US" dirty="0" err="1"/>
              <a:t>MetaCore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 pathway analysis on gene lists with FC on </a:t>
            </a:r>
            <a:r>
              <a:rPr lang="en-US" dirty="0" err="1"/>
              <a:t>MetaCore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See how FC changes results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B72-A38E-4EBA-A2ED-E7F9528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Top Upregulated GO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20BAB4-ED2B-4933-BA5F-89B2F5C09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85" y="2017200"/>
            <a:ext cx="5088827" cy="38166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44AB19-5E68-42FF-84A1-3E2453C46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03" y="2017200"/>
            <a:ext cx="5088828" cy="38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B72-A38E-4EBA-A2ED-E7F95283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Top Upregulated KEGG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19E24A-9B1D-42D2-B2E2-CCBF103C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41" y="2147778"/>
            <a:ext cx="4710755" cy="353306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2972A6-0887-42E5-917C-2EA97D84D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59" y="2147778"/>
            <a:ext cx="4710754" cy="35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899C-B334-44DD-8CDE-C880B5C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Top Upregulated Pathways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7669F8E8-9AAA-4802-B11B-BB3DFB019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00860"/>
            <a:ext cx="10388600" cy="4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326</Words>
  <Application>Microsoft Office PowerPoint</Application>
  <PresentationFormat>Widescreen</PresentationFormat>
  <Paragraphs>59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CCLE Integrative Project</vt:lpstr>
      <vt:lpstr>Data Summary</vt:lpstr>
      <vt:lpstr>Steps</vt:lpstr>
      <vt:lpstr>Transformation: Untransformed (w/out phosphorylation)</vt:lpstr>
      <vt:lpstr>Pathway Analysis: Untransformed Data</vt:lpstr>
      <vt:lpstr>Steps:</vt:lpstr>
      <vt:lpstr>DAVID: Top Upregulated GO</vt:lpstr>
      <vt:lpstr>DAVID: Top Upregulated KEGG</vt:lpstr>
      <vt:lpstr>MetaCore: Top Upregulated Pathways</vt:lpstr>
      <vt:lpstr>DAVID: Top Downregulated GO</vt:lpstr>
      <vt:lpstr>DAVID: Top Downregulated KEGG</vt:lpstr>
      <vt:lpstr>MetaCore: Top Downregulated Pathways</vt:lpstr>
      <vt:lpstr>DAVID: Common Paths (GO)</vt:lpstr>
      <vt:lpstr>DAVID: Common Paths (KEGG)</vt:lpstr>
      <vt:lpstr>MetaCore: Top Pathways w/ FC</vt:lpstr>
      <vt:lpstr>MetaCore: Pathway Visualization</vt:lpstr>
      <vt:lpstr>MetaCore: Network Objects</vt:lpstr>
      <vt:lpstr>MetaCore: Drug Target Visualization</vt:lpstr>
      <vt:lpstr>MetaCore: Drug Target Visualization</vt:lpstr>
      <vt:lpstr>Supplementary Data </vt:lpstr>
      <vt:lpstr>Batch Effect Analysis: RNA-seq</vt:lpstr>
      <vt:lpstr>Batch Effect Analysis: RPPA</vt:lpstr>
      <vt:lpstr>Transformation: Untransformed (w/ phosphorylation)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CCLE Integrative Project</dc:title>
  <dc:creator>The, Stephanie</dc:creator>
  <cp:lastModifiedBy>The, Stephanie</cp:lastModifiedBy>
  <cp:revision>13</cp:revision>
  <dcterms:created xsi:type="dcterms:W3CDTF">2020-06-22T16:11:04Z</dcterms:created>
  <dcterms:modified xsi:type="dcterms:W3CDTF">2020-06-22T17:47:29Z</dcterms:modified>
</cp:coreProperties>
</file>