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39"/>
  </p:notesMasterIdLst>
  <p:sldIdLst>
    <p:sldId id="341" r:id="rId2"/>
    <p:sldId id="317" r:id="rId3"/>
    <p:sldId id="336" r:id="rId4"/>
    <p:sldId id="327" r:id="rId5"/>
    <p:sldId id="324" r:id="rId6"/>
    <p:sldId id="339" r:id="rId7"/>
    <p:sldId id="334" r:id="rId8"/>
    <p:sldId id="342" r:id="rId9"/>
    <p:sldId id="338" r:id="rId10"/>
    <p:sldId id="343" r:id="rId11"/>
    <p:sldId id="321" r:id="rId12"/>
    <p:sldId id="337" r:id="rId13"/>
    <p:sldId id="344" r:id="rId14"/>
    <p:sldId id="346" r:id="rId15"/>
    <p:sldId id="347" r:id="rId16"/>
    <p:sldId id="345" r:id="rId17"/>
    <p:sldId id="348" r:id="rId18"/>
    <p:sldId id="349" r:id="rId19"/>
    <p:sldId id="350" r:id="rId20"/>
    <p:sldId id="351" r:id="rId21"/>
    <p:sldId id="352" r:id="rId22"/>
    <p:sldId id="353" r:id="rId23"/>
    <p:sldId id="330" r:id="rId24"/>
    <p:sldId id="331" r:id="rId25"/>
    <p:sldId id="332" r:id="rId26"/>
    <p:sldId id="335" r:id="rId27"/>
    <p:sldId id="340" r:id="rId28"/>
    <p:sldId id="319" r:id="rId29"/>
    <p:sldId id="320" r:id="rId30"/>
    <p:sldId id="328" r:id="rId31"/>
    <p:sldId id="325" r:id="rId32"/>
    <p:sldId id="333" r:id="rId33"/>
    <p:sldId id="322" r:id="rId34"/>
    <p:sldId id="323" r:id="rId35"/>
    <p:sldId id="318" r:id="rId36"/>
    <p:sldId id="326" r:id="rId37"/>
    <p:sldId id="329" r:id="rId38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68"/>
    <a:srgbClr val="1D42C7"/>
    <a:srgbClr val="1129BD"/>
    <a:srgbClr val="170B96"/>
    <a:srgbClr val="EEEEEE"/>
    <a:srgbClr val="465A65"/>
    <a:srgbClr val="273238"/>
    <a:srgbClr val="546F7A"/>
    <a:srgbClr val="0CD3E8"/>
    <a:srgbClr val="00E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2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58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58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05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14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57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73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66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4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2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70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93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20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02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32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40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22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37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28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71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2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07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36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1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46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5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62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62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10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50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0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0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7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7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3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07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90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schemeClr val="bg2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schemeClr val="bg2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965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3507945" y="-2068467"/>
            <a:ext cx="13367130" cy="69123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13331426" y="-1066764"/>
            <a:ext cx="161893" cy="8760233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2761806" y="1021758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2700000">
            <a:off x="9881306" y="-1007371"/>
            <a:ext cx="2014743" cy="2014742"/>
          </a:xfrm>
          <a:custGeom>
            <a:avLst/>
            <a:gdLst>
              <a:gd name="connsiteX0" fmla="*/ 0 w 2014743"/>
              <a:gd name="connsiteY0" fmla="*/ 2014742 h 2014742"/>
              <a:gd name="connsiteX1" fmla="*/ 2014743 w 2014743"/>
              <a:gd name="connsiteY1" fmla="*/ 0 h 2014742"/>
              <a:gd name="connsiteX2" fmla="*/ 2014743 w 2014743"/>
              <a:gd name="connsiteY2" fmla="*/ 2014742 h 20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743" h="2014742">
                <a:moveTo>
                  <a:pt x="0" y="2014742"/>
                </a:moveTo>
                <a:lnTo>
                  <a:pt x="2014743" y="0"/>
                </a:lnTo>
                <a:lnTo>
                  <a:pt x="2014743" y="2014742"/>
                </a:lnTo>
                <a:close/>
              </a:path>
            </a:pathLst>
          </a:cu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7821" y="3828049"/>
            <a:ext cx="882884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基于</a:t>
            </a:r>
            <a:r>
              <a:rPr lang="en-US" altLang="zh-CN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Binlog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的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Fast-PITR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经典综艺体简" panose="0201060900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2355" y="4851816"/>
            <a:ext cx="677130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Fast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point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time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recovery</a:t>
            </a:r>
          </a:p>
          <a:p>
            <a:r>
              <a:rPr lang="en" altLang="zh-CN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truly meaningful</a:t>
            </a:r>
            <a:r>
              <a:rPr lang="en" altLang="zh-CN" dirty="0"/>
              <a:t> </a:t>
            </a:r>
            <a:r>
              <a:rPr lang="en" altLang="zh-CN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product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86329" y="924322"/>
            <a:ext cx="252507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solidFill>
                  <a:srgbClr val="1C42E1"/>
                </a:solidFill>
                <a:latin typeface="Century Gothic" panose="020B0502020202020204" pitchFamily="34" charset="0"/>
              </a:rPr>
              <a:t>Better</a:t>
            </a:r>
            <a:r>
              <a:rPr lang="zh-CN" altLang="en-US" sz="2000" dirty="0">
                <a:solidFill>
                  <a:srgbClr val="1C42E1"/>
                </a:solidFill>
                <a:latin typeface="Century Gothic" panose="020B0502020202020204" pitchFamily="34" charset="0"/>
              </a:rPr>
              <a:t>战队</a:t>
            </a:r>
            <a:endParaRPr lang="en-US" altLang="zh-CN" sz="2000" dirty="0">
              <a:solidFill>
                <a:srgbClr val="1C42E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3856155" y="-1486677"/>
            <a:ext cx="7012669" cy="2968874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700000">
            <a:off x="10760315" y="-2194526"/>
            <a:ext cx="3054419" cy="8760233"/>
          </a:xfrm>
          <a:prstGeom prst="rect">
            <a:avLst/>
          </a:prstGeom>
          <a:solidFill>
            <a:srgbClr val="1129BD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44762" y="3404187"/>
            <a:ext cx="4689214" cy="338554"/>
            <a:chOff x="1008422" y="2233498"/>
            <a:chExt cx="3992298" cy="338554"/>
          </a:xfrm>
        </p:grpSpPr>
        <p:sp>
          <p:nvSpPr>
            <p:cNvPr id="18" name="文本框 17"/>
            <p:cNvSpPr txBox="1"/>
            <p:nvPr/>
          </p:nvSpPr>
          <p:spPr>
            <a:xfrm>
              <a:off x="1008422" y="2233498"/>
              <a:ext cx="1095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latin typeface="+mn-ea"/>
                  <a:cs typeface="经典综艺体简" panose="02010609000101010101" pitchFamily="49" charset="-122"/>
                </a:rPr>
                <a:t>吕磊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73151" y="2299087"/>
              <a:ext cx="0" cy="16927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974132" y="2233498"/>
              <a:ext cx="1095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latin typeface="+mn-ea"/>
                  <a:cs typeface="经典综艺体简" panose="02010609000101010101" pitchFamily="49" charset="-122"/>
                </a:rPr>
                <a:t>黄潇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038861" y="2299087"/>
              <a:ext cx="0" cy="16927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939842" y="2233498"/>
              <a:ext cx="1095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latin typeface="+mn-ea"/>
                  <a:cs typeface="经典综艺体简" panose="02010609000101010101" pitchFamily="49" charset="-122"/>
                </a:rPr>
                <a:t>王相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004571" y="2299087"/>
              <a:ext cx="0" cy="16927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3905552" y="2233498"/>
              <a:ext cx="1095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latin typeface="+mn-ea"/>
                  <a:cs typeface="经典综艺体简" panose="02010609000101010101" pitchFamily="49" charset="-122"/>
                </a:rPr>
                <a:t>高海涛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970281" y="2299087"/>
              <a:ext cx="0" cy="16927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935992" y="2299087"/>
              <a:ext cx="0" cy="16927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椭圆 28"/>
          <p:cNvSpPr/>
          <p:nvPr/>
        </p:nvSpPr>
        <p:spPr>
          <a:xfrm rot="16200000">
            <a:off x="1005197" y="927112"/>
            <a:ext cx="372500" cy="372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651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778179" y="927112"/>
            <a:ext cx="372500" cy="372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651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51161" y="927112"/>
            <a:ext cx="372500" cy="372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651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3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3" grpId="0" animBg="1"/>
      <p:bldP spid="14" grpId="0"/>
      <p:bldP spid="15" grpId="0"/>
      <p:bldP spid="19" grpId="0"/>
      <p:bldP spid="3" grpId="0" animBg="1"/>
      <p:bldP spid="4" grpId="0" animBg="1"/>
      <p:bldP spid="29" grpId="0" animBg="1"/>
      <p:bldP spid="28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标注 2"/>
          <p:cNvSpPr/>
          <p:nvPr/>
        </p:nvSpPr>
        <p:spPr>
          <a:xfrm>
            <a:off x="965200" y="2086201"/>
            <a:ext cx="4644572" cy="1843529"/>
          </a:xfrm>
          <a:prstGeom prst="wedgeRectCallout">
            <a:avLst>
              <a:gd name="adj1" fmla="val 6254"/>
              <a:gd name="adj2" fmla="val 65390"/>
            </a:avLst>
          </a:prstGeom>
          <a:solidFill>
            <a:schemeClr val="bg1"/>
          </a:solidFill>
          <a:ln>
            <a:noFill/>
          </a:ln>
          <a:effectLst>
            <a:outerShdw blurRad="3048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439853" y="2443227"/>
            <a:ext cx="1717005" cy="9159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优点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:</a:t>
            </a:r>
          </a:p>
          <a:p>
            <a:pPr marL="228600" indent="-228600" algn="just">
              <a:lnSpc>
                <a:spcPct val="114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备份方式灵活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marL="228600" indent="-228600" algn="just">
              <a:lnSpc>
                <a:spcPct val="114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表级恢复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marL="228600" indent="-228600" algn="just">
              <a:lnSpc>
                <a:spcPct val="114000"/>
              </a:lnSpc>
              <a:buAutoNum type="arabicPeriod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7485" y="4939200"/>
            <a:ext cx="1978260" cy="4277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逻辑备份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6582228" y="2086201"/>
            <a:ext cx="4644572" cy="1843529"/>
          </a:xfrm>
          <a:prstGeom prst="wedgeRectCallout">
            <a:avLst>
              <a:gd name="adj1" fmla="val 6254"/>
              <a:gd name="adj2" fmla="val 65390"/>
            </a:avLst>
          </a:prstGeom>
          <a:solidFill>
            <a:schemeClr val="bg1"/>
          </a:solidFill>
          <a:ln>
            <a:noFill/>
          </a:ln>
          <a:effectLst>
            <a:outerShdw blurRad="3048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04513" y="4939200"/>
            <a:ext cx="1978260" cy="4277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物理备份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23" name="文本框 22"/>
            <p:cNvSpPr txBox="1"/>
            <p:nvPr/>
          </p:nvSpPr>
          <p:spPr>
            <a:xfrm>
              <a:off x="524193" y="38723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方案选型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Design and selection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26" name="椭圆 25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403063C-A6C0-0F45-8955-55EB8BF0F0CD}"/>
              </a:ext>
            </a:extLst>
          </p:cNvPr>
          <p:cNvSpPr txBox="1"/>
          <p:nvPr/>
        </p:nvSpPr>
        <p:spPr>
          <a:xfrm>
            <a:off x="3075366" y="2443226"/>
            <a:ext cx="1717005" cy="9179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缺点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:</a:t>
            </a:r>
          </a:p>
          <a:p>
            <a:pPr marL="228600" indent="-228600" algn="just">
              <a:lnSpc>
                <a:spcPct val="114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恢复时间长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marL="228600" indent="-228600" algn="just">
              <a:lnSpc>
                <a:spcPct val="114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占用磁盘空间大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marL="228600" indent="-228600" algn="just">
              <a:lnSpc>
                <a:spcPct val="114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影响数据库性能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E5EDA-AD65-6B46-8301-C41F0E4C21BB}"/>
              </a:ext>
            </a:extLst>
          </p:cNvPr>
          <p:cNvSpPr txBox="1"/>
          <p:nvPr/>
        </p:nvSpPr>
        <p:spPr>
          <a:xfrm>
            <a:off x="7119258" y="2443226"/>
            <a:ext cx="1785256" cy="9179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优点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:</a:t>
            </a:r>
          </a:p>
          <a:p>
            <a:pPr marL="228600" indent="-228600" algn="just">
              <a:lnSpc>
                <a:spcPct val="114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备份速度快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marL="228600" indent="-228600" algn="just">
              <a:lnSpc>
                <a:spcPct val="114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恢复速度快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marL="228600" indent="-228600" algn="just">
              <a:lnSpc>
                <a:spcPct val="114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对数据库性能影响小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CF4CE1F-C011-AA40-BE3D-72A4933512F8}"/>
              </a:ext>
            </a:extLst>
          </p:cNvPr>
          <p:cNvSpPr txBox="1"/>
          <p:nvPr/>
        </p:nvSpPr>
        <p:spPr>
          <a:xfrm>
            <a:off x="8823021" y="2443225"/>
            <a:ext cx="2059752" cy="7074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缺点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:</a:t>
            </a:r>
          </a:p>
          <a:p>
            <a:pPr marL="228600" indent="-228600" algn="just">
              <a:lnSpc>
                <a:spcPct val="114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占用磁盘空间大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marL="228600" indent="-228600" algn="just">
              <a:lnSpc>
                <a:spcPct val="114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分布式系统实现困难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7DBE0B-0444-6D40-B51B-021112CD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761" y="4500580"/>
            <a:ext cx="1378260" cy="13049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E1B82A-C43D-1047-853E-D10E00600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36" y="4500580"/>
            <a:ext cx="1445522" cy="13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428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11" grpId="0" animBg="1"/>
      <p:bldP spid="13" grpId="0"/>
      <p:bldP spid="20" grpId="0" animBg="1"/>
      <p:bldP spid="21" grpId="0" animBg="1"/>
      <p:bldP spid="18" grpId="0"/>
      <p:bldP spid="19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936" y="2394857"/>
            <a:ext cx="3515902" cy="31060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38049" y="2394857"/>
            <a:ext cx="3515902" cy="31060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736858" y="4963886"/>
            <a:ext cx="1074058" cy="1074058"/>
            <a:chOff x="1736858" y="5291364"/>
            <a:chExt cx="1074058" cy="1074058"/>
          </a:xfrm>
        </p:grpSpPr>
        <p:sp>
          <p:nvSpPr>
            <p:cNvPr id="31" name="椭圆 30"/>
            <p:cNvSpPr/>
            <p:nvPr/>
          </p:nvSpPr>
          <p:spPr>
            <a:xfrm>
              <a:off x="1736858" y="5291364"/>
              <a:ext cx="1074058" cy="10740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6"/>
            <p:cNvSpPr/>
            <p:nvPr/>
          </p:nvSpPr>
          <p:spPr>
            <a:xfrm>
              <a:off x="1993260" y="5601250"/>
              <a:ext cx="561254" cy="454284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58971" y="4963886"/>
            <a:ext cx="1074058" cy="1074058"/>
            <a:chOff x="1736858" y="5291364"/>
            <a:chExt cx="1074058" cy="1074058"/>
          </a:xfrm>
        </p:grpSpPr>
        <p:sp>
          <p:nvSpPr>
            <p:cNvPr id="34" name="椭圆 33"/>
            <p:cNvSpPr/>
            <p:nvPr/>
          </p:nvSpPr>
          <p:spPr>
            <a:xfrm>
              <a:off x="1736858" y="5291364"/>
              <a:ext cx="1074058" cy="10740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椭圆 10"/>
            <p:cNvSpPr/>
            <p:nvPr/>
          </p:nvSpPr>
          <p:spPr>
            <a:xfrm>
              <a:off x="1993260" y="5553237"/>
              <a:ext cx="561254" cy="550310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6520" y="2867481"/>
            <a:ext cx="3254729" cy="1421222"/>
            <a:chOff x="6336292" y="1907068"/>
            <a:chExt cx="2916532" cy="1421222"/>
          </a:xfrm>
        </p:grpSpPr>
        <p:sp>
          <p:nvSpPr>
            <p:cNvPr id="16" name="矩形 15"/>
            <p:cNvSpPr/>
            <p:nvPr/>
          </p:nvSpPr>
          <p:spPr>
            <a:xfrm>
              <a:off x="6336292" y="1907068"/>
              <a:ext cx="2916532" cy="4045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mydumper+loader&amp;lighting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67633" y="2446958"/>
              <a:ext cx="2453852" cy="881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无法进行时间点的恢复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备份时间长，恢复时间长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耗费空间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不灵活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56272" y="2690372"/>
            <a:ext cx="3196914" cy="1598331"/>
            <a:chOff x="6325213" y="1729959"/>
            <a:chExt cx="2864723" cy="1598331"/>
          </a:xfrm>
        </p:grpSpPr>
        <p:sp>
          <p:nvSpPr>
            <p:cNvPr id="19" name="矩形 18"/>
            <p:cNvSpPr/>
            <p:nvPr/>
          </p:nvSpPr>
          <p:spPr>
            <a:xfrm>
              <a:off x="6325213" y="1729959"/>
              <a:ext cx="2864723" cy="7508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mydumper+loader&amp;lighting+reparo&amp;arbiter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7630" y="2648937"/>
              <a:ext cx="2453852" cy="6793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备份时间长，恢复时间长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耗费空间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  <a:p>
              <a:pPr marL="228600" indent="-228600">
                <a:lnSpc>
                  <a:spcPct val="125000"/>
                </a:lnSpc>
                <a:buAutoNum type="arabicPeriod"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不灵活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42" name="文本框 41"/>
            <p:cNvSpPr txBox="1"/>
            <p:nvPr/>
          </p:nvSpPr>
          <p:spPr>
            <a:xfrm>
              <a:off x="524193" y="38723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方案选型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Design and selection</a:t>
              </a: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45" name="椭圆 44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1E2CD73-3F56-DC45-A46D-8642F3ECEEDA}"/>
              </a:ext>
            </a:extLst>
          </p:cNvPr>
          <p:cNvGrpSpPr/>
          <p:nvPr/>
        </p:nvGrpSpPr>
        <p:grpSpPr>
          <a:xfrm>
            <a:off x="8160162" y="2394857"/>
            <a:ext cx="3515902" cy="3643087"/>
            <a:chOff x="8160162" y="2394857"/>
            <a:chExt cx="3515902" cy="3643087"/>
          </a:xfrm>
        </p:grpSpPr>
        <p:sp>
          <p:nvSpPr>
            <p:cNvPr id="4" name="矩形 3"/>
            <p:cNvSpPr/>
            <p:nvPr/>
          </p:nvSpPr>
          <p:spPr>
            <a:xfrm>
              <a:off x="8160162" y="2394857"/>
              <a:ext cx="3515902" cy="3106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 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548914" y="2705100"/>
              <a:ext cx="2738398" cy="975936"/>
              <a:chOff x="6567633" y="1744687"/>
              <a:chExt cx="2453852" cy="97593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673571" y="1744687"/>
                <a:ext cx="2241974" cy="75277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raft log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回放成</a:t>
                </a:r>
                <a:r>
                  <a:rPr lang="en" altLang="zh-CN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binlog</a:t>
                </a:r>
                <a:r>
                  <a:rPr lang="en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?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567633" y="2446958"/>
                <a:ext cx="2453852" cy="27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5000"/>
                  </a:lnSpc>
                </a:pPr>
                <a:endPara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E6672F-C994-9E41-A1B8-B84B5280B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3868" y="4855583"/>
              <a:ext cx="1268665" cy="1182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04601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3587014">
            <a:off x="-5241511" y="2216277"/>
            <a:ext cx="13367130" cy="6860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3587014">
            <a:off x="-1820837" y="-698679"/>
            <a:ext cx="161893" cy="8760233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3587014">
            <a:off x="1839772" y="5991134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587014">
            <a:off x="-308231" y="6050229"/>
            <a:ext cx="2014743" cy="2014742"/>
          </a:xfrm>
          <a:custGeom>
            <a:avLst/>
            <a:gdLst>
              <a:gd name="connsiteX0" fmla="*/ 0 w 2014743"/>
              <a:gd name="connsiteY0" fmla="*/ 2014742 h 2014742"/>
              <a:gd name="connsiteX1" fmla="*/ 2014743 w 2014743"/>
              <a:gd name="connsiteY1" fmla="*/ 0 h 2014742"/>
              <a:gd name="connsiteX2" fmla="*/ 2014743 w 2014743"/>
              <a:gd name="connsiteY2" fmla="*/ 2014742 h 20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743" h="2014742">
                <a:moveTo>
                  <a:pt x="0" y="2014742"/>
                </a:moveTo>
                <a:lnTo>
                  <a:pt x="2014743" y="0"/>
                </a:lnTo>
                <a:lnTo>
                  <a:pt x="2014743" y="2014742"/>
                </a:lnTo>
                <a:close/>
              </a:path>
            </a:pathLst>
          </a:cu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3587014">
            <a:off x="717808" y="5664645"/>
            <a:ext cx="7012669" cy="2968874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3587014">
            <a:off x="-2171154" y="457190"/>
            <a:ext cx="3054419" cy="8760233"/>
          </a:xfrm>
          <a:prstGeom prst="rect">
            <a:avLst/>
          </a:prstGeom>
          <a:solidFill>
            <a:srgbClr val="1129BD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80081" y="3103061"/>
            <a:ext cx="5658181" cy="9300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方案介绍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80081" y="4021106"/>
            <a:ext cx="5658181" cy="2996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Introduction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of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project</a:t>
            </a:r>
          </a:p>
        </p:txBody>
      </p:sp>
      <p:sp>
        <p:nvSpPr>
          <p:cNvPr id="28" name="矩形 27"/>
          <p:cNvSpPr/>
          <p:nvPr/>
        </p:nvSpPr>
        <p:spPr>
          <a:xfrm rot="13587014">
            <a:off x="8096915" y="-79888"/>
            <a:ext cx="6938433" cy="2563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3587014">
            <a:off x="8603640" y="2190909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3587014">
            <a:off x="9672066" y="217547"/>
            <a:ext cx="4891913" cy="1588687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780081" y="2020834"/>
            <a:ext cx="56581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 04</a:t>
            </a:r>
            <a:endParaRPr lang="zh-CN" altLang="en-US" sz="5400" dirty="0">
              <a:solidFill>
                <a:schemeClr val="accent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950856" y="2973192"/>
            <a:ext cx="546694" cy="0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9396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3" grpId="0" animBg="1"/>
      <p:bldP spid="3" grpId="0" animBg="1"/>
      <p:bldP spid="4" grpId="0" animBg="1"/>
      <p:bldP spid="14" grpId="0"/>
      <p:bldP spid="15" grpId="0"/>
      <p:bldP spid="28" grpId="0" animBg="1"/>
      <p:bldP spid="29" grpId="0" animBg="1"/>
      <p:bldP spid="30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42" name="文本框 41"/>
            <p:cNvSpPr txBox="1"/>
            <p:nvPr/>
          </p:nvSpPr>
          <p:spPr>
            <a:xfrm>
              <a:off x="524193" y="38723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方案介绍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Introduction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of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the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project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45" name="椭圆 44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C12C94F-8753-B343-8E95-1A28EF9C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1637030"/>
            <a:ext cx="117475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0727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4354399" y="2341046"/>
            <a:ext cx="2501951" cy="1857828"/>
            <a:chOff x="4859992" y="2322285"/>
            <a:chExt cx="2501951" cy="1857828"/>
          </a:xfrm>
        </p:grpSpPr>
        <p:sp>
          <p:nvSpPr>
            <p:cNvPr id="8" name="圆角矩形 7"/>
            <p:cNvSpPr/>
            <p:nvPr/>
          </p:nvSpPr>
          <p:spPr>
            <a:xfrm rot="2700000">
              <a:off x="5182053" y="2322285"/>
              <a:ext cx="1857828" cy="1857828"/>
            </a:xfrm>
            <a:prstGeom prst="roundRect">
              <a:avLst>
                <a:gd name="adj" fmla="val 1119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859992" y="2556029"/>
              <a:ext cx="2501951" cy="1205644"/>
              <a:chOff x="4859992" y="2556029"/>
              <a:chExt cx="2501951" cy="1205644"/>
            </a:xfrm>
          </p:grpSpPr>
          <p:sp>
            <p:nvSpPr>
              <p:cNvPr id="38" name="椭圆 8"/>
              <p:cNvSpPr/>
              <p:nvPr/>
            </p:nvSpPr>
            <p:spPr>
              <a:xfrm>
                <a:off x="5822145" y="2556029"/>
                <a:ext cx="577644" cy="414531"/>
              </a:xfrm>
              <a:custGeom>
                <a:avLst/>
                <a:gdLst>
                  <a:gd name="connsiteX0" fmla="*/ 533228 w 606862"/>
                  <a:gd name="connsiteY0" fmla="*/ 69781 h 435499"/>
                  <a:gd name="connsiteX1" fmla="*/ 528214 w 606862"/>
                  <a:gd name="connsiteY1" fmla="*/ 81924 h 435499"/>
                  <a:gd name="connsiteX2" fmla="*/ 515122 w 606862"/>
                  <a:gd name="connsiteY2" fmla="*/ 82851 h 435499"/>
                  <a:gd name="connsiteX3" fmla="*/ 513543 w 606862"/>
                  <a:gd name="connsiteY3" fmla="*/ 87671 h 435499"/>
                  <a:gd name="connsiteX4" fmla="*/ 523571 w 606862"/>
                  <a:gd name="connsiteY4" fmla="*/ 96107 h 435499"/>
                  <a:gd name="connsiteX5" fmla="*/ 520414 w 606862"/>
                  <a:gd name="connsiteY5" fmla="*/ 108806 h 435499"/>
                  <a:gd name="connsiteX6" fmla="*/ 524500 w 606862"/>
                  <a:gd name="connsiteY6" fmla="*/ 111773 h 435499"/>
                  <a:gd name="connsiteX7" fmla="*/ 535643 w 606862"/>
                  <a:gd name="connsiteY7" fmla="*/ 104913 h 435499"/>
                  <a:gd name="connsiteX8" fmla="*/ 546785 w 606862"/>
                  <a:gd name="connsiteY8" fmla="*/ 111773 h 435499"/>
                  <a:gd name="connsiteX9" fmla="*/ 550871 w 606862"/>
                  <a:gd name="connsiteY9" fmla="*/ 108806 h 435499"/>
                  <a:gd name="connsiteX10" fmla="*/ 547807 w 606862"/>
                  <a:gd name="connsiteY10" fmla="*/ 96107 h 435499"/>
                  <a:gd name="connsiteX11" fmla="*/ 557835 w 606862"/>
                  <a:gd name="connsiteY11" fmla="*/ 87671 h 435499"/>
                  <a:gd name="connsiteX12" fmla="*/ 556349 w 606862"/>
                  <a:gd name="connsiteY12" fmla="*/ 82851 h 435499"/>
                  <a:gd name="connsiteX13" fmla="*/ 543257 w 606862"/>
                  <a:gd name="connsiteY13" fmla="*/ 81924 h 435499"/>
                  <a:gd name="connsiteX14" fmla="*/ 538242 w 606862"/>
                  <a:gd name="connsiteY14" fmla="*/ 69781 h 435499"/>
                  <a:gd name="connsiteX15" fmla="*/ 533228 w 606862"/>
                  <a:gd name="connsiteY15" fmla="*/ 69781 h 435499"/>
                  <a:gd name="connsiteX16" fmla="*/ 474173 w 606862"/>
                  <a:gd name="connsiteY16" fmla="*/ 69781 h 435499"/>
                  <a:gd name="connsiteX17" fmla="*/ 469159 w 606862"/>
                  <a:gd name="connsiteY17" fmla="*/ 81924 h 435499"/>
                  <a:gd name="connsiteX18" fmla="*/ 456066 w 606862"/>
                  <a:gd name="connsiteY18" fmla="*/ 82851 h 435499"/>
                  <a:gd name="connsiteX19" fmla="*/ 454488 w 606862"/>
                  <a:gd name="connsiteY19" fmla="*/ 87671 h 435499"/>
                  <a:gd name="connsiteX20" fmla="*/ 464516 w 606862"/>
                  <a:gd name="connsiteY20" fmla="*/ 96107 h 435499"/>
                  <a:gd name="connsiteX21" fmla="*/ 461359 w 606862"/>
                  <a:gd name="connsiteY21" fmla="*/ 108806 h 435499"/>
                  <a:gd name="connsiteX22" fmla="*/ 465445 w 606862"/>
                  <a:gd name="connsiteY22" fmla="*/ 111773 h 435499"/>
                  <a:gd name="connsiteX23" fmla="*/ 476587 w 606862"/>
                  <a:gd name="connsiteY23" fmla="*/ 104913 h 435499"/>
                  <a:gd name="connsiteX24" fmla="*/ 487730 w 606862"/>
                  <a:gd name="connsiteY24" fmla="*/ 111773 h 435499"/>
                  <a:gd name="connsiteX25" fmla="*/ 491815 w 606862"/>
                  <a:gd name="connsiteY25" fmla="*/ 108806 h 435499"/>
                  <a:gd name="connsiteX26" fmla="*/ 488751 w 606862"/>
                  <a:gd name="connsiteY26" fmla="*/ 96107 h 435499"/>
                  <a:gd name="connsiteX27" fmla="*/ 498779 w 606862"/>
                  <a:gd name="connsiteY27" fmla="*/ 87671 h 435499"/>
                  <a:gd name="connsiteX28" fmla="*/ 497294 w 606862"/>
                  <a:gd name="connsiteY28" fmla="*/ 82851 h 435499"/>
                  <a:gd name="connsiteX29" fmla="*/ 484201 w 606862"/>
                  <a:gd name="connsiteY29" fmla="*/ 81924 h 435499"/>
                  <a:gd name="connsiteX30" fmla="*/ 479187 w 606862"/>
                  <a:gd name="connsiteY30" fmla="*/ 69781 h 435499"/>
                  <a:gd name="connsiteX31" fmla="*/ 474173 w 606862"/>
                  <a:gd name="connsiteY31" fmla="*/ 69781 h 435499"/>
                  <a:gd name="connsiteX32" fmla="*/ 415117 w 606862"/>
                  <a:gd name="connsiteY32" fmla="*/ 69781 h 435499"/>
                  <a:gd name="connsiteX33" fmla="*/ 410103 w 606862"/>
                  <a:gd name="connsiteY33" fmla="*/ 81924 h 435499"/>
                  <a:gd name="connsiteX34" fmla="*/ 397011 w 606862"/>
                  <a:gd name="connsiteY34" fmla="*/ 82851 h 435499"/>
                  <a:gd name="connsiteX35" fmla="*/ 395432 w 606862"/>
                  <a:gd name="connsiteY35" fmla="*/ 87671 h 435499"/>
                  <a:gd name="connsiteX36" fmla="*/ 405460 w 606862"/>
                  <a:gd name="connsiteY36" fmla="*/ 96107 h 435499"/>
                  <a:gd name="connsiteX37" fmla="*/ 402303 w 606862"/>
                  <a:gd name="connsiteY37" fmla="*/ 108806 h 435499"/>
                  <a:gd name="connsiteX38" fmla="*/ 406389 w 606862"/>
                  <a:gd name="connsiteY38" fmla="*/ 111773 h 435499"/>
                  <a:gd name="connsiteX39" fmla="*/ 417532 w 606862"/>
                  <a:gd name="connsiteY39" fmla="*/ 104913 h 435499"/>
                  <a:gd name="connsiteX40" fmla="*/ 428674 w 606862"/>
                  <a:gd name="connsiteY40" fmla="*/ 111773 h 435499"/>
                  <a:gd name="connsiteX41" fmla="*/ 432760 w 606862"/>
                  <a:gd name="connsiteY41" fmla="*/ 108806 h 435499"/>
                  <a:gd name="connsiteX42" fmla="*/ 429696 w 606862"/>
                  <a:gd name="connsiteY42" fmla="*/ 96107 h 435499"/>
                  <a:gd name="connsiteX43" fmla="*/ 439724 w 606862"/>
                  <a:gd name="connsiteY43" fmla="*/ 87671 h 435499"/>
                  <a:gd name="connsiteX44" fmla="*/ 438238 w 606862"/>
                  <a:gd name="connsiteY44" fmla="*/ 82851 h 435499"/>
                  <a:gd name="connsiteX45" fmla="*/ 425146 w 606862"/>
                  <a:gd name="connsiteY45" fmla="*/ 81924 h 435499"/>
                  <a:gd name="connsiteX46" fmla="*/ 420132 w 606862"/>
                  <a:gd name="connsiteY46" fmla="*/ 69781 h 435499"/>
                  <a:gd name="connsiteX47" fmla="*/ 415117 w 606862"/>
                  <a:gd name="connsiteY47" fmla="*/ 69781 h 435499"/>
                  <a:gd name="connsiteX48" fmla="*/ 436010 w 606862"/>
                  <a:gd name="connsiteY48" fmla="*/ 3780 h 435499"/>
                  <a:gd name="connsiteX49" fmla="*/ 517257 w 606862"/>
                  <a:gd name="connsiteY49" fmla="*/ 3780 h 435499"/>
                  <a:gd name="connsiteX50" fmla="*/ 606862 w 606862"/>
                  <a:gd name="connsiteY50" fmla="*/ 93140 h 435499"/>
                  <a:gd name="connsiteX51" fmla="*/ 517257 w 606862"/>
                  <a:gd name="connsiteY51" fmla="*/ 182594 h 435499"/>
                  <a:gd name="connsiteX52" fmla="*/ 456438 w 606862"/>
                  <a:gd name="connsiteY52" fmla="*/ 182594 h 435499"/>
                  <a:gd name="connsiteX53" fmla="*/ 415210 w 606862"/>
                  <a:gd name="connsiteY53" fmla="*/ 223751 h 435499"/>
                  <a:gd name="connsiteX54" fmla="*/ 407689 w 606862"/>
                  <a:gd name="connsiteY54" fmla="*/ 220692 h 435499"/>
                  <a:gd name="connsiteX55" fmla="*/ 407689 w 606862"/>
                  <a:gd name="connsiteY55" fmla="*/ 178051 h 435499"/>
                  <a:gd name="connsiteX56" fmla="*/ 346405 w 606862"/>
                  <a:gd name="connsiteY56" fmla="*/ 93233 h 435499"/>
                  <a:gd name="connsiteX57" fmla="*/ 436010 w 606862"/>
                  <a:gd name="connsiteY57" fmla="*/ 3780 h 435499"/>
                  <a:gd name="connsiteX58" fmla="*/ 140854 w 606862"/>
                  <a:gd name="connsiteY58" fmla="*/ 207 h 435499"/>
                  <a:gd name="connsiteX59" fmla="*/ 216621 w 606862"/>
                  <a:gd name="connsiteY59" fmla="*/ 856 h 435499"/>
                  <a:gd name="connsiteX60" fmla="*/ 272145 w 606862"/>
                  <a:gd name="connsiteY60" fmla="*/ 33762 h 435499"/>
                  <a:gd name="connsiteX61" fmla="*/ 302693 w 606862"/>
                  <a:gd name="connsiteY61" fmla="*/ 122934 h 435499"/>
                  <a:gd name="connsiteX62" fmla="*/ 310400 w 606862"/>
                  <a:gd name="connsiteY62" fmla="*/ 158343 h 435499"/>
                  <a:gd name="connsiteX63" fmla="*/ 293130 w 606862"/>
                  <a:gd name="connsiteY63" fmla="*/ 188098 h 435499"/>
                  <a:gd name="connsiteX64" fmla="*/ 281152 w 606862"/>
                  <a:gd name="connsiteY64" fmla="*/ 220819 h 435499"/>
                  <a:gd name="connsiteX65" fmla="*/ 281152 w 606862"/>
                  <a:gd name="connsiteY65" fmla="*/ 260863 h 435499"/>
                  <a:gd name="connsiteX66" fmla="*/ 283287 w 606862"/>
                  <a:gd name="connsiteY66" fmla="*/ 264385 h 435499"/>
                  <a:gd name="connsiteX67" fmla="*/ 407057 w 606862"/>
                  <a:gd name="connsiteY67" fmla="*/ 343732 h 435499"/>
                  <a:gd name="connsiteX68" fmla="*/ 422192 w 606862"/>
                  <a:gd name="connsiteY68" fmla="*/ 375989 h 435499"/>
                  <a:gd name="connsiteX69" fmla="*/ 422192 w 606862"/>
                  <a:gd name="connsiteY69" fmla="*/ 435406 h 435499"/>
                  <a:gd name="connsiteX70" fmla="*/ 238533 w 606862"/>
                  <a:gd name="connsiteY70" fmla="*/ 435406 h 435499"/>
                  <a:gd name="connsiteX71" fmla="*/ 220520 w 606862"/>
                  <a:gd name="connsiteY71" fmla="*/ 352816 h 435499"/>
                  <a:gd name="connsiteX72" fmla="*/ 210957 w 606862"/>
                  <a:gd name="connsiteY72" fmla="*/ 299331 h 435499"/>
                  <a:gd name="connsiteX73" fmla="*/ 201393 w 606862"/>
                  <a:gd name="connsiteY73" fmla="*/ 352816 h 435499"/>
                  <a:gd name="connsiteX74" fmla="*/ 183566 w 606862"/>
                  <a:gd name="connsiteY74" fmla="*/ 435499 h 435499"/>
                  <a:gd name="connsiteX75" fmla="*/ 0 w 606862"/>
                  <a:gd name="connsiteY75" fmla="*/ 435499 h 435499"/>
                  <a:gd name="connsiteX76" fmla="*/ 0 w 606862"/>
                  <a:gd name="connsiteY76" fmla="*/ 376082 h 435499"/>
                  <a:gd name="connsiteX77" fmla="*/ 15135 w 606862"/>
                  <a:gd name="connsiteY77" fmla="*/ 343824 h 435499"/>
                  <a:gd name="connsiteX78" fmla="*/ 138905 w 606862"/>
                  <a:gd name="connsiteY78" fmla="*/ 264478 h 435499"/>
                  <a:gd name="connsiteX79" fmla="*/ 141040 w 606862"/>
                  <a:gd name="connsiteY79" fmla="*/ 261049 h 435499"/>
                  <a:gd name="connsiteX80" fmla="*/ 141040 w 606862"/>
                  <a:gd name="connsiteY80" fmla="*/ 221005 h 435499"/>
                  <a:gd name="connsiteX81" fmla="*/ 128970 w 606862"/>
                  <a:gd name="connsiteY81" fmla="*/ 188191 h 435499"/>
                  <a:gd name="connsiteX82" fmla="*/ 111792 w 606862"/>
                  <a:gd name="connsiteY82" fmla="*/ 158436 h 435499"/>
                  <a:gd name="connsiteX83" fmla="*/ 118942 w 606862"/>
                  <a:gd name="connsiteY83" fmla="*/ 123120 h 435499"/>
                  <a:gd name="connsiteX84" fmla="*/ 149397 w 606862"/>
                  <a:gd name="connsiteY84" fmla="*/ 18560 h 435499"/>
                  <a:gd name="connsiteX85" fmla="*/ 140854 w 606862"/>
                  <a:gd name="connsiteY85" fmla="*/ 207 h 43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606862" h="435499">
                    <a:moveTo>
                      <a:pt x="533228" y="69781"/>
                    </a:moveTo>
                    <a:lnTo>
                      <a:pt x="528214" y="81924"/>
                    </a:lnTo>
                    <a:lnTo>
                      <a:pt x="515122" y="82851"/>
                    </a:lnTo>
                    <a:cubicBezTo>
                      <a:pt x="512615" y="83036"/>
                      <a:pt x="511686" y="86095"/>
                      <a:pt x="513543" y="87671"/>
                    </a:cubicBezTo>
                    <a:lnTo>
                      <a:pt x="523571" y="96107"/>
                    </a:lnTo>
                    <a:lnTo>
                      <a:pt x="520414" y="108806"/>
                    </a:lnTo>
                    <a:cubicBezTo>
                      <a:pt x="519857" y="111217"/>
                      <a:pt x="522457" y="113163"/>
                      <a:pt x="524500" y="111773"/>
                    </a:cubicBezTo>
                    <a:lnTo>
                      <a:pt x="535643" y="104913"/>
                    </a:lnTo>
                    <a:lnTo>
                      <a:pt x="546785" y="111773"/>
                    </a:lnTo>
                    <a:cubicBezTo>
                      <a:pt x="548921" y="113163"/>
                      <a:pt x="551521" y="111217"/>
                      <a:pt x="550871" y="108806"/>
                    </a:cubicBezTo>
                    <a:lnTo>
                      <a:pt x="547807" y="96107"/>
                    </a:lnTo>
                    <a:lnTo>
                      <a:pt x="557835" y="87671"/>
                    </a:lnTo>
                    <a:cubicBezTo>
                      <a:pt x="559785" y="86095"/>
                      <a:pt x="558856" y="83036"/>
                      <a:pt x="556349" y="82851"/>
                    </a:cubicBezTo>
                    <a:lnTo>
                      <a:pt x="543257" y="81924"/>
                    </a:lnTo>
                    <a:lnTo>
                      <a:pt x="538242" y="69781"/>
                    </a:lnTo>
                    <a:cubicBezTo>
                      <a:pt x="537407" y="67463"/>
                      <a:pt x="534157" y="67463"/>
                      <a:pt x="533228" y="69781"/>
                    </a:cubicBezTo>
                    <a:close/>
                    <a:moveTo>
                      <a:pt x="474173" y="69781"/>
                    </a:moveTo>
                    <a:lnTo>
                      <a:pt x="469159" y="81924"/>
                    </a:lnTo>
                    <a:lnTo>
                      <a:pt x="456066" y="82851"/>
                    </a:lnTo>
                    <a:cubicBezTo>
                      <a:pt x="453559" y="83036"/>
                      <a:pt x="452631" y="86095"/>
                      <a:pt x="454488" y="87671"/>
                    </a:cubicBezTo>
                    <a:lnTo>
                      <a:pt x="464516" y="96107"/>
                    </a:lnTo>
                    <a:lnTo>
                      <a:pt x="461359" y="108806"/>
                    </a:lnTo>
                    <a:cubicBezTo>
                      <a:pt x="460802" y="111217"/>
                      <a:pt x="463402" y="113163"/>
                      <a:pt x="465445" y="111773"/>
                    </a:cubicBezTo>
                    <a:lnTo>
                      <a:pt x="476587" y="104913"/>
                    </a:lnTo>
                    <a:lnTo>
                      <a:pt x="487730" y="111773"/>
                    </a:lnTo>
                    <a:cubicBezTo>
                      <a:pt x="489865" y="113163"/>
                      <a:pt x="492465" y="111217"/>
                      <a:pt x="491815" y="108806"/>
                    </a:cubicBezTo>
                    <a:lnTo>
                      <a:pt x="488751" y="96107"/>
                    </a:lnTo>
                    <a:lnTo>
                      <a:pt x="498779" y="87671"/>
                    </a:lnTo>
                    <a:cubicBezTo>
                      <a:pt x="500729" y="86095"/>
                      <a:pt x="499615" y="83036"/>
                      <a:pt x="497294" y="82851"/>
                    </a:cubicBezTo>
                    <a:lnTo>
                      <a:pt x="484201" y="81924"/>
                    </a:lnTo>
                    <a:lnTo>
                      <a:pt x="479187" y="69781"/>
                    </a:lnTo>
                    <a:cubicBezTo>
                      <a:pt x="478351" y="67463"/>
                      <a:pt x="475101" y="67463"/>
                      <a:pt x="474173" y="69781"/>
                    </a:cubicBezTo>
                    <a:close/>
                    <a:moveTo>
                      <a:pt x="415117" y="69781"/>
                    </a:moveTo>
                    <a:lnTo>
                      <a:pt x="410103" y="81924"/>
                    </a:lnTo>
                    <a:lnTo>
                      <a:pt x="397011" y="82851"/>
                    </a:lnTo>
                    <a:cubicBezTo>
                      <a:pt x="394504" y="83036"/>
                      <a:pt x="393575" y="86095"/>
                      <a:pt x="395432" y="87671"/>
                    </a:cubicBezTo>
                    <a:lnTo>
                      <a:pt x="405460" y="96107"/>
                    </a:lnTo>
                    <a:lnTo>
                      <a:pt x="402303" y="108806"/>
                    </a:lnTo>
                    <a:cubicBezTo>
                      <a:pt x="401746" y="111217"/>
                      <a:pt x="404346" y="113163"/>
                      <a:pt x="406389" y="111773"/>
                    </a:cubicBezTo>
                    <a:lnTo>
                      <a:pt x="417532" y="104913"/>
                    </a:lnTo>
                    <a:lnTo>
                      <a:pt x="428674" y="111773"/>
                    </a:lnTo>
                    <a:cubicBezTo>
                      <a:pt x="430810" y="113163"/>
                      <a:pt x="433410" y="111217"/>
                      <a:pt x="432760" y="108806"/>
                    </a:cubicBezTo>
                    <a:lnTo>
                      <a:pt x="429696" y="96107"/>
                    </a:lnTo>
                    <a:lnTo>
                      <a:pt x="439724" y="87671"/>
                    </a:lnTo>
                    <a:cubicBezTo>
                      <a:pt x="441581" y="86095"/>
                      <a:pt x="440560" y="83036"/>
                      <a:pt x="438238" y="82851"/>
                    </a:cubicBezTo>
                    <a:lnTo>
                      <a:pt x="425146" y="81924"/>
                    </a:lnTo>
                    <a:lnTo>
                      <a:pt x="420132" y="69781"/>
                    </a:lnTo>
                    <a:cubicBezTo>
                      <a:pt x="419296" y="67463"/>
                      <a:pt x="416046" y="67463"/>
                      <a:pt x="415117" y="69781"/>
                    </a:cubicBezTo>
                    <a:close/>
                    <a:moveTo>
                      <a:pt x="436010" y="3780"/>
                    </a:moveTo>
                    <a:lnTo>
                      <a:pt x="517257" y="3780"/>
                    </a:lnTo>
                    <a:cubicBezTo>
                      <a:pt x="566749" y="3780"/>
                      <a:pt x="606862" y="43825"/>
                      <a:pt x="606862" y="93140"/>
                    </a:cubicBezTo>
                    <a:cubicBezTo>
                      <a:pt x="606862" y="142548"/>
                      <a:pt x="566749" y="182594"/>
                      <a:pt x="517257" y="182594"/>
                    </a:cubicBezTo>
                    <a:lnTo>
                      <a:pt x="456438" y="182594"/>
                    </a:lnTo>
                    <a:lnTo>
                      <a:pt x="415210" y="223751"/>
                    </a:lnTo>
                    <a:cubicBezTo>
                      <a:pt x="412517" y="226625"/>
                      <a:pt x="407689" y="224678"/>
                      <a:pt x="407689" y="220692"/>
                    </a:cubicBezTo>
                    <a:lnTo>
                      <a:pt x="407689" y="178051"/>
                    </a:lnTo>
                    <a:cubicBezTo>
                      <a:pt x="372126" y="166279"/>
                      <a:pt x="346405" y="132815"/>
                      <a:pt x="346405" y="93233"/>
                    </a:cubicBezTo>
                    <a:cubicBezTo>
                      <a:pt x="346405" y="43825"/>
                      <a:pt x="386518" y="3780"/>
                      <a:pt x="436010" y="3780"/>
                    </a:cubicBezTo>
                    <a:close/>
                    <a:moveTo>
                      <a:pt x="140854" y="207"/>
                    </a:moveTo>
                    <a:cubicBezTo>
                      <a:pt x="140854" y="207"/>
                      <a:pt x="191922" y="5954"/>
                      <a:pt x="216621" y="856"/>
                    </a:cubicBezTo>
                    <a:cubicBezTo>
                      <a:pt x="241412" y="-4335"/>
                      <a:pt x="267874" y="15038"/>
                      <a:pt x="272145" y="33762"/>
                    </a:cubicBezTo>
                    <a:cubicBezTo>
                      <a:pt x="272145" y="33762"/>
                      <a:pt x="322099" y="33948"/>
                      <a:pt x="302693" y="122934"/>
                    </a:cubicBezTo>
                    <a:cubicBezTo>
                      <a:pt x="310493" y="122563"/>
                      <a:pt x="318942" y="128032"/>
                      <a:pt x="310400" y="158343"/>
                    </a:cubicBezTo>
                    <a:cubicBezTo>
                      <a:pt x="303807" y="181331"/>
                      <a:pt x="297772" y="187727"/>
                      <a:pt x="293130" y="188098"/>
                    </a:cubicBezTo>
                    <a:cubicBezTo>
                      <a:pt x="291551" y="198480"/>
                      <a:pt x="287466" y="209974"/>
                      <a:pt x="281152" y="220819"/>
                    </a:cubicBezTo>
                    <a:lnTo>
                      <a:pt x="281152" y="260863"/>
                    </a:lnTo>
                    <a:cubicBezTo>
                      <a:pt x="281152" y="262346"/>
                      <a:pt x="281895" y="263737"/>
                      <a:pt x="283287" y="264385"/>
                    </a:cubicBezTo>
                    <a:cubicBezTo>
                      <a:pt x="294987" y="270133"/>
                      <a:pt x="353204" y="299424"/>
                      <a:pt x="407057" y="343732"/>
                    </a:cubicBezTo>
                    <a:cubicBezTo>
                      <a:pt x="416714" y="351611"/>
                      <a:pt x="422192" y="363476"/>
                      <a:pt x="422192" y="375989"/>
                    </a:cubicBezTo>
                    <a:lnTo>
                      <a:pt x="422192" y="435406"/>
                    </a:lnTo>
                    <a:lnTo>
                      <a:pt x="238533" y="435406"/>
                    </a:lnTo>
                    <a:lnTo>
                      <a:pt x="220520" y="352816"/>
                    </a:lnTo>
                    <a:cubicBezTo>
                      <a:pt x="257104" y="301834"/>
                      <a:pt x="217735" y="299331"/>
                      <a:pt x="210957" y="299331"/>
                    </a:cubicBezTo>
                    <a:cubicBezTo>
                      <a:pt x="204179" y="299424"/>
                      <a:pt x="164810" y="301834"/>
                      <a:pt x="201393" y="352816"/>
                    </a:cubicBezTo>
                    <a:lnTo>
                      <a:pt x="183566" y="435499"/>
                    </a:lnTo>
                    <a:lnTo>
                      <a:pt x="0" y="435499"/>
                    </a:lnTo>
                    <a:lnTo>
                      <a:pt x="0" y="376082"/>
                    </a:lnTo>
                    <a:cubicBezTo>
                      <a:pt x="0" y="363754"/>
                      <a:pt x="5478" y="351703"/>
                      <a:pt x="15135" y="343824"/>
                    </a:cubicBezTo>
                    <a:cubicBezTo>
                      <a:pt x="68988" y="299609"/>
                      <a:pt x="127113" y="270318"/>
                      <a:pt x="138905" y="264478"/>
                    </a:cubicBezTo>
                    <a:cubicBezTo>
                      <a:pt x="140112" y="263829"/>
                      <a:pt x="141040" y="262532"/>
                      <a:pt x="141040" y="261049"/>
                    </a:cubicBezTo>
                    <a:lnTo>
                      <a:pt x="141040" y="221005"/>
                    </a:lnTo>
                    <a:cubicBezTo>
                      <a:pt x="134726" y="210067"/>
                      <a:pt x="130641" y="198573"/>
                      <a:pt x="128970" y="188191"/>
                    </a:cubicBezTo>
                    <a:cubicBezTo>
                      <a:pt x="124420" y="187820"/>
                      <a:pt x="118385" y="181424"/>
                      <a:pt x="111792" y="158436"/>
                    </a:cubicBezTo>
                    <a:cubicBezTo>
                      <a:pt x="103528" y="128867"/>
                      <a:pt x="111328" y="123120"/>
                      <a:pt x="118942" y="123120"/>
                    </a:cubicBezTo>
                    <a:cubicBezTo>
                      <a:pt x="114856" y="105786"/>
                      <a:pt x="104643" y="45813"/>
                      <a:pt x="149397" y="18560"/>
                    </a:cubicBezTo>
                    <a:cubicBezTo>
                      <a:pt x="149397" y="18560"/>
                      <a:pt x="140112" y="10960"/>
                      <a:pt x="140854" y="2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859992" y="3200508"/>
                <a:ext cx="2501951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Drainer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283652" y="3557322"/>
                <a:ext cx="1654630" cy="204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altLang="zh-CN" sz="7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7251649" y="2325838"/>
            <a:ext cx="2501951" cy="1857828"/>
            <a:chOff x="7686547" y="2338704"/>
            <a:chExt cx="2501951" cy="1857828"/>
          </a:xfrm>
        </p:grpSpPr>
        <p:sp>
          <p:nvSpPr>
            <p:cNvPr id="13" name="圆角矩形 12"/>
            <p:cNvSpPr/>
            <p:nvPr/>
          </p:nvSpPr>
          <p:spPr>
            <a:xfrm rot="2700000">
              <a:off x="7992379" y="2338704"/>
              <a:ext cx="1857828" cy="1857828"/>
            </a:xfrm>
            <a:prstGeom prst="roundRect">
              <a:avLst>
                <a:gd name="adj" fmla="val 111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13"/>
            <p:cNvSpPr/>
            <p:nvPr/>
          </p:nvSpPr>
          <p:spPr>
            <a:xfrm>
              <a:off x="8632471" y="2518548"/>
              <a:ext cx="577644" cy="532573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686547" y="3199665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err="1">
                  <a:solidFill>
                    <a:schemeClr val="bg1"/>
                  </a:solidFill>
                </a:rPr>
                <a:t>TiDB</a:t>
              </a:r>
              <a:r>
                <a:rPr lang="en-US" altLang="zh-CN" b="1" dirty="0">
                  <a:solidFill>
                    <a:schemeClr val="bg1"/>
                  </a:solidFill>
                </a:rPr>
                <a:t>-lighting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446F4EC-1E66-2B4B-A4F2-4D62C69127BA}"/>
              </a:ext>
            </a:extLst>
          </p:cNvPr>
          <p:cNvGrpSpPr/>
          <p:nvPr/>
        </p:nvGrpSpPr>
        <p:grpSpPr>
          <a:xfrm>
            <a:off x="2852352" y="3973717"/>
            <a:ext cx="2501951" cy="1857828"/>
            <a:chOff x="3362526" y="3992782"/>
            <a:chExt cx="2501951" cy="185782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684587" y="3992782"/>
              <a:ext cx="1857828" cy="1857828"/>
            </a:xfrm>
            <a:prstGeom prst="roundRect">
              <a:avLst>
                <a:gd name="adj" fmla="val 1119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18"/>
            <p:cNvSpPr/>
            <p:nvPr/>
          </p:nvSpPr>
          <p:spPr>
            <a:xfrm>
              <a:off x="4324679" y="4150601"/>
              <a:ext cx="577644" cy="566380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362526" y="4871005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Pump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86186" y="5227819"/>
              <a:ext cx="1654630" cy="2043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7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12100" y="4011543"/>
            <a:ext cx="2501951" cy="1857828"/>
            <a:chOff x="6357458" y="3992782"/>
            <a:chExt cx="2501951" cy="1857828"/>
          </a:xfrm>
        </p:grpSpPr>
        <p:sp>
          <p:nvSpPr>
            <p:cNvPr id="23" name="圆角矩形 22"/>
            <p:cNvSpPr/>
            <p:nvPr/>
          </p:nvSpPr>
          <p:spPr>
            <a:xfrm rot="2700000">
              <a:off x="6679519" y="3992782"/>
              <a:ext cx="1857828" cy="1857828"/>
            </a:xfrm>
            <a:prstGeom prst="roundRect">
              <a:avLst>
                <a:gd name="adj" fmla="val 1119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23"/>
            <p:cNvSpPr/>
            <p:nvPr/>
          </p:nvSpPr>
          <p:spPr>
            <a:xfrm>
              <a:off x="7319611" y="4160312"/>
              <a:ext cx="577644" cy="546957"/>
            </a:xfrm>
            <a:custGeom>
              <a:avLst/>
              <a:gdLst>
                <a:gd name="connsiteX0" fmla="*/ 20508 w 587145"/>
                <a:gd name="connsiteY0" fmla="*/ 354204 h 555954"/>
                <a:gd name="connsiteX1" fmla="*/ 20508 w 587145"/>
                <a:gd name="connsiteY1" fmla="*/ 445220 h 555954"/>
                <a:gd name="connsiteX2" fmla="*/ 101022 w 587145"/>
                <a:gd name="connsiteY2" fmla="*/ 445220 h 555954"/>
                <a:gd name="connsiteX3" fmla="*/ 101022 w 587145"/>
                <a:gd name="connsiteY3" fmla="*/ 354204 h 555954"/>
                <a:gd name="connsiteX4" fmla="*/ 364584 w 587145"/>
                <a:gd name="connsiteY4" fmla="*/ 333728 h 555954"/>
                <a:gd name="connsiteX5" fmla="*/ 364584 w 587145"/>
                <a:gd name="connsiteY5" fmla="*/ 536234 h 555954"/>
                <a:gd name="connsiteX6" fmla="*/ 567396 w 587145"/>
                <a:gd name="connsiteY6" fmla="*/ 536234 h 555954"/>
                <a:gd name="connsiteX7" fmla="*/ 567396 w 587145"/>
                <a:gd name="connsiteY7" fmla="*/ 333728 h 555954"/>
                <a:gd name="connsiteX8" fmla="*/ 476244 w 587145"/>
                <a:gd name="connsiteY8" fmla="*/ 333728 h 555954"/>
                <a:gd name="connsiteX9" fmla="*/ 476244 w 587145"/>
                <a:gd name="connsiteY9" fmla="*/ 461148 h 555954"/>
                <a:gd name="connsiteX10" fmla="*/ 519541 w 587145"/>
                <a:gd name="connsiteY10" fmla="*/ 417916 h 555954"/>
                <a:gd name="connsiteX11" fmla="*/ 533973 w 587145"/>
                <a:gd name="connsiteY11" fmla="*/ 431568 h 555954"/>
                <a:gd name="connsiteX12" fmla="*/ 465610 w 587145"/>
                <a:gd name="connsiteY12" fmla="*/ 499829 h 555954"/>
                <a:gd name="connsiteX13" fmla="*/ 398006 w 587145"/>
                <a:gd name="connsiteY13" fmla="*/ 431568 h 555954"/>
                <a:gd name="connsiteX14" fmla="*/ 412438 w 587145"/>
                <a:gd name="connsiteY14" fmla="*/ 417916 h 555954"/>
                <a:gd name="connsiteX15" fmla="*/ 455735 w 587145"/>
                <a:gd name="connsiteY15" fmla="*/ 461148 h 555954"/>
                <a:gd name="connsiteX16" fmla="*/ 455735 w 587145"/>
                <a:gd name="connsiteY16" fmla="*/ 333728 h 555954"/>
                <a:gd name="connsiteX17" fmla="*/ 344075 w 587145"/>
                <a:gd name="connsiteY17" fmla="*/ 313250 h 555954"/>
                <a:gd name="connsiteX18" fmla="*/ 587145 w 587145"/>
                <a:gd name="connsiteY18" fmla="*/ 313250 h 555954"/>
                <a:gd name="connsiteX19" fmla="*/ 587145 w 587145"/>
                <a:gd name="connsiteY19" fmla="*/ 555954 h 555954"/>
                <a:gd name="connsiteX20" fmla="*/ 344075 w 587145"/>
                <a:gd name="connsiteY20" fmla="*/ 555954 h 555954"/>
                <a:gd name="connsiteX21" fmla="*/ 20508 w 587145"/>
                <a:gd name="connsiteY21" fmla="*/ 242709 h 555954"/>
                <a:gd name="connsiteX22" fmla="*/ 20508 w 587145"/>
                <a:gd name="connsiteY22" fmla="*/ 333725 h 555954"/>
                <a:gd name="connsiteX23" fmla="*/ 101022 w 587145"/>
                <a:gd name="connsiteY23" fmla="*/ 333725 h 555954"/>
                <a:gd name="connsiteX24" fmla="*/ 101022 w 587145"/>
                <a:gd name="connsiteY24" fmla="*/ 242709 h 555954"/>
                <a:gd name="connsiteX25" fmla="*/ 248378 w 587145"/>
                <a:gd name="connsiteY25" fmla="*/ 153210 h 555954"/>
                <a:gd name="connsiteX26" fmla="*/ 243061 w 587145"/>
                <a:gd name="connsiteY26" fmla="*/ 161554 h 555954"/>
                <a:gd name="connsiteX27" fmla="*/ 243061 w 587145"/>
                <a:gd name="connsiteY27" fmla="*/ 303387 h 555954"/>
                <a:gd name="connsiteX28" fmla="*/ 248378 w 587145"/>
                <a:gd name="connsiteY28" fmla="*/ 312488 h 555954"/>
                <a:gd name="connsiteX29" fmla="*/ 252936 w 587145"/>
                <a:gd name="connsiteY29" fmla="*/ 313247 h 555954"/>
                <a:gd name="connsiteX30" fmla="*/ 258253 w 587145"/>
                <a:gd name="connsiteY30" fmla="*/ 311730 h 555954"/>
                <a:gd name="connsiteX31" fmla="*/ 369909 w 587145"/>
                <a:gd name="connsiteY31" fmla="*/ 241192 h 555954"/>
                <a:gd name="connsiteX32" fmla="*/ 374466 w 587145"/>
                <a:gd name="connsiteY32" fmla="*/ 232849 h 555954"/>
                <a:gd name="connsiteX33" fmla="*/ 369909 w 587145"/>
                <a:gd name="connsiteY33" fmla="*/ 223748 h 555954"/>
                <a:gd name="connsiteX34" fmla="*/ 259012 w 587145"/>
                <a:gd name="connsiteY34" fmla="*/ 153210 h 555954"/>
                <a:gd name="connsiteX35" fmla="*/ 248378 w 587145"/>
                <a:gd name="connsiteY35" fmla="*/ 153210 h 555954"/>
                <a:gd name="connsiteX36" fmla="*/ 486123 w 587145"/>
                <a:gd name="connsiteY36" fmla="*/ 131215 h 555954"/>
                <a:gd name="connsiteX37" fmla="*/ 486123 w 587145"/>
                <a:gd name="connsiteY37" fmla="*/ 222231 h 555954"/>
                <a:gd name="connsiteX38" fmla="*/ 567396 w 587145"/>
                <a:gd name="connsiteY38" fmla="*/ 222231 h 555954"/>
                <a:gd name="connsiteX39" fmla="*/ 567396 w 587145"/>
                <a:gd name="connsiteY39" fmla="*/ 131215 h 555954"/>
                <a:gd name="connsiteX40" fmla="*/ 20508 w 587145"/>
                <a:gd name="connsiteY40" fmla="*/ 131215 h 555954"/>
                <a:gd name="connsiteX41" fmla="*/ 20508 w 587145"/>
                <a:gd name="connsiteY41" fmla="*/ 222231 h 555954"/>
                <a:gd name="connsiteX42" fmla="*/ 101022 w 587145"/>
                <a:gd name="connsiteY42" fmla="*/ 222231 h 555954"/>
                <a:gd name="connsiteX43" fmla="*/ 101022 w 587145"/>
                <a:gd name="connsiteY43" fmla="*/ 131215 h 555954"/>
                <a:gd name="connsiteX44" fmla="*/ 486123 w 587145"/>
                <a:gd name="connsiteY44" fmla="*/ 20479 h 555954"/>
                <a:gd name="connsiteX45" fmla="*/ 486123 w 587145"/>
                <a:gd name="connsiteY45" fmla="*/ 111495 h 555954"/>
                <a:gd name="connsiteX46" fmla="*/ 567396 w 587145"/>
                <a:gd name="connsiteY46" fmla="*/ 111495 h 555954"/>
                <a:gd name="connsiteX47" fmla="*/ 567396 w 587145"/>
                <a:gd name="connsiteY47" fmla="*/ 20479 h 555954"/>
                <a:gd name="connsiteX48" fmla="*/ 20508 w 587145"/>
                <a:gd name="connsiteY48" fmla="*/ 20479 h 555954"/>
                <a:gd name="connsiteX49" fmla="*/ 20508 w 587145"/>
                <a:gd name="connsiteY49" fmla="*/ 111495 h 555954"/>
                <a:gd name="connsiteX50" fmla="*/ 101022 w 587145"/>
                <a:gd name="connsiteY50" fmla="*/ 111495 h 555954"/>
                <a:gd name="connsiteX51" fmla="*/ 101022 w 587145"/>
                <a:gd name="connsiteY51" fmla="*/ 20479 h 555954"/>
                <a:gd name="connsiteX52" fmla="*/ 9874 w 587145"/>
                <a:gd name="connsiteY52" fmla="*/ 0 h 555954"/>
                <a:gd name="connsiteX53" fmla="*/ 577271 w 587145"/>
                <a:gd name="connsiteY53" fmla="*/ 0 h 555954"/>
                <a:gd name="connsiteX54" fmla="*/ 587145 w 587145"/>
                <a:gd name="connsiteY54" fmla="*/ 9860 h 555954"/>
                <a:gd name="connsiteX55" fmla="*/ 587145 w 587145"/>
                <a:gd name="connsiteY55" fmla="*/ 282908 h 555954"/>
                <a:gd name="connsiteX56" fmla="*/ 567396 w 587145"/>
                <a:gd name="connsiteY56" fmla="*/ 282908 h 555954"/>
                <a:gd name="connsiteX57" fmla="*/ 567396 w 587145"/>
                <a:gd name="connsiteY57" fmla="*/ 242709 h 555954"/>
                <a:gd name="connsiteX58" fmla="*/ 486123 w 587145"/>
                <a:gd name="connsiteY58" fmla="*/ 242709 h 555954"/>
                <a:gd name="connsiteX59" fmla="*/ 486123 w 587145"/>
                <a:gd name="connsiteY59" fmla="*/ 282908 h 555954"/>
                <a:gd name="connsiteX60" fmla="*/ 313701 w 587145"/>
                <a:gd name="connsiteY60" fmla="*/ 282908 h 555954"/>
                <a:gd name="connsiteX61" fmla="*/ 313701 w 587145"/>
                <a:gd name="connsiteY61" fmla="*/ 464940 h 555954"/>
                <a:gd name="connsiteX62" fmla="*/ 9874 w 587145"/>
                <a:gd name="connsiteY62" fmla="*/ 464940 h 555954"/>
                <a:gd name="connsiteX63" fmla="*/ 0 w 587145"/>
                <a:gd name="connsiteY63" fmla="*/ 455080 h 555954"/>
                <a:gd name="connsiteX64" fmla="*/ 0 w 587145"/>
                <a:gd name="connsiteY64" fmla="*/ 9860 h 555954"/>
                <a:gd name="connsiteX65" fmla="*/ 9874 w 587145"/>
                <a:gd name="connsiteY65" fmla="*/ 0 h 55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7145" h="555954">
                  <a:moveTo>
                    <a:pt x="20508" y="354204"/>
                  </a:moveTo>
                  <a:lnTo>
                    <a:pt x="20508" y="445220"/>
                  </a:lnTo>
                  <a:lnTo>
                    <a:pt x="101022" y="445220"/>
                  </a:lnTo>
                  <a:lnTo>
                    <a:pt x="101022" y="354204"/>
                  </a:lnTo>
                  <a:close/>
                  <a:moveTo>
                    <a:pt x="364584" y="333728"/>
                  </a:moveTo>
                  <a:lnTo>
                    <a:pt x="364584" y="536234"/>
                  </a:lnTo>
                  <a:lnTo>
                    <a:pt x="567396" y="536234"/>
                  </a:lnTo>
                  <a:lnTo>
                    <a:pt x="567396" y="333728"/>
                  </a:lnTo>
                  <a:lnTo>
                    <a:pt x="476244" y="333728"/>
                  </a:lnTo>
                  <a:lnTo>
                    <a:pt x="476244" y="461148"/>
                  </a:lnTo>
                  <a:lnTo>
                    <a:pt x="519541" y="417916"/>
                  </a:lnTo>
                  <a:lnTo>
                    <a:pt x="533973" y="431568"/>
                  </a:lnTo>
                  <a:lnTo>
                    <a:pt x="465610" y="499829"/>
                  </a:lnTo>
                  <a:lnTo>
                    <a:pt x="398006" y="431568"/>
                  </a:lnTo>
                  <a:lnTo>
                    <a:pt x="412438" y="417916"/>
                  </a:lnTo>
                  <a:lnTo>
                    <a:pt x="455735" y="461148"/>
                  </a:lnTo>
                  <a:lnTo>
                    <a:pt x="455735" y="333728"/>
                  </a:lnTo>
                  <a:close/>
                  <a:moveTo>
                    <a:pt x="344075" y="313250"/>
                  </a:moveTo>
                  <a:lnTo>
                    <a:pt x="587145" y="313250"/>
                  </a:lnTo>
                  <a:lnTo>
                    <a:pt x="587145" y="555954"/>
                  </a:lnTo>
                  <a:lnTo>
                    <a:pt x="344075" y="555954"/>
                  </a:lnTo>
                  <a:close/>
                  <a:moveTo>
                    <a:pt x="20508" y="242709"/>
                  </a:moveTo>
                  <a:lnTo>
                    <a:pt x="20508" y="333725"/>
                  </a:lnTo>
                  <a:lnTo>
                    <a:pt x="101022" y="333725"/>
                  </a:lnTo>
                  <a:lnTo>
                    <a:pt x="101022" y="242709"/>
                  </a:lnTo>
                  <a:close/>
                  <a:moveTo>
                    <a:pt x="248378" y="153210"/>
                  </a:moveTo>
                  <a:cubicBezTo>
                    <a:pt x="245340" y="154727"/>
                    <a:pt x="243061" y="157761"/>
                    <a:pt x="243061" y="161554"/>
                  </a:cubicBezTo>
                  <a:lnTo>
                    <a:pt x="243061" y="303387"/>
                  </a:lnTo>
                  <a:cubicBezTo>
                    <a:pt x="243061" y="307179"/>
                    <a:pt x="245340" y="310213"/>
                    <a:pt x="248378" y="312488"/>
                  </a:cubicBezTo>
                  <a:cubicBezTo>
                    <a:pt x="249897" y="313247"/>
                    <a:pt x="251417" y="313247"/>
                    <a:pt x="252936" y="313247"/>
                  </a:cubicBezTo>
                  <a:cubicBezTo>
                    <a:pt x="255214" y="313247"/>
                    <a:pt x="256734" y="313247"/>
                    <a:pt x="258253" y="311730"/>
                  </a:cubicBezTo>
                  <a:lnTo>
                    <a:pt x="369909" y="241192"/>
                  </a:lnTo>
                  <a:cubicBezTo>
                    <a:pt x="372947" y="238917"/>
                    <a:pt x="374466" y="235883"/>
                    <a:pt x="374466" y="232849"/>
                  </a:cubicBezTo>
                  <a:cubicBezTo>
                    <a:pt x="374466" y="229057"/>
                    <a:pt x="372947" y="226023"/>
                    <a:pt x="369909" y="223748"/>
                  </a:cubicBezTo>
                  <a:lnTo>
                    <a:pt x="259012" y="153210"/>
                  </a:lnTo>
                  <a:cubicBezTo>
                    <a:pt x="255214" y="150935"/>
                    <a:pt x="251417" y="150935"/>
                    <a:pt x="248378" y="153210"/>
                  </a:cubicBezTo>
                  <a:close/>
                  <a:moveTo>
                    <a:pt x="486123" y="131215"/>
                  </a:moveTo>
                  <a:lnTo>
                    <a:pt x="486123" y="222231"/>
                  </a:lnTo>
                  <a:lnTo>
                    <a:pt x="567396" y="222231"/>
                  </a:lnTo>
                  <a:lnTo>
                    <a:pt x="567396" y="131215"/>
                  </a:lnTo>
                  <a:close/>
                  <a:moveTo>
                    <a:pt x="20508" y="131215"/>
                  </a:moveTo>
                  <a:lnTo>
                    <a:pt x="20508" y="222231"/>
                  </a:lnTo>
                  <a:lnTo>
                    <a:pt x="101022" y="222231"/>
                  </a:lnTo>
                  <a:lnTo>
                    <a:pt x="101022" y="131215"/>
                  </a:lnTo>
                  <a:close/>
                  <a:moveTo>
                    <a:pt x="486123" y="20479"/>
                  </a:moveTo>
                  <a:lnTo>
                    <a:pt x="486123" y="111495"/>
                  </a:lnTo>
                  <a:lnTo>
                    <a:pt x="567396" y="111495"/>
                  </a:lnTo>
                  <a:lnTo>
                    <a:pt x="567396" y="20479"/>
                  </a:lnTo>
                  <a:close/>
                  <a:moveTo>
                    <a:pt x="20508" y="20479"/>
                  </a:moveTo>
                  <a:lnTo>
                    <a:pt x="20508" y="111495"/>
                  </a:lnTo>
                  <a:lnTo>
                    <a:pt x="101022" y="111495"/>
                  </a:lnTo>
                  <a:lnTo>
                    <a:pt x="101022" y="20479"/>
                  </a:lnTo>
                  <a:close/>
                  <a:moveTo>
                    <a:pt x="9874" y="0"/>
                  </a:moveTo>
                  <a:lnTo>
                    <a:pt x="577271" y="0"/>
                  </a:lnTo>
                  <a:cubicBezTo>
                    <a:pt x="582588" y="0"/>
                    <a:pt x="587145" y="4551"/>
                    <a:pt x="587145" y="9860"/>
                  </a:cubicBezTo>
                  <a:lnTo>
                    <a:pt x="587145" y="282908"/>
                  </a:lnTo>
                  <a:lnTo>
                    <a:pt x="567396" y="282908"/>
                  </a:lnTo>
                  <a:lnTo>
                    <a:pt x="567396" y="242709"/>
                  </a:lnTo>
                  <a:lnTo>
                    <a:pt x="486123" y="242709"/>
                  </a:lnTo>
                  <a:lnTo>
                    <a:pt x="486123" y="282908"/>
                  </a:lnTo>
                  <a:lnTo>
                    <a:pt x="313701" y="282908"/>
                  </a:lnTo>
                  <a:lnTo>
                    <a:pt x="313701" y="464940"/>
                  </a:lnTo>
                  <a:lnTo>
                    <a:pt x="9874" y="464940"/>
                  </a:lnTo>
                  <a:cubicBezTo>
                    <a:pt x="4557" y="464940"/>
                    <a:pt x="0" y="460389"/>
                    <a:pt x="0" y="455080"/>
                  </a:cubicBezTo>
                  <a:lnTo>
                    <a:pt x="0" y="9860"/>
                  </a:lnTo>
                  <a:cubicBezTo>
                    <a:pt x="0" y="4551"/>
                    <a:pt x="4557" y="0"/>
                    <a:pt x="98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357458" y="4871005"/>
              <a:ext cx="2501951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err="1">
                  <a:solidFill>
                    <a:schemeClr val="bg1"/>
                  </a:solidFill>
                </a:rPr>
                <a:t>Reparo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81118" y="5227819"/>
              <a:ext cx="1654630" cy="2043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7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46378" y="2363065"/>
            <a:ext cx="2501951" cy="1865457"/>
            <a:chOff x="1865060" y="2322285"/>
            <a:chExt cx="2501951" cy="1865457"/>
          </a:xfrm>
        </p:grpSpPr>
        <p:sp>
          <p:nvSpPr>
            <p:cNvPr id="2" name="圆角矩形 1"/>
            <p:cNvSpPr/>
            <p:nvPr/>
          </p:nvSpPr>
          <p:spPr>
            <a:xfrm rot="2700000">
              <a:off x="2187121" y="2322285"/>
              <a:ext cx="1857828" cy="1857828"/>
            </a:xfrm>
            <a:prstGeom prst="roundRect">
              <a:avLst>
                <a:gd name="adj" fmla="val 1119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2"/>
            <p:cNvSpPr/>
            <p:nvPr/>
          </p:nvSpPr>
          <p:spPr>
            <a:xfrm>
              <a:off x="2948292" y="2474472"/>
              <a:ext cx="335486" cy="577644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  <a:gd name="T64" fmla="*/ 472622 w 604011"/>
                <a:gd name="T65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" h="414">
                  <a:moveTo>
                    <a:pt x="200" y="270"/>
                  </a:moveTo>
                  <a:lnTo>
                    <a:pt x="200" y="217"/>
                  </a:lnTo>
                  <a:cubicBezTo>
                    <a:pt x="200" y="100"/>
                    <a:pt x="151" y="29"/>
                    <a:pt x="130" y="4"/>
                  </a:cubicBezTo>
                  <a:cubicBezTo>
                    <a:pt x="128" y="2"/>
                    <a:pt x="124" y="0"/>
                    <a:pt x="121" y="0"/>
                  </a:cubicBezTo>
                  <a:cubicBezTo>
                    <a:pt x="117" y="0"/>
                    <a:pt x="114" y="1"/>
                    <a:pt x="112" y="4"/>
                  </a:cubicBezTo>
                  <a:cubicBezTo>
                    <a:pt x="91" y="29"/>
                    <a:pt x="40" y="100"/>
                    <a:pt x="40" y="217"/>
                  </a:cubicBezTo>
                  <a:lnTo>
                    <a:pt x="40" y="270"/>
                  </a:lnTo>
                  <a:lnTo>
                    <a:pt x="30" y="276"/>
                  </a:lnTo>
                  <a:cubicBezTo>
                    <a:pt x="12" y="289"/>
                    <a:pt x="0" y="310"/>
                    <a:pt x="0" y="333"/>
                  </a:cubicBezTo>
                  <a:lnTo>
                    <a:pt x="0" y="395"/>
                  </a:lnTo>
                  <a:cubicBezTo>
                    <a:pt x="0" y="399"/>
                    <a:pt x="2" y="403"/>
                    <a:pt x="6" y="404"/>
                  </a:cubicBezTo>
                  <a:cubicBezTo>
                    <a:pt x="9" y="406"/>
                    <a:pt x="13" y="406"/>
                    <a:pt x="16" y="404"/>
                  </a:cubicBezTo>
                  <a:lnTo>
                    <a:pt x="48" y="383"/>
                  </a:lnTo>
                  <a:cubicBezTo>
                    <a:pt x="56" y="377"/>
                    <a:pt x="67" y="374"/>
                    <a:pt x="78" y="374"/>
                  </a:cubicBezTo>
                  <a:lnTo>
                    <a:pt x="101" y="374"/>
                  </a:lnTo>
                  <a:lnTo>
                    <a:pt x="101" y="404"/>
                  </a:lnTo>
                  <a:cubicBezTo>
                    <a:pt x="101" y="410"/>
                    <a:pt x="105" y="414"/>
                    <a:pt x="111" y="414"/>
                  </a:cubicBezTo>
                  <a:lnTo>
                    <a:pt x="129" y="414"/>
                  </a:lnTo>
                  <a:cubicBezTo>
                    <a:pt x="135" y="414"/>
                    <a:pt x="140" y="410"/>
                    <a:pt x="140" y="404"/>
                  </a:cubicBezTo>
                  <a:lnTo>
                    <a:pt x="140" y="374"/>
                  </a:lnTo>
                  <a:lnTo>
                    <a:pt x="163" y="374"/>
                  </a:lnTo>
                  <a:cubicBezTo>
                    <a:pt x="173" y="374"/>
                    <a:pt x="184" y="377"/>
                    <a:pt x="193" y="383"/>
                  </a:cubicBezTo>
                  <a:lnTo>
                    <a:pt x="224" y="404"/>
                  </a:lnTo>
                  <a:cubicBezTo>
                    <a:pt x="227" y="406"/>
                    <a:pt x="231" y="406"/>
                    <a:pt x="235" y="404"/>
                  </a:cubicBezTo>
                  <a:cubicBezTo>
                    <a:pt x="238" y="403"/>
                    <a:pt x="240" y="399"/>
                    <a:pt x="240" y="395"/>
                  </a:cubicBezTo>
                  <a:lnTo>
                    <a:pt x="240" y="333"/>
                  </a:lnTo>
                  <a:cubicBezTo>
                    <a:pt x="240" y="310"/>
                    <a:pt x="229" y="289"/>
                    <a:pt x="210" y="276"/>
                  </a:cubicBezTo>
                  <a:lnTo>
                    <a:pt x="200" y="270"/>
                  </a:lnTo>
                  <a:close/>
                  <a:moveTo>
                    <a:pt x="120" y="187"/>
                  </a:moveTo>
                  <a:cubicBezTo>
                    <a:pt x="101" y="187"/>
                    <a:pt x="85" y="172"/>
                    <a:pt x="85" y="152"/>
                  </a:cubicBezTo>
                  <a:cubicBezTo>
                    <a:pt x="85" y="133"/>
                    <a:pt x="101" y="117"/>
                    <a:pt x="120" y="117"/>
                  </a:cubicBezTo>
                  <a:cubicBezTo>
                    <a:pt x="139" y="117"/>
                    <a:pt x="155" y="133"/>
                    <a:pt x="155" y="152"/>
                  </a:cubicBezTo>
                  <a:cubicBezTo>
                    <a:pt x="155" y="172"/>
                    <a:pt x="139" y="187"/>
                    <a:pt x="120" y="1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865060" y="3200508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88720" y="3557322"/>
              <a:ext cx="1654630" cy="2043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7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 rot="2700000">
              <a:off x="3768479" y="3949186"/>
              <a:ext cx="265076" cy="21203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右箭头 27"/>
          <p:cNvSpPr/>
          <p:nvPr/>
        </p:nvSpPr>
        <p:spPr>
          <a:xfrm rot="2700000">
            <a:off x="6328514" y="3936319"/>
            <a:ext cx="265076" cy="21203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8900000" flipV="1">
            <a:off x="7720425" y="4015433"/>
            <a:ext cx="265076" cy="21203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8900000" flipV="1">
            <a:off x="4763367" y="3936318"/>
            <a:ext cx="265076" cy="21203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46" name="文本框 45"/>
            <p:cNvSpPr txBox="1"/>
            <p:nvPr/>
          </p:nvSpPr>
          <p:spPr>
            <a:xfrm>
              <a:off x="524193" y="387231"/>
              <a:ext cx="5235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兼容</a:t>
              </a:r>
              <a:r>
                <a:rPr lang="en-US" altLang="zh-CN" sz="36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TiDB</a:t>
              </a:r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生态的所有组件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Introduction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of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the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project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49" name="椭圆 48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ECCF8397-780E-D14F-9F5D-EA757696BDD9}"/>
              </a:ext>
            </a:extLst>
          </p:cNvPr>
          <p:cNvSpPr/>
          <p:nvPr/>
        </p:nvSpPr>
        <p:spPr>
          <a:xfrm rot="2700000">
            <a:off x="143393" y="3922984"/>
            <a:ext cx="1857828" cy="1857828"/>
          </a:xfrm>
          <a:prstGeom prst="roundRect">
            <a:avLst>
              <a:gd name="adj" fmla="val 111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6835710-F418-3F46-8AD7-0996A34A55D2}"/>
              </a:ext>
            </a:extLst>
          </p:cNvPr>
          <p:cNvGrpSpPr/>
          <p:nvPr/>
        </p:nvGrpSpPr>
        <p:grpSpPr>
          <a:xfrm>
            <a:off x="8771203" y="3873651"/>
            <a:ext cx="2501951" cy="1857828"/>
            <a:chOff x="4859992" y="2322285"/>
            <a:chExt cx="2501951" cy="1857828"/>
          </a:xfrm>
        </p:grpSpPr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01052F26-7909-C343-87E6-B58962336E48}"/>
                </a:ext>
              </a:extLst>
            </p:cNvPr>
            <p:cNvSpPr/>
            <p:nvPr/>
          </p:nvSpPr>
          <p:spPr>
            <a:xfrm rot="2700000">
              <a:off x="5182053" y="2322285"/>
              <a:ext cx="1857828" cy="1857828"/>
            </a:xfrm>
            <a:prstGeom prst="roundRect">
              <a:avLst>
                <a:gd name="adj" fmla="val 1119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A2D82DE-08FA-1C49-B321-4BF3347F5973}"/>
                </a:ext>
              </a:extLst>
            </p:cNvPr>
            <p:cNvGrpSpPr/>
            <p:nvPr/>
          </p:nvGrpSpPr>
          <p:grpSpPr>
            <a:xfrm>
              <a:off x="4859992" y="2556029"/>
              <a:ext cx="2501951" cy="1205644"/>
              <a:chOff x="4859992" y="2556029"/>
              <a:chExt cx="2501951" cy="1205644"/>
            </a:xfrm>
          </p:grpSpPr>
          <p:sp>
            <p:nvSpPr>
              <p:cNvPr id="61" name="椭圆 8">
                <a:extLst>
                  <a:ext uri="{FF2B5EF4-FFF2-40B4-BE49-F238E27FC236}">
                    <a16:creationId xmlns:a16="http://schemas.microsoft.com/office/drawing/2014/main" id="{DB2095E5-5370-B145-874E-58AED21BFFEF}"/>
                  </a:ext>
                </a:extLst>
              </p:cNvPr>
              <p:cNvSpPr/>
              <p:nvPr/>
            </p:nvSpPr>
            <p:spPr>
              <a:xfrm>
                <a:off x="5822145" y="2556029"/>
                <a:ext cx="577644" cy="414531"/>
              </a:xfrm>
              <a:custGeom>
                <a:avLst/>
                <a:gdLst>
                  <a:gd name="connsiteX0" fmla="*/ 533228 w 606862"/>
                  <a:gd name="connsiteY0" fmla="*/ 69781 h 435499"/>
                  <a:gd name="connsiteX1" fmla="*/ 528214 w 606862"/>
                  <a:gd name="connsiteY1" fmla="*/ 81924 h 435499"/>
                  <a:gd name="connsiteX2" fmla="*/ 515122 w 606862"/>
                  <a:gd name="connsiteY2" fmla="*/ 82851 h 435499"/>
                  <a:gd name="connsiteX3" fmla="*/ 513543 w 606862"/>
                  <a:gd name="connsiteY3" fmla="*/ 87671 h 435499"/>
                  <a:gd name="connsiteX4" fmla="*/ 523571 w 606862"/>
                  <a:gd name="connsiteY4" fmla="*/ 96107 h 435499"/>
                  <a:gd name="connsiteX5" fmla="*/ 520414 w 606862"/>
                  <a:gd name="connsiteY5" fmla="*/ 108806 h 435499"/>
                  <a:gd name="connsiteX6" fmla="*/ 524500 w 606862"/>
                  <a:gd name="connsiteY6" fmla="*/ 111773 h 435499"/>
                  <a:gd name="connsiteX7" fmla="*/ 535643 w 606862"/>
                  <a:gd name="connsiteY7" fmla="*/ 104913 h 435499"/>
                  <a:gd name="connsiteX8" fmla="*/ 546785 w 606862"/>
                  <a:gd name="connsiteY8" fmla="*/ 111773 h 435499"/>
                  <a:gd name="connsiteX9" fmla="*/ 550871 w 606862"/>
                  <a:gd name="connsiteY9" fmla="*/ 108806 h 435499"/>
                  <a:gd name="connsiteX10" fmla="*/ 547807 w 606862"/>
                  <a:gd name="connsiteY10" fmla="*/ 96107 h 435499"/>
                  <a:gd name="connsiteX11" fmla="*/ 557835 w 606862"/>
                  <a:gd name="connsiteY11" fmla="*/ 87671 h 435499"/>
                  <a:gd name="connsiteX12" fmla="*/ 556349 w 606862"/>
                  <a:gd name="connsiteY12" fmla="*/ 82851 h 435499"/>
                  <a:gd name="connsiteX13" fmla="*/ 543257 w 606862"/>
                  <a:gd name="connsiteY13" fmla="*/ 81924 h 435499"/>
                  <a:gd name="connsiteX14" fmla="*/ 538242 w 606862"/>
                  <a:gd name="connsiteY14" fmla="*/ 69781 h 435499"/>
                  <a:gd name="connsiteX15" fmla="*/ 533228 w 606862"/>
                  <a:gd name="connsiteY15" fmla="*/ 69781 h 435499"/>
                  <a:gd name="connsiteX16" fmla="*/ 474173 w 606862"/>
                  <a:gd name="connsiteY16" fmla="*/ 69781 h 435499"/>
                  <a:gd name="connsiteX17" fmla="*/ 469159 w 606862"/>
                  <a:gd name="connsiteY17" fmla="*/ 81924 h 435499"/>
                  <a:gd name="connsiteX18" fmla="*/ 456066 w 606862"/>
                  <a:gd name="connsiteY18" fmla="*/ 82851 h 435499"/>
                  <a:gd name="connsiteX19" fmla="*/ 454488 w 606862"/>
                  <a:gd name="connsiteY19" fmla="*/ 87671 h 435499"/>
                  <a:gd name="connsiteX20" fmla="*/ 464516 w 606862"/>
                  <a:gd name="connsiteY20" fmla="*/ 96107 h 435499"/>
                  <a:gd name="connsiteX21" fmla="*/ 461359 w 606862"/>
                  <a:gd name="connsiteY21" fmla="*/ 108806 h 435499"/>
                  <a:gd name="connsiteX22" fmla="*/ 465445 w 606862"/>
                  <a:gd name="connsiteY22" fmla="*/ 111773 h 435499"/>
                  <a:gd name="connsiteX23" fmla="*/ 476587 w 606862"/>
                  <a:gd name="connsiteY23" fmla="*/ 104913 h 435499"/>
                  <a:gd name="connsiteX24" fmla="*/ 487730 w 606862"/>
                  <a:gd name="connsiteY24" fmla="*/ 111773 h 435499"/>
                  <a:gd name="connsiteX25" fmla="*/ 491815 w 606862"/>
                  <a:gd name="connsiteY25" fmla="*/ 108806 h 435499"/>
                  <a:gd name="connsiteX26" fmla="*/ 488751 w 606862"/>
                  <a:gd name="connsiteY26" fmla="*/ 96107 h 435499"/>
                  <a:gd name="connsiteX27" fmla="*/ 498779 w 606862"/>
                  <a:gd name="connsiteY27" fmla="*/ 87671 h 435499"/>
                  <a:gd name="connsiteX28" fmla="*/ 497294 w 606862"/>
                  <a:gd name="connsiteY28" fmla="*/ 82851 h 435499"/>
                  <a:gd name="connsiteX29" fmla="*/ 484201 w 606862"/>
                  <a:gd name="connsiteY29" fmla="*/ 81924 h 435499"/>
                  <a:gd name="connsiteX30" fmla="*/ 479187 w 606862"/>
                  <a:gd name="connsiteY30" fmla="*/ 69781 h 435499"/>
                  <a:gd name="connsiteX31" fmla="*/ 474173 w 606862"/>
                  <a:gd name="connsiteY31" fmla="*/ 69781 h 435499"/>
                  <a:gd name="connsiteX32" fmla="*/ 415117 w 606862"/>
                  <a:gd name="connsiteY32" fmla="*/ 69781 h 435499"/>
                  <a:gd name="connsiteX33" fmla="*/ 410103 w 606862"/>
                  <a:gd name="connsiteY33" fmla="*/ 81924 h 435499"/>
                  <a:gd name="connsiteX34" fmla="*/ 397011 w 606862"/>
                  <a:gd name="connsiteY34" fmla="*/ 82851 h 435499"/>
                  <a:gd name="connsiteX35" fmla="*/ 395432 w 606862"/>
                  <a:gd name="connsiteY35" fmla="*/ 87671 h 435499"/>
                  <a:gd name="connsiteX36" fmla="*/ 405460 w 606862"/>
                  <a:gd name="connsiteY36" fmla="*/ 96107 h 435499"/>
                  <a:gd name="connsiteX37" fmla="*/ 402303 w 606862"/>
                  <a:gd name="connsiteY37" fmla="*/ 108806 h 435499"/>
                  <a:gd name="connsiteX38" fmla="*/ 406389 w 606862"/>
                  <a:gd name="connsiteY38" fmla="*/ 111773 h 435499"/>
                  <a:gd name="connsiteX39" fmla="*/ 417532 w 606862"/>
                  <a:gd name="connsiteY39" fmla="*/ 104913 h 435499"/>
                  <a:gd name="connsiteX40" fmla="*/ 428674 w 606862"/>
                  <a:gd name="connsiteY40" fmla="*/ 111773 h 435499"/>
                  <a:gd name="connsiteX41" fmla="*/ 432760 w 606862"/>
                  <a:gd name="connsiteY41" fmla="*/ 108806 h 435499"/>
                  <a:gd name="connsiteX42" fmla="*/ 429696 w 606862"/>
                  <a:gd name="connsiteY42" fmla="*/ 96107 h 435499"/>
                  <a:gd name="connsiteX43" fmla="*/ 439724 w 606862"/>
                  <a:gd name="connsiteY43" fmla="*/ 87671 h 435499"/>
                  <a:gd name="connsiteX44" fmla="*/ 438238 w 606862"/>
                  <a:gd name="connsiteY44" fmla="*/ 82851 h 435499"/>
                  <a:gd name="connsiteX45" fmla="*/ 425146 w 606862"/>
                  <a:gd name="connsiteY45" fmla="*/ 81924 h 435499"/>
                  <a:gd name="connsiteX46" fmla="*/ 420132 w 606862"/>
                  <a:gd name="connsiteY46" fmla="*/ 69781 h 435499"/>
                  <a:gd name="connsiteX47" fmla="*/ 415117 w 606862"/>
                  <a:gd name="connsiteY47" fmla="*/ 69781 h 435499"/>
                  <a:gd name="connsiteX48" fmla="*/ 436010 w 606862"/>
                  <a:gd name="connsiteY48" fmla="*/ 3780 h 435499"/>
                  <a:gd name="connsiteX49" fmla="*/ 517257 w 606862"/>
                  <a:gd name="connsiteY49" fmla="*/ 3780 h 435499"/>
                  <a:gd name="connsiteX50" fmla="*/ 606862 w 606862"/>
                  <a:gd name="connsiteY50" fmla="*/ 93140 h 435499"/>
                  <a:gd name="connsiteX51" fmla="*/ 517257 w 606862"/>
                  <a:gd name="connsiteY51" fmla="*/ 182594 h 435499"/>
                  <a:gd name="connsiteX52" fmla="*/ 456438 w 606862"/>
                  <a:gd name="connsiteY52" fmla="*/ 182594 h 435499"/>
                  <a:gd name="connsiteX53" fmla="*/ 415210 w 606862"/>
                  <a:gd name="connsiteY53" fmla="*/ 223751 h 435499"/>
                  <a:gd name="connsiteX54" fmla="*/ 407689 w 606862"/>
                  <a:gd name="connsiteY54" fmla="*/ 220692 h 435499"/>
                  <a:gd name="connsiteX55" fmla="*/ 407689 w 606862"/>
                  <a:gd name="connsiteY55" fmla="*/ 178051 h 435499"/>
                  <a:gd name="connsiteX56" fmla="*/ 346405 w 606862"/>
                  <a:gd name="connsiteY56" fmla="*/ 93233 h 435499"/>
                  <a:gd name="connsiteX57" fmla="*/ 436010 w 606862"/>
                  <a:gd name="connsiteY57" fmla="*/ 3780 h 435499"/>
                  <a:gd name="connsiteX58" fmla="*/ 140854 w 606862"/>
                  <a:gd name="connsiteY58" fmla="*/ 207 h 435499"/>
                  <a:gd name="connsiteX59" fmla="*/ 216621 w 606862"/>
                  <a:gd name="connsiteY59" fmla="*/ 856 h 435499"/>
                  <a:gd name="connsiteX60" fmla="*/ 272145 w 606862"/>
                  <a:gd name="connsiteY60" fmla="*/ 33762 h 435499"/>
                  <a:gd name="connsiteX61" fmla="*/ 302693 w 606862"/>
                  <a:gd name="connsiteY61" fmla="*/ 122934 h 435499"/>
                  <a:gd name="connsiteX62" fmla="*/ 310400 w 606862"/>
                  <a:gd name="connsiteY62" fmla="*/ 158343 h 435499"/>
                  <a:gd name="connsiteX63" fmla="*/ 293130 w 606862"/>
                  <a:gd name="connsiteY63" fmla="*/ 188098 h 435499"/>
                  <a:gd name="connsiteX64" fmla="*/ 281152 w 606862"/>
                  <a:gd name="connsiteY64" fmla="*/ 220819 h 435499"/>
                  <a:gd name="connsiteX65" fmla="*/ 281152 w 606862"/>
                  <a:gd name="connsiteY65" fmla="*/ 260863 h 435499"/>
                  <a:gd name="connsiteX66" fmla="*/ 283287 w 606862"/>
                  <a:gd name="connsiteY66" fmla="*/ 264385 h 435499"/>
                  <a:gd name="connsiteX67" fmla="*/ 407057 w 606862"/>
                  <a:gd name="connsiteY67" fmla="*/ 343732 h 435499"/>
                  <a:gd name="connsiteX68" fmla="*/ 422192 w 606862"/>
                  <a:gd name="connsiteY68" fmla="*/ 375989 h 435499"/>
                  <a:gd name="connsiteX69" fmla="*/ 422192 w 606862"/>
                  <a:gd name="connsiteY69" fmla="*/ 435406 h 435499"/>
                  <a:gd name="connsiteX70" fmla="*/ 238533 w 606862"/>
                  <a:gd name="connsiteY70" fmla="*/ 435406 h 435499"/>
                  <a:gd name="connsiteX71" fmla="*/ 220520 w 606862"/>
                  <a:gd name="connsiteY71" fmla="*/ 352816 h 435499"/>
                  <a:gd name="connsiteX72" fmla="*/ 210957 w 606862"/>
                  <a:gd name="connsiteY72" fmla="*/ 299331 h 435499"/>
                  <a:gd name="connsiteX73" fmla="*/ 201393 w 606862"/>
                  <a:gd name="connsiteY73" fmla="*/ 352816 h 435499"/>
                  <a:gd name="connsiteX74" fmla="*/ 183566 w 606862"/>
                  <a:gd name="connsiteY74" fmla="*/ 435499 h 435499"/>
                  <a:gd name="connsiteX75" fmla="*/ 0 w 606862"/>
                  <a:gd name="connsiteY75" fmla="*/ 435499 h 435499"/>
                  <a:gd name="connsiteX76" fmla="*/ 0 w 606862"/>
                  <a:gd name="connsiteY76" fmla="*/ 376082 h 435499"/>
                  <a:gd name="connsiteX77" fmla="*/ 15135 w 606862"/>
                  <a:gd name="connsiteY77" fmla="*/ 343824 h 435499"/>
                  <a:gd name="connsiteX78" fmla="*/ 138905 w 606862"/>
                  <a:gd name="connsiteY78" fmla="*/ 264478 h 435499"/>
                  <a:gd name="connsiteX79" fmla="*/ 141040 w 606862"/>
                  <a:gd name="connsiteY79" fmla="*/ 261049 h 435499"/>
                  <a:gd name="connsiteX80" fmla="*/ 141040 w 606862"/>
                  <a:gd name="connsiteY80" fmla="*/ 221005 h 435499"/>
                  <a:gd name="connsiteX81" fmla="*/ 128970 w 606862"/>
                  <a:gd name="connsiteY81" fmla="*/ 188191 h 435499"/>
                  <a:gd name="connsiteX82" fmla="*/ 111792 w 606862"/>
                  <a:gd name="connsiteY82" fmla="*/ 158436 h 435499"/>
                  <a:gd name="connsiteX83" fmla="*/ 118942 w 606862"/>
                  <a:gd name="connsiteY83" fmla="*/ 123120 h 435499"/>
                  <a:gd name="connsiteX84" fmla="*/ 149397 w 606862"/>
                  <a:gd name="connsiteY84" fmla="*/ 18560 h 435499"/>
                  <a:gd name="connsiteX85" fmla="*/ 140854 w 606862"/>
                  <a:gd name="connsiteY85" fmla="*/ 207 h 43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606862" h="435499">
                    <a:moveTo>
                      <a:pt x="533228" y="69781"/>
                    </a:moveTo>
                    <a:lnTo>
                      <a:pt x="528214" y="81924"/>
                    </a:lnTo>
                    <a:lnTo>
                      <a:pt x="515122" y="82851"/>
                    </a:lnTo>
                    <a:cubicBezTo>
                      <a:pt x="512615" y="83036"/>
                      <a:pt x="511686" y="86095"/>
                      <a:pt x="513543" y="87671"/>
                    </a:cubicBezTo>
                    <a:lnTo>
                      <a:pt x="523571" y="96107"/>
                    </a:lnTo>
                    <a:lnTo>
                      <a:pt x="520414" y="108806"/>
                    </a:lnTo>
                    <a:cubicBezTo>
                      <a:pt x="519857" y="111217"/>
                      <a:pt x="522457" y="113163"/>
                      <a:pt x="524500" y="111773"/>
                    </a:cubicBezTo>
                    <a:lnTo>
                      <a:pt x="535643" y="104913"/>
                    </a:lnTo>
                    <a:lnTo>
                      <a:pt x="546785" y="111773"/>
                    </a:lnTo>
                    <a:cubicBezTo>
                      <a:pt x="548921" y="113163"/>
                      <a:pt x="551521" y="111217"/>
                      <a:pt x="550871" y="108806"/>
                    </a:cubicBezTo>
                    <a:lnTo>
                      <a:pt x="547807" y="96107"/>
                    </a:lnTo>
                    <a:lnTo>
                      <a:pt x="557835" y="87671"/>
                    </a:lnTo>
                    <a:cubicBezTo>
                      <a:pt x="559785" y="86095"/>
                      <a:pt x="558856" y="83036"/>
                      <a:pt x="556349" y="82851"/>
                    </a:cubicBezTo>
                    <a:lnTo>
                      <a:pt x="543257" y="81924"/>
                    </a:lnTo>
                    <a:lnTo>
                      <a:pt x="538242" y="69781"/>
                    </a:lnTo>
                    <a:cubicBezTo>
                      <a:pt x="537407" y="67463"/>
                      <a:pt x="534157" y="67463"/>
                      <a:pt x="533228" y="69781"/>
                    </a:cubicBezTo>
                    <a:close/>
                    <a:moveTo>
                      <a:pt x="474173" y="69781"/>
                    </a:moveTo>
                    <a:lnTo>
                      <a:pt x="469159" y="81924"/>
                    </a:lnTo>
                    <a:lnTo>
                      <a:pt x="456066" y="82851"/>
                    </a:lnTo>
                    <a:cubicBezTo>
                      <a:pt x="453559" y="83036"/>
                      <a:pt x="452631" y="86095"/>
                      <a:pt x="454488" y="87671"/>
                    </a:cubicBezTo>
                    <a:lnTo>
                      <a:pt x="464516" y="96107"/>
                    </a:lnTo>
                    <a:lnTo>
                      <a:pt x="461359" y="108806"/>
                    </a:lnTo>
                    <a:cubicBezTo>
                      <a:pt x="460802" y="111217"/>
                      <a:pt x="463402" y="113163"/>
                      <a:pt x="465445" y="111773"/>
                    </a:cubicBezTo>
                    <a:lnTo>
                      <a:pt x="476587" y="104913"/>
                    </a:lnTo>
                    <a:lnTo>
                      <a:pt x="487730" y="111773"/>
                    </a:lnTo>
                    <a:cubicBezTo>
                      <a:pt x="489865" y="113163"/>
                      <a:pt x="492465" y="111217"/>
                      <a:pt x="491815" y="108806"/>
                    </a:cubicBezTo>
                    <a:lnTo>
                      <a:pt x="488751" y="96107"/>
                    </a:lnTo>
                    <a:lnTo>
                      <a:pt x="498779" y="87671"/>
                    </a:lnTo>
                    <a:cubicBezTo>
                      <a:pt x="500729" y="86095"/>
                      <a:pt x="499615" y="83036"/>
                      <a:pt x="497294" y="82851"/>
                    </a:cubicBezTo>
                    <a:lnTo>
                      <a:pt x="484201" y="81924"/>
                    </a:lnTo>
                    <a:lnTo>
                      <a:pt x="479187" y="69781"/>
                    </a:lnTo>
                    <a:cubicBezTo>
                      <a:pt x="478351" y="67463"/>
                      <a:pt x="475101" y="67463"/>
                      <a:pt x="474173" y="69781"/>
                    </a:cubicBezTo>
                    <a:close/>
                    <a:moveTo>
                      <a:pt x="415117" y="69781"/>
                    </a:moveTo>
                    <a:lnTo>
                      <a:pt x="410103" y="81924"/>
                    </a:lnTo>
                    <a:lnTo>
                      <a:pt x="397011" y="82851"/>
                    </a:lnTo>
                    <a:cubicBezTo>
                      <a:pt x="394504" y="83036"/>
                      <a:pt x="393575" y="86095"/>
                      <a:pt x="395432" y="87671"/>
                    </a:cubicBezTo>
                    <a:lnTo>
                      <a:pt x="405460" y="96107"/>
                    </a:lnTo>
                    <a:lnTo>
                      <a:pt x="402303" y="108806"/>
                    </a:lnTo>
                    <a:cubicBezTo>
                      <a:pt x="401746" y="111217"/>
                      <a:pt x="404346" y="113163"/>
                      <a:pt x="406389" y="111773"/>
                    </a:cubicBezTo>
                    <a:lnTo>
                      <a:pt x="417532" y="104913"/>
                    </a:lnTo>
                    <a:lnTo>
                      <a:pt x="428674" y="111773"/>
                    </a:lnTo>
                    <a:cubicBezTo>
                      <a:pt x="430810" y="113163"/>
                      <a:pt x="433410" y="111217"/>
                      <a:pt x="432760" y="108806"/>
                    </a:cubicBezTo>
                    <a:lnTo>
                      <a:pt x="429696" y="96107"/>
                    </a:lnTo>
                    <a:lnTo>
                      <a:pt x="439724" y="87671"/>
                    </a:lnTo>
                    <a:cubicBezTo>
                      <a:pt x="441581" y="86095"/>
                      <a:pt x="440560" y="83036"/>
                      <a:pt x="438238" y="82851"/>
                    </a:cubicBezTo>
                    <a:lnTo>
                      <a:pt x="425146" y="81924"/>
                    </a:lnTo>
                    <a:lnTo>
                      <a:pt x="420132" y="69781"/>
                    </a:lnTo>
                    <a:cubicBezTo>
                      <a:pt x="419296" y="67463"/>
                      <a:pt x="416046" y="67463"/>
                      <a:pt x="415117" y="69781"/>
                    </a:cubicBezTo>
                    <a:close/>
                    <a:moveTo>
                      <a:pt x="436010" y="3780"/>
                    </a:moveTo>
                    <a:lnTo>
                      <a:pt x="517257" y="3780"/>
                    </a:lnTo>
                    <a:cubicBezTo>
                      <a:pt x="566749" y="3780"/>
                      <a:pt x="606862" y="43825"/>
                      <a:pt x="606862" y="93140"/>
                    </a:cubicBezTo>
                    <a:cubicBezTo>
                      <a:pt x="606862" y="142548"/>
                      <a:pt x="566749" y="182594"/>
                      <a:pt x="517257" y="182594"/>
                    </a:cubicBezTo>
                    <a:lnTo>
                      <a:pt x="456438" y="182594"/>
                    </a:lnTo>
                    <a:lnTo>
                      <a:pt x="415210" y="223751"/>
                    </a:lnTo>
                    <a:cubicBezTo>
                      <a:pt x="412517" y="226625"/>
                      <a:pt x="407689" y="224678"/>
                      <a:pt x="407689" y="220692"/>
                    </a:cubicBezTo>
                    <a:lnTo>
                      <a:pt x="407689" y="178051"/>
                    </a:lnTo>
                    <a:cubicBezTo>
                      <a:pt x="372126" y="166279"/>
                      <a:pt x="346405" y="132815"/>
                      <a:pt x="346405" y="93233"/>
                    </a:cubicBezTo>
                    <a:cubicBezTo>
                      <a:pt x="346405" y="43825"/>
                      <a:pt x="386518" y="3780"/>
                      <a:pt x="436010" y="3780"/>
                    </a:cubicBezTo>
                    <a:close/>
                    <a:moveTo>
                      <a:pt x="140854" y="207"/>
                    </a:moveTo>
                    <a:cubicBezTo>
                      <a:pt x="140854" y="207"/>
                      <a:pt x="191922" y="5954"/>
                      <a:pt x="216621" y="856"/>
                    </a:cubicBezTo>
                    <a:cubicBezTo>
                      <a:pt x="241412" y="-4335"/>
                      <a:pt x="267874" y="15038"/>
                      <a:pt x="272145" y="33762"/>
                    </a:cubicBezTo>
                    <a:cubicBezTo>
                      <a:pt x="272145" y="33762"/>
                      <a:pt x="322099" y="33948"/>
                      <a:pt x="302693" y="122934"/>
                    </a:cubicBezTo>
                    <a:cubicBezTo>
                      <a:pt x="310493" y="122563"/>
                      <a:pt x="318942" y="128032"/>
                      <a:pt x="310400" y="158343"/>
                    </a:cubicBezTo>
                    <a:cubicBezTo>
                      <a:pt x="303807" y="181331"/>
                      <a:pt x="297772" y="187727"/>
                      <a:pt x="293130" y="188098"/>
                    </a:cubicBezTo>
                    <a:cubicBezTo>
                      <a:pt x="291551" y="198480"/>
                      <a:pt x="287466" y="209974"/>
                      <a:pt x="281152" y="220819"/>
                    </a:cubicBezTo>
                    <a:lnTo>
                      <a:pt x="281152" y="260863"/>
                    </a:lnTo>
                    <a:cubicBezTo>
                      <a:pt x="281152" y="262346"/>
                      <a:pt x="281895" y="263737"/>
                      <a:pt x="283287" y="264385"/>
                    </a:cubicBezTo>
                    <a:cubicBezTo>
                      <a:pt x="294987" y="270133"/>
                      <a:pt x="353204" y="299424"/>
                      <a:pt x="407057" y="343732"/>
                    </a:cubicBezTo>
                    <a:cubicBezTo>
                      <a:pt x="416714" y="351611"/>
                      <a:pt x="422192" y="363476"/>
                      <a:pt x="422192" y="375989"/>
                    </a:cubicBezTo>
                    <a:lnTo>
                      <a:pt x="422192" y="435406"/>
                    </a:lnTo>
                    <a:lnTo>
                      <a:pt x="238533" y="435406"/>
                    </a:lnTo>
                    <a:lnTo>
                      <a:pt x="220520" y="352816"/>
                    </a:lnTo>
                    <a:cubicBezTo>
                      <a:pt x="257104" y="301834"/>
                      <a:pt x="217735" y="299331"/>
                      <a:pt x="210957" y="299331"/>
                    </a:cubicBezTo>
                    <a:cubicBezTo>
                      <a:pt x="204179" y="299424"/>
                      <a:pt x="164810" y="301834"/>
                      <a:pt x="201393" y="352816"/>
                    </a:cubicBezTo>
                    <a:lnTo>
                      <a:pt x="183566" y="435499"/>
                    </a:lnTo>
                    <a:lnTo>
                      <a:pt x="0" y="435499"/>
                    </a:lnTo>
                    <a:lnTo>
                      <a:pt x="0" y="376082"/>
                    </a:lnTo>
                    <a:cubicBezTo>
                      <a:pt x="0" y="363754"/>
                      <a:pt x="5478" y="351703"/>
                      <a:pt x="15135" y="343824"/>
                    </a:cubicBezTo>
                    <a:cubicBezTo>
                      <a:pt x="68988" y="299609"/>
                      <a:pt x="127113" y="270318"/>
                      <a:pt x="138905" y="264478"/>
                    </a:cubicBezTo>
                    <a:cubicBezTo>
                      <a:pt x="140112" y="263829"/>
                      <a:pt x="141040" y="262532"/>
                      <a:pt x="141040" y="261049"/>
                    </a:cubicBezTo>
                    <a:lnTo>
                      <a:pt x="141040" y="221005"/>
                    </a:lnTo>
                    <a:cubicBezTo>
                      <a:pt x="134726" y="210067"/>
                      <a:pt x="130641" y="198573"/>
                      <a:pt x="128970" y="188191"/>
                    </a:cubicBezTo>
                    <a:cubicBezTo>
                      <a:pt x="124420" y="187820"/>
                      <a:pt x="118385" y="181424"/>
                      <a:pt x="111792" y="158436"/>
                    </a:cubicBezTo>
                    <a:cubicBezTo>
                      <a:pt x="103528" y="128867"/>
                      <a:pt x="111328" y="123120"/>
                      <a:pt x="118942" y="123120"/>
                    </a:cubicBezTo>
                    <a:cubicBezTo>
                      <a:pt x="114856" y="105786"/>
                      <a:pt x="104643" y="45813"/>
                      <a:pt x="149397" y="18560"/>
                    </a:cubicBezTo>
                    <a:cubicBezTo>
                      <a:pt x="149397" y="18560"/>
                      <a:pt x="140112" y="10960"/>
                      <a:pt x="140854" y="2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D4ADB7C-B644-D149-9F45-C9B303FC932B}"/>
                  </a:ext>
                </a:extLst>
              </p:cNvPr>
              <p:cNvSpPr/>
              <p:nvPr/>
            </p:nvSpPr>
            <p:spPr>
              <a:xfrm>
                <a:off x="4859992" y="3200508"/>
                <a:ext cx="2501951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Arbiter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5FBFE8C-F7FA-9541-B99C-6F4B8428DFC5}"/>
                  </a:ext>
                </a:extLst>
              </p:cNvPr>
              <p:cNvSpPr txBox="1"/>
              <p:nvPr/>
            </p:nvSpPr>
            <p:spPr>
              <a:xfrm>
                <a:off x="5283652" y="3557322"/>
                <a:ext cx="1654630" cy="204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altLang="zh-CN" sz="7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sp>
        <p:nvSpPr>
          <p:cNvPr id="64" name="椭圆 8">
            <a:extLst>
              <a:ext uri="{FF2B5EF4-FFF2-40B4-BE49-F238E27FC236}">
                <a16:creationId xmlns:a16="http://schemas.microsoft.com/office/drawing/2014/main" id="{1F461AF7-9724-D74F-8F0F-FFF6EFDE3BE6}"/>
              </a:ext>
            </a:extLst>
          </p:cNvPr>
          <p:cNvSpPr/>
          <p:nvPr/>
        </p:nvSpPr>
        <p:spPr>
          <a:xfrm>
            <a:off x="882157" y="4204373"/>
            <a:ext cx="577644" cy="414531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852EA21-E66F-644B-AD3B-65F2BDCA35AE}"/>
              </a:ext>
            </a:extLst>
          </p:cNvPr>
          <p:cNvGrpSpPr/>
          <p:nvPr/>
        </p:nvGrpSpPr>
        <p:grpSpPr>
          <a:xfrm>
            <a:off x="-194308" y="2378613"/>
            <a:ext cx="12568720" cy="3193091"/>
            <a:chOff x="88190" y="2239079"/>
            <a:chExt cx="12568720" cy="3193091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13F06A0C-2EEA-694C-9482-28E623E5DF6B}"/>
                </a:ext>
              </a:extLst>
            </p:cNvPr>
            <p:cNvSpPr/>
            <p:nvPr/>
          </p:nvSpPr>
          <p:spPr>
            <a:xfrm rot="2700000">
              <a:off x="10799082" y="2239079"/>
              <a:ext cx="1857828" cy="1857828"/>
            </a:xfrm>
            <a:prstGeom prst="roundRect">
              <a:avLst>
                <a:gd name="adj" fmla="val 1119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40F5DE4-BF44-C244-9650-98E690CF7D9C}"/>
                </a:ext>
              </a:extLst>
            </p:cNvPr>
            <p:cNvSpPr/>
            <p:nvPr/>
          </p:nvSpPr>
          <p:spPr>
            <a:xfrm>
              <a:off x="88190" y="4660077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err="1">
                  <a:solidFill>
                    <a:schemeClr val="bg1"/>
                  </a:solidFill>
                </a:rPr>
                <a:t>Mydumper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9D029EE-AF6C-D24E-9F86-42E4D479129D}"/>
                </a:ext>
              </a:extLst>
            </p:cNvPr>
            <p:cNvSpPr txBox="1"/>
            <p:nvPr/>
          </p:nvSpPr>
          <p:spPr>
            <a:xfrm>
              <a:off x="3786186" y="5227819"/>
              <a:ext cx="1654630" cy="2043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7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70" name="右箭头 69">
            <a:extLst>
              <a:ext uri="{FF2B5EF4-FFF2-40B4-BE49-F238E27FC236}">
                <a16:creationId xmlns:a16="http://schemas.microsoft.com/office/drawing/2014/main" id="{7EFA04FE-819F-B343-A40E-B0B5C8D92869}"/>
              </a:ext>
            </a:extLst>
          </p:cNvPr>
          <p:cNvSpPr/>
          <p:nvPr/>
        </p:nvSpPr>
        <p:spPr>
          <a:xfrm rot="18900000" flipV="1">
            <a:off x="10678883" y="3946607"/>
            <a:ext cx="265076" cy="21203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箭头 70">
            <a:extLst>
              <a:ext uri="{FF2B5EF4-FFF2-40B4-BE49-F238E27FC236}">
                <a16:creationId xmlns:a16="http://schemas.microsoft.com/office/drawing/2014/main" id="{65ACAD23-0978-0F49-8B12-7EF91CB42DF6}"/>
              </a:ext>
            </a:extLst>
          </p:cNvPr>
          <p:cNvSpPr/>
          <p:nvPr/>
        </p:nvSpPr>
        <p:spPr>
          <a:xfrm rot="2700000">
            <a:off x="9156436" y="3898338"/>
            <a:ext cx="265076" cy="21203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3177CEAD-763A-7B45-8771-C7DFEC7AAD48}"/>
              </a:ext>
            </a:extLst>
          </p:cNvPr>
          <p:cNvSpPr/>
          <p:nvPr/>
        </p:nvSpPr>
        <p:spPr>
          <a:xfrm rot="18900000" flipV="1">
            <a:off x="1691238" y="4001377"/>
            <a:ext cx="265076" cy="21203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6F35800-2E38-A540-B584-B8B97B2DB11D}"/>
              </a:ext>
            </a:extLst>
          </p:cNvPr>
          <p:cNvSpPr/>
          <p:nvPr/>
        </p:nvSpPr>
        <p:spPr>
          <a:xfrm>
            <a:off x="1269617" y="3202264"/>
            <a:ext cx="2501951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Loader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4" name="椭圆 18">
            <a:extLst>
              <a:ext uri="{FF2B5EF4-FFF2-40B4-BE49-F238E27FC236}">
                <a16:creationId xmlns:a16="http://schemas.microsoft.com/office/drawing/2014/main" id="{AE539B9B-2B74-0146-81FA-F8370C3F882D}"/>
              </a:ext>
            </a:extLst>
          </p:cNvPr>
          <p:cNvSpPr/>
          <p:nvPr/>
        </p:nvSpPr>
        <p:spPr>
          <a:xfrm>
            <a:off x="11208492" y="2650265"/>
            <a:ext cx="577644" cy="56638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49304BB-E26B-D84D-A5A9-4E4EC283A550}"/>
              </a:ext>
            </a:extLst>
          </p:cNvPr>
          <p:cNvSpPr/>
          <p:nvPr/>
        </p:nvSpPr>
        <p:spPr>
          <a:xfrm>
            <a:off x="10112849" y="3317031"/>
            <a:ext cx="2501951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 err="1">
                <a:solidFill>
                  <a:schemeClr val="bg1"/>
                </a:solidFill>
              </a:rPr>
              <a:t>TiDB</a:t>
            </a:r>
            <a:r>
              <a:rPr lang="en-US" altLang="zh-CN" b="1" dirty="0">
                <a:solidFill>
                  <a:schemeClr val="bg1"/>
                </a:solidFill>
              </a:rPr>
              <a:t>-server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9127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42" name="文本框 41"/>
            <p:cNvSpPr txBox="1"/>
            <p:nvPr/>
          </p:nvSpPr>
          <p:spPr>
            <a:xfrm>
              <a:off x="524193" y="38723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当前方案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Introduction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of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the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project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45" name="椭圆 44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4E1BB4-A9A2-4549-B4A1-639F87F41238}"/>
              </a:ext>
            </a:extLst>
          </p:cNvPr>
          <p:cNvGrpSpPr/>
          <p:nvPr/>
        </p:nvGrpSpPr>
        <p:grpSpPr>
          <a:xfrm>
            <a:off x="948854" y="1555115"/>
            <a:ext cx="10311476" cy="5018477"/>
            <a:chOff x="948854" y="1555115"/>
            <a:chExt cx="10311476" cy="5018477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7BE69127-9AF8-3D4B-82BF-3E63B47D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39" y="6211229"/>
              <a:ext cx="9835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98D988A-5199-6848-B8C7-3C63CA0CE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1239" y="1637030"/>
              <a:ext cx="0" cy="4574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25CFB5B-ABF7-8146-AF92-40598739588D}"/>
                </a:ext>
              </a:extLst>
            </p:cNvPr>
            <p:cNvSpPr txBox="1"/>
            <p:nvPr/>
          </p:nvSpPr>
          <p:spPr>
            <a:xfrm>
              <a:off x="1014760" y="61395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999698-FEEF-0041-8CA4-3A2AD555799E}"/>
                </a:ext>
              </a:extLst>
            </p:cNvPr>
            <p:cNvSpPr txBox="1"/>
            <p:nvPr/>
          </p:nvSpPr>
          <p:spPr>
            <a:xfrm>
              <a:off x="10960248" y="62042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x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DE78FAF-7A60-5A41-9462-469443D9ABC6}"/>
                </a:ext>
              </a:extLst>
            </p:cNvPr>
            <p:cNvSpPr txBox="1"/>
            <p:nvPr/>
          </p:nvSpPr>
          <p:spPr>
            <a:xfrm>
              <a:off x="948854" y="15551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y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476275-7EA6-324A-B420-36D89C61C090}"/>
              </a:ext>
            </a:extLst>
          </p:cNvPr>
          <p:cNvGrpSpPr/>
          <p:nvPr/>
        </p:nvGrpSpPr>
        <p:grpSpPr>
          <a:xfrm>
            <a:off x="1390245" y="1673955"/>
            <a:ext cx="1364476" cy="4911336"/>
            <a:chOff x="1390245" y="1673955"/>
            <a:chExt cx="1364476" cy="4911336"/>
          </a:xfrm>
        </p:grpSpPr>
        <p:sp>
          <p:nvSpPr>
            <p:cNvPr id="11" name="罐形 10">
              <a:extLst>
                <a:ext uri="{FF2B5EF4-FFF2-40B4-BE49-F238E27FC236}">
                  <a16:creationId xmlns:a16="http://schemas.microsoft.com/office/drawing/2014/main" id="{1342BB1B-CB79-1F47-9963-3D8579C48399}"/>
                </a:ext>
              </a:extLst>
            </p:cNvPr>
            <p:cNvSpPr/>
            <p:nvPr/>
          </p:nvSpPr>
          <p:spPr>
            <a:xfrm>
              <a:off x="1739590" y="2036317"/>
              <a:ext cx="665786" cy="4167944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3881F5A-AEB1-2F4B-80B2-1BB1704FEFB7}"/>
                </a:ext>
              </a:extLst>
            </p:cNvPr>
            <p:cNvSpPr txBox="1"/>
            <p:nvPr/>
          </p:nvSpPr>
          <p:spPr>
            <a:xfrm>
              <a:off x="1720573" y="621595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day1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4A6BA89-C0FA-3E41-B886-C3D735460F35}"/>
                </a:ext>
              </a:extLst>
            </p:cNvPr>
            <p:cNvSpPr txBox="1"/>
            <p:nvPr/>
          </p:nvSpPr>
          <p:spPr>
            <a:xfrm>
              <a:off x="1390245" y="16739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Full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backup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1A67071-746B-8444-8591-F11C445B1FE7}"/>
              </a:ext>
            </a:extLst>
          </p:cNvPr>
          <p:cNvGrpSpPr/>
          <p:nvPr/>
        </p:nvGrpSpPr>
        <p:grpSpPr>
          <a:xfrm>
            <a:off x="2405376" y="5625885"/>
            <a:ext cx="7208030" cy="959406"/>
            <a:chOff x="2405376" y="5625885"/>
            <a:chExt cx="7208030" cy="959406"/>
          </a:xfrm>
        </p:grpSpPr>
        <p:sp>
          <p:nvSpPr>
            <p:cNvPr id="14" name="右箭头 13">
              <a:extLst>
                <a:ext uri="{FF2B5EF4-FFF2-40B4-BE49-F238E27FC236}">
                  <a16:creationId xmlns:a16="http://schemas.microsoft.com/office/drawing/2014/main" id="{4FADBEB5-045D-8343-86A7-AC4B3DB43A57}"/>
                </a:ext>
              </a:extLst>
            </p:cNvPr>
            <p:cNvSpPr/>
            <p:nvPr/>
          </p:nvSpPr>
          <p:spPr>
            <a:xfrm>
              <a:off x="2405376" y="5863298"/>
              <a:ext cx="6661132" cy="34096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2557AA-F9E4-D74A-A0EF-71194497C95D}"/>
                </a:ext>
              </a:extLst>
            </p:cNvPr>
            <p:cNvSpPr txBox="1"/>
            <p:nvPr/>
          </p:nvSpPr>
          <p:spPr>
            <a:xfrm>
              <a:off x="8787539" y="5625885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Binlog</a:t>
              </a:r>
              <a:endParaRPr kumimoji="1"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5D4EC59-7682-2549-9388-379BAB9C679E}"/>
                </a:ext>
              </a:extLst>
            </p:cNvPr>
            <p:cNvSpPr txBox="1"/>
            <p:nvPr/>
          </p:nvSpPr>
          <p:spPr>
            <a:xfrm>
              <a:off x="3221406" y="621595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day2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A87347A-C433-2344-ABEF-58FB55F4D6AA}"/>
                </a:ext>
              </a:extLst>
            </p:cNvPr>
            <p:cNvSpPr txBox="1"/>
            <p:nvPr/>
          </p:nvSpPr>
          <p:spPr>
            <a:xfrm>
              <a:off x="4732007" y="619643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day3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DF7901E-B602-E849-96D3-FF7C196E72D4}"/>
                </a:ext>
              </a:extLst>
            </p:cNvPr>
            <p:cNvSpPr txBox="1"/>
            <p:nvPr/>
          </p:nvSpPr>
          <p:spPr>
            <a:xfrm>
              <a:off x="6450572" y="619643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day4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470510-63D5-BE4E-A97E-E049424FDA5A}"/>
              </a:ext>
            </a:extLst>
          </p:cNvPr>
          <p:cNvGrpSpPr/>
          <p:nvPr/>
        </p:nvGrpSpPr>
        <p:grpSpPr>
          <a:xfrm>
            <a:off x="6792973" y="4760903"/>
            <a:ext cx="2480166" cy="977439"/>
            <a:chOff x="5735942" y="4885859"/>
            <a:chExt cx="2480166" cy="97743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D1DCE9E-3D7A-A747-86B7-24B071A2A1AD}"/>
                </a:ext>
              </a:extLst>
            </p:cNvPr>
            <p:cNvSpPr txBox="1"/>
            <p:nvPr/>
          </p:nvSpPr>
          <p:spPr>
            <a:xfrm>
              <a:off x="5735942" y="4885859"/>
              <a:ext cx="2480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回放</a:t>
              </a:r>
              <a:r>
                <a:rPr kumimoji="1" lang="en-US" altLang="zh-CN" dirty="0" err="1"/>
                <a:t>binlog</a:t>
              </a:r>
              <a:r>
                <a:rPr kumimoji="1" lang="zh-CN" altLang="en-US" dirty="0"/>
                <a:t>实现</a:t>
              </a:r>
              <a:r>
                <a:rPr kumimoji="1" lang="en-US" altLang="zh-CN" dirty="0"/>
                <a:t>PITR</a:t>
              </a:r>
              <a:r>
                <a:rPr kumimoji="1" lang="zh-CN" altLang="en-US" dirty="0"/>
                <a:t>？</a:t>
              </a:r>
            </a:p>
          </p:txBody>
        </p:sp>
        <p:sp>
          <p:nvSpPr>
            <p:cNvPr id="6" name="下箭头 5">
              <a:extLst>
                <a:ext uri="{FF2B5EF4-FFF2-40B4-BE49-F238E27FC236}">
                  <a16:creationId xmlns:a16="http://schemas.microsoft.com/office/drawing/2014/main" id="{D4C602DF-D060-D541-9039-56106AB5AC3F}"/>
                </a:ext>
              </a:extLst>
            </p:cNvPr>
            <p:cNvSpPr/>
            <p:nvPr/>
          </p:nvSpPr>
          <p:spPr>
            <a:xfrm>
              <a:off x="6617776" y="5255191"/>
              <a:ext cx="170482" cy="6081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16982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42" name="文本框 41"/>
            <p:cNvSpPr txBox="1"/>
            <p:nvPr/>
          </p:nvSpPr>
          <p:spPr>
            <a:xfrm>
              <a:off x="524193" y="387231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我们的方案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Introduction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of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the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project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45" name="椭圆 44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4E1BB4-A9A2-4549-B4A1-639F87F41238}"/>
              </a:ext>
            </a:extLst>
          </p:cNvPr>
          <p:cNvGrpSpPr/>
          <p:nvPr/>
        </p:nvGrpSpPr>
        <p:grpSpPr>
          <a:xfrm>
            <a:off x="948854" y="1555115"/>
            <a:ext cx="10311476" cy="5018477"/>
            <a:chOff x="948854" y="1555115"/>
            <a:chExt cx="10311476" cy="5018477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7BE69127-9AF8-3D4B-82BF-3E63B47D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39" y="6211229"/>
              <a:ext cx="9835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98D988A-5199-6848-B8C7-3C63CA0CE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1239" y="1637030"/>
              <a:ext cx="0" cy="4574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25CFB5B-ABF7-8146-AF92-40598739588D}"/>
                </a:ext>
              </a:extLst>
            </p:cNvPr>
            <p:cNvSpPr txBox="1"/>
            <p:nvPr/>
          </p:nvSpPr>
          <p:spPr>
            <a:xfrm>
              <a:off x="1014760" y="61395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999698-FEEF-0041-8CA4-3A2AD555799E}"/>
                </a:ext>
              </a:extLst>
            </p:cNvPr>
            <p:cNvSpPr txBox="1"/>
            <p:nvPr/>
          </p:nvSpPr>
          <p:spPr>
            <a:xfrm>
              <a:off x="10960248" y="62042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x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DE78FAF-7A60-5A41-9462-469443D9ABC6}"/>
                </a:ext>
              </a:extLst>
            </p:cNvPr>
            <p:cNvSpPr txBox="1"/>
            <p:nvPr/>
          </p:nvSpPr>
          <p:spPr>
            <a:xfrm>
              <a:off x="948854" y="15551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y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948AFD-3861-F945-92D1-8EB6E63A41D7}"/>
              </a:ext>
            </a:extLst>
          </p:cNvPr>
          <p:cNvGrpSpPr/>
          <p:nvPr/>
        </p:nvGrpSpPr>
        <p:grpSpPr>
          <a:xfrm>
            <a:off x="2405376" y="5625885"/>
            <a:ext cx="7208030" cy="578375"/>
            <a:chOff x="2405376" y="5625885"/>
            <a:chExt cx="7208030" cy="578375"/>
          </a:xfrm>
        </p:grpSpPr>
        <p:sp>
          <p:nvSpPr>
            <p:cNvPr id="14" name="右箭头 13">
              <a:extLst>
                <a:ext uri="{FF2B5EF4-FFF2-40B4-BE49-F238E27FC236}">
                  <a16:creationId xmlns:a16="http://schemas.microsoft.com/office/drawing/2014/main" id="{4FADBEB5-045D-8343-86A7-AC4B3DB43A57}"/>
                </a:ext>
              </a:extLst>
            </p:cNvPr>
            <p:cNvSpPr/>
            <p:nvPr/>
          </p:nvSpPr>
          <p:spPr>
            <a:xfrm>
              <a:off x="2405376" y="5863298"/>
              <a:ext cx="6661132" cy="34096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2557AA-F9E4-D74A-A0EF-71194497C95D}"/>
                </a:ext>
              </a:extLst>
            </p:cNvPr>
            <p:cNvSpPr txBox="1"/>
            <p:nvPr/>
          </p:nvSpPr>
          <p:spPr>
            <a:xfrm>
              <a:off x="8787539" y="5625885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Binlog</a:t>
              </a:r>
              <a:endParaRPr kumimoji="1"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5D4EC59-7682-2549-9388-379BAB9C679E}"/>
              </a:ext>
            </a:extLst>
          </p:cNvPr>
          <p:cNvSpPr txBox="1"/>
          <p:nvPr/>
        </p:nvSpPr>
        <p:spPr>
          <a:xfrm>
            <a:off x="3221406" y="62159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day2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A87347A-C433-2344-ABEF-58FB55F4D6AA}"/>
              </a:ext>
            </a:extLst>
          </p:cNvPr>
          <p:cNvSpPr txBox="1"/>
          <p:nvPr/>
        </p:nvSpPr>
        <p:spPr>
          <a:xfrm>
            <a:off x="4732007" y="61964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day3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F7901E-B602-E849-96D3-FF7C196E72D4}"/>
              </a:ext>
            </a:extLst>
          </p:cNvPr>
          <p:cNvSpPr txBox="1"/>
          <p:nvPr/>
        </p:nvSpPr>
        <p:spPr>
          <a:xfrm>
            <a:off x="6450572" y="61964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day4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476275-7EA6-324A-B420-36D89C61C090}"/>
              </a:ext>
            </a:extLst>
          </p:cNvPr>
          <p:cNvGrpSpPr/>
          <p:nvPr/>
        </p:nvGrpSpPr>
        <p:grpSpPr>
          <a:xfrm>
            <a:off x="1390245" y="1673955"/>
            <a:ext cx="1364476" cy="4911336"/>
            <a:chOff x="1390245" y="1673955"/>
            <a:chExt cx="1364476" cy="4911336"/>
          </a:xfrm>
        </p:grpSpPr>
        <p:sp>
          <p:nvSpPr>
            <p:cNvPr id="11" name="罐形 10">
              <a:extLst>
                <a:ext uri="{FF2B5EF4-FFF2-40B4-BE49-F238E27FC236}">
                  <a16:creationId xmlns:a16="http://schemas.microsoft.com/office/drawing/2014/main" id="{1342BB1B-CB79-1F47-9963-3D8579C48399}"/>
                </a:ext>
              </a:extLst>
            </p:cNvPr>
            <p:cNvSpPr/>
            <p:nvPr/>
          </p:nvSpPr>
          <p:spPr>
            <a:xfrm>
              <a:off x="1739590" y="2036317"/>
              <a:ext cx="665786" cy="4167944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3881F5A-AEB1-2F4B-80B2-1BB1704FEFB7}"/>
                </a:ext>
              </a:extLst>
            </p:cNvPr>
            <p:cNvSpPr txBox="1"/>
            <p:nvPr/>
          </p:nvSpPr>
          <p:spPr>
            <a:xfrm>
              <a:off x="1720573" y="621595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day1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4A6BA89-C0FA-3E41-B886-C3D735460F35}"/>
                </a:ext>
              </a:extLst>
            </p:cNvPr>
            <p:cNvSpPr txBox="1"/>
            <p:nvPr/>
          </p:nvSpPr>
          <p:spPr>
            <a:xfrm>
              <a:off x="1390245" y="16739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Full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backup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BB4CC10-8EC3-1E43-9D32-4C6AD4157E96}"/>
              </a:ext>
            </a:extLst>
          </p:cNvPr>
          <p:cNvGrpSpPr/>
          <p:nvPr/>
        </p:nvGrpSpPr>
        <p:grpSpPr>
          <a:xfrm>
            <a:off x="2405376" y="5629522"/>
            <a:ext cx="7208030" cy="572683"/>
            <a:chOff x="2095422" y="5657590"/>
            <a:chExt cx="7208030" cy="572683"/>
          </a:xfrm>
        </p:grpSpPr>
        <p:sp>
          <p:nvSpPr>
            <p:cNvPr id="37" name="右箭头 36">
              <a:extLst>
                <a:ext uri="{FF2B5EF4-FFF2-40B4-BE49-F238E27FC236}">
                  <a16:creationId xmlns:a16="http://schemas.microsoft.com/office/drawing/2014/main" id="{E3239C1E-B597-2A45-A262-67B5EA65FEB6}"/>
                </a:ext>
              </a:extLst>
            </p:cNvPr>
            <p:cNvSpPr/>
            <p:nvPr/>
          </p:nvSpPr>
          <p:spPr>
            <a:xfrm>
              <a:off x="2095422" y="5889311"/>
              <a:ext cx="6661132" cy="34096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F10720D-C206-5047-B48A-99F96A3FD9CF}"/>
                </a:ext>
              </a:extLst>
            </p:cNvPr>
            <p:cNvSpPr txBox="1"/>
            <p:nvPr/>
          </p:nvSpPr>
          <p:spPr>
            <a:xfrm>
              <a:off x="8477585" y="565759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Binlog</a:t>
              </a:r>
              <a:endParaRPr kumimoji="1" lang="zh-CN" altLang="en-US" dirty="0"/>
            </a:p>
          </p:txBody>
        </p:sp>
      </p:grp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58B159E-F6C3-2B4B-A11D-1FB63687EF1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563808" y="2371241"/>
            <a:ext cx="0" cy="384471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AF121ED4-49BF-B647-B0E1-5AB577387A92}"/>
              </a:ext>
            </a:extLst>
          </p:cNvPr>
          <p:cNvCxnSpPr>
            <a:cxnSpLocks/>
          </p:cNvCxnSpPr>
          <p:nvPr/>
        </p:nvCxnSpPr>
        <p:spPr>
          <a:xfrm>
            <a:off x="5064561" y="2351715"/>
            <a:ext cx="0" cy="384471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01FF9A5-1358-B04A-8122-6E4ADA671582}"/>
              </a:ext>
            </a:extLst>
          </p:cNvPr>
          <p:cNvCxnSpPr>
            <a:cxnSpLocks/>
          </p:cNvCxnSpPr>
          <p:nvPr/>
        </p:nvCxnSpPr>
        <p:spPr>
          <a:xfrm>
            <a:off x="6784872" y="2366511"/>
            <a:ext cx="0" cy="384471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693AB636-F34E-3A44-B321-F294410BED9D}"/>
              </a:ext>
            </a:extLst>
          </p:cNvPr>
          <p:cNvSpPr/>
          <p:nvPr/>
        </p:nvSpPr>
        <p:spPr>
          <a:xfrm rot="16200000">
            <a:off x="2823934" y="2264582"/>
            <a:ext cx="357329" cy="108719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罐形 32">
            <a:extLst>
              <a:ext uri="{FF2B5EF4-FFF2-40B4-BE49-F238E27FC236}">
                <a16:creationId xmlns:a16="http://schemas.microsoft.com/office/drawing/2014/main" id="{D3AE04E7-685E-1246-B502-111F10A3976D}"/>
              </a:ext>
            </a:extLst>
          </p:cNvPr>
          <p:cNvSpPr/>
          <p:nvPr/>
        </p:nvSpPr>
        <p:spPr>
          <a:xfrm>
            <a:off x="3357634" y="5423703"/>
            <a:ext cx="431880" cy="787525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罐形 50">
            <a:extLst>
              <a:ext uri="{FF2B5EF4-FFF2-40B4-BE49-F238E27FC236}">
                <a16:creationId xmlns:a16="http://schemas.microsoft.com/office/drawing/2014/main" id="{AA0CED9A-245C-CC4D-9A27-5DEB1F9F2170}"/>
              </a:ext>
            </a:extLst>
          </p:cNvPr>
          <p:cNvSpPr/>
          <p:nvPr/>
        </p:nvSpPr>
        <p:spPr>
          <a:xfrm>
            <a:off x="4843121" y="5420425"/>
            <a:ext cx="431880" cy="787525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罐形 51">
            <a:extLst>
              <a:ext uri="{FF2B5EF4-FFF2-40B4-BE49-F238E27FC236}">
                <a16:creationId xmlns:a16="http://schemas.microsoft.com/office/drawing/2014/main" id="{EDAA3FE5-656C-F540-9F29-AE40ADF2DFF5}"/>
              </a:ext>
            </a:extLst>
          </p:cNvPr>
          <p:cNvSpPr/>
          <p:nvPr/>
        </p:nvSpPr>
        <p:spPr>
          <a:xfrm>
            <a:off x="6564169" y="5416788"/>
            <a:ext cx="431880" cy="787525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8F98E8D5-8B45-EC4E-BA5A-B60792AEAEA8}"/>
              </a:ext>
            </a:extLst>
          </p:cNvPr>
          <p:cNvSpPr/>
          <p:nvPr/>
        </p:nvSpPr>
        <p:spPr>
          <a:xfrm rot="16200000">
            <a:off x="4169510" y="2147947"/>
            <a:ext cx="349808" cy="132798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6E0BA6B2-BADF-8F44-AE84-A8BBF5F79C31}"/>
              </a:ext>
            </a:extLst>
          </p:cNvPr>
          <p:cNvSpPr/>
          <p:nvPr/>
        </p:nvSpPr>
        <p:spPr>
          <a:xfrm rot="16200000">
            <a:off x="5748549" y="2006672"/>
            <a:ext cx="349808" cy="161052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881A9F8-EECA-454D-8462-55BF2D811054}"/>
              </a:ext>
            </a:extLst>
          </p:cNvPr>
          <p:cNvSpPr txBox="1"/>
          <p:nvPr/>
        </p:nvSpPr>
        <p:spPr>
          <a:xfrm>
            <a:off x="2721936" y="3050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DA9F19E-C4CC-4C4E-98DF-D325C68C8236}"/>
              </a:ext>
            </a:extLst>
          </p:cNvPr>
          <p:cNvSpPr txBox="1"/>
          <p:nvPr/>
        </p:nvSpPr>
        <p:spPr>
          <a:xfrm>
            <a:off x="3995187" y="3048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AD5015F-48F2-8544-83E6-7373AA51FEF0}"/>
              </a:ext>
            </a:extLst>
          </p:cNvPr>
          <p:cNvSpPr txBox="1"/>
          <p:nvPr/>
        </p:nvSpPr>
        <p:spPr>
          <a:xfrm>
            <a:off x="5536073" y="3048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CD4AE3E-1C36-C84D-92F7-B8AD978AEC28}"/>
              </a:ext>
            </a:extLst>
          </p:cNvPr>
          <p:cNvSpPr txBox="1"/>
          <p:nvPr/>
        </p:nvSpPr>
        <p:spPr>
          <a:xfrm>
            <a:off x="3002598" y="50439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增量备份集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F0C0E78-EA55-A543-9E3B-98131C8E75A0}"/>
              </a:ext>
            </a:extLst>
          </p:cNvPr>
          <p:cNvSpPr txBox="1"/>
          <p:nvPr/>
        </p:nvSpPr>
        <p:spPr>
          <a:xfrm>
            <a:off x="4444708" y="50404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增量备份集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BBD7E75-2FC5-F54F-9754-1A2B66A5393C}"/>
              </a:ext>
            </a:extLst>
          </p:cNvPr>
          <p:cNvSpPr txBox="1"/>
          <p:nvPr/>
        </p:nvSpPr>
        <p:spPr>
          <a:xfrm>
            <a:off x="6182404" y="50404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增量备份集</a:t>
            </a:r>
          </a:p>
        </p:txBody>
      </p:sp>
      <p:sp>
        <p:nvSpPr>
          <p:cNvPr id="35" name="虚尾箭头 34">
            <a:extLst>
              <a:ext uri="{FF2B5EF4-FFF2-40B4-BE49-F238E27FC236}">
                <a16:creationId xmlns:a16="http://schemas.microsoft.com/office/drawing/2014/main" id="{5B692D2B-F55C-644F-8A19-6C90DBB6A49F}"/>
              </a:ext>
            </a:extLst>
          </p:cNvPr>
          <p:cNvSpPr/>
          <p:nvPr/>
        </p:nvSpPr>
        <p:spPr>
          <a:xfrm>
            <a:off x="2488511" y="5611737"/>
            <a:ext cx="828710" cy="245346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虚尾箭头 59">
            <a:extLst>
              <a:ext uri="{FF2B5EF4-FFF2-40B4-BE49-F238E27FC236}">
                <a16:creationId xmlns:a16="http://schemas.microsoft.com/office/drawing/2014/main" id="{6805F14A-E972-0549-A17C-383F41887019}"/>
              </a:ext>
            </a:extLst>
          </p:cNvPr>
          <p:cNvSpPr/>
          <p:nvPr/>
        </p:nvSpPr>
        <p:spPr>
          <a:xfrm>
            <a:off x="3896175" y="5608748"/>
            <a:ext cx="828710" cy="245346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虚尾箭头 60">
            <a:extLst>
              <a:ext uri="{FF2B5EF4-FFF2-40B4-BE49-F238E27FC236}">
                <a16:creationId xmlns:a16="http://schemas.microsoft.com/office/drawing/2014/main" id="{E7F5A86E-E700-7945-9B5F-D12882B519EE}"/>
              </a:ext>
            </a:extLst>
          </p:cNvPr>
          <p:cNvSpPr/>
          <p:nvPr/>
        </p:nvSpPr>
        <p:spPr>
          <a:xfrm>
            <a:off x="5383211" y="5608747"/>
            <a:ext cx="1133164" cy="247581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虚尾箭头 61">
            <a:extLst>
              <a:ext uri="{FF2B5EF4-FFF2-40B4-BE49-F238E27FC236}">
                <a16:creationId xmlns:a16="http://schemas.microsoft.com/office/drawing/2014/main" id="{DE981AB1-7D4E-5B47-8B23-AC1163598A74}"/>
              </a:ext>
            </a:extLst>
          </p:cNvPr>
          <p:cNvSpPr/>
          <p:nvPr/>
        </p:nvSpPr>
        <p:spPr>
          <a:xfrm>
            <a:off x="7052204" y="5620891"/>
            <a:ext cx="828710" cy="245346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形标注 62">
            <a:extLst>
              <a:ext uri="{FF2B5EF4-FFF2-40B4-BE49-F238E27FC236}">
                <a16:creationId xmlns:a16="http://schemas.microsoft.com/office/drawing/2014/main" id="{0CA51172-4058-224D-B50A-BD316A2BC36F}"/>
              </a:ext>
            </a:extLst>
          </p:cNvPr>
          <p:cNvSpPr/>
          <p:nvPr/>
        </p:nvSpPr>
        <p:spPr>
          <a:xfrm>
            <a:off x="7216752" y="3953996"/>
            <a:ext cx="1947977" cy="1484026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421EE5B-8618-2748-8525-1FEB4E95CE98}"/>
              </a:ext>
            </a:extLst>
          </p:cNvPr>
          <p:cNvSpPr txBox="1"/>
          <p:nvPr/>
        </p:nvSpPr>
        <p:spPr>
          <a:xfrm>
            <a:off x="7290493" y="435495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通过回放少量的</a:t>
            </a:r>
            <a:br>
              <a:rPr kumimoji="1" lang="en-US" altLang="zh-CN" dirty="0"/>
            </a:br>
            <a:r>
              <a:rPr kumimoji="1" lang="en-US" altLang="zh-CN" dirty="0" err="1"/>
              <a:t>binlog</a:t>
            </a:r>
            <a:r>
              <a:rPr kumimoji="1" lang="zh-CN" altLang="en-US" dirty="0"/>
              <a:t>实现</a:t>
            </a:r>
            <a:r>
              <a:rPr kumimoji="1" lang="en-US" altLang="zh-CN" dirty="0"/>
              <a:t>PITR</a:t>
            </a:r>
            <a:endParaRPr kumimoji="1"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FB021BC-3FD9-E147-9CCA-A7377520DD34}"/>
              </a:ext>
            </a:extLst>
          </p:cNvPr>
          <p:cNvGrpSpPr/>
          <p:nvPr/>
        </p:nvGrpSpPr>
        <p:grpSpPr>
          <a:xfrm>
            <a:off x="4625013" y="3916671"/>
            <a:ext cx="1767237" cy="1175129"/>
            <a:chOff x="4415167" y="3717629"/>
            <a:chExt cx="1947977" cy="1484026"/>
          </a:xfrm>
        </p:grpSpPr>
        <p:sp>
          <p:nvSpPr>
            <p:cNvPr id="67" name="椭圆形标注 66">
              <a:extLst>
                <a:ext uri="{FF2B5EF4-FFF2-40B4-BE49-F238E27FC236}">
                  <a16:creationId xmlns:a16="http://schemas.microsoft.com/office/drawing/2014/main" id="{46F01EC7-B586-7247-9713-A0A1137A08E3}"/>
                </a:ext>
              </a:extLst>
            </p:cNvPr>
            <p:cNvSpPr/>
            <p:nvPr/>
          </p:nvSpPr>
          <p:spPr>
            <a:xfrm>
              <a:off x="4415167" y="3717629"/>
              <a:ext cx="1947977" cy="1484026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9A666CB-8D46-C341-A86D-D691B7A536D2}"/>
                </a:ext>
              </a:extLst>
            </p:cNvPr>
            <p:cNvSpPr txBox="1"/>
            <p:nvPr/>
          </p:nvSpPr>
          <p:spPr>
            <a:xfrm>
              <a:off x="4589397" y="430163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行级并发回放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81723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00091 -0.5340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17" grpId="0"/>
      <p:bldP spid="29" grpId="0"/>
      <p:bldP spid="30" grpId="0"/>
      <p:bldP spid="32" grpId="0" animBg="1"/>
      <p:bldP spid="33" grpId="0" animBg="1"/>
      <p:bldP spid="51" grpId="0" animBg="1"/>
      <p:bldP spid="52" grpId="0" animBg="1"/>
      <p:bldP spid="53" grpId="0" animBg="1"/>
      <p:bldP spid="54" grpId="0" animBg="1"/>
      <p:bldP spid="34" grpId="0"/>
      <p:bldP spid="55" grpId="0"/>
      <p:bldP spid="56" grpId="0"/>
      <p:bldP spid="57" grpId="0"/>
      <p:bldP spid="58" grpId="0"/>
      <p:bldP spid="59" grpId="0"/>
      <p:bldP spid="35" grpId="0" animBg="1"/>
      <p:bldP spid="60" grpId="0" animBg="1"/>
      <p:bldP spid="61" grpId="0" animBg="1"/>
      <p:bldP spid="62" grpId="0" animBg="1"/>
      <p:bldP spid="63" grpId="0" animBg="1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42" name="文本框 41"/>
            <p:cNvSpPr txBox="1"/>
            <p:nvPr/>
          </p:nvSpPr>
          <p:spPr>
            <a:xfrm>
              <a:off x="524193" y="387231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我们的优化方案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Introduction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of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the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project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45" name="椭圆 44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4E1BB4-A9A2-4549-B4A1-639F87F41238}"/>
              </a:ext>
            </a:extLst>
          </p:cNvPr>
          <p:cNvGrpSpPr/>
          <p:nvPr/>
        </p:nvGrpSpPr>
        <p:grpSpPr>
          <a:xfrm>
            <a:off x="948854" y="1555115"/>
            <a:ext cx="10311476" cy="5018477"/>
            <a:chOff x="948854" y="1555115"/>
            <a:chExt cx="10311476" cy="5018477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7BE69127-9AF8-3D4B-82BF-3E63B47D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39" y="6211229"/>
              <a:ext cx="9835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98D988A-5199-6848-B8C7-3C63CA0CE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1239" y="1637030"/>
              <a:ext cx="0" cy="4574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25CFB5B-ABF7-8146-AF92-40598739588D}"/>
                </a:ext>
              </a:extLst>
            </p:cNvPr>
            <p:cNvSpPr txBox="1"/>
            <p:nvPr/>
          </p:nvSpPr>
          <p:spPr>
            <a:xfrm>
              <a:off x="1014760" y="61395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999698-FEEF-0041-8CA4-3A2AD555799E}"/>
                </a:ext>
              </a:extLst>
            </p:cNvPr>
            <p:cNvSpPr txBox="1"/>
            <p:nvPr/>
          </p:nvSpPr>
          <p:spPr>
            <a:xfrm>
              <a:off x="10960248" y="62042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x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DE78FAF-7A60-5A41-9462-469443D9ABC6}"/>
                </a:ext>
              </a:extLst>
            </p:cNvPr>
            <p:cNvSpPr txBox="1"/>
            <p:nvPr/>
          </p:nvSpPr>
          <p:spPr>
            <a:xfrm>
              <a:off x="948854" y="15551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y</a:t>
              </a:r>
              <a:endParaRPr kumimoji="1"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5D4EC59-7682-2549-9388-379BAB9C679E}"/>
              </a:ext>
            </a:extLst>
          </p:cNvPr>
          <p:cNvSpPr txBox="1"/>
          <p:nvPr/>
        </p:nvSpPr>
        <p:spPr>
          <a:xfrm>
            <a:off x="3221406" y="62159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day2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A87347A-C433-2344-ABEF-58FB55F4D6AA}"/>
              </a:ext>
            </a:extLst>
          </p:cNvPr>
          <p:cNvSpPr txBox="1"/>
          <p:nvPr/>
        </p:nvSpPr>
        <p:spPr>
          <a:xfrm>
            <a:off x="4732007" y="61964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day3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F7901E-B602-E849-96D3-FF7C196E72D4}"/>
              </a:ext>
            </a:extLst>
          </p:cNvPr>
          <p:cNvSpPr txBox="1"/>
          <p:nvPr/>
        </p:nvSpPr>
        <p:spPr>
          <a:xfrm>
            <a:off x="6450572" y="61964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day4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476275-7EA6-324A-B420-36D89C61C090}"/>
              </a:ext>
            </a:extLst>
          </p:cNvPr>
          <p:cNvGrpSpPr/>
          <p:nvPr/>
        </p:nvGrpSpPr>
        <p:grpSpPr>
          <a:xfrm>
            <a:off x="1390245" y="1673955"/>
            <a:ext cx="1364476" cy="4911336"/>
            <a:chOff x="1390245" y="1673955"/>
            <a:chExt cx="1364476" cy="4911336"/>
          </a:xfrm>
        </p:grpSpPr>
        <p:sp>
          <p:nvSpPr>
            <p:cNvPr id="11" name="罐形 10">
              <a:extLst>
                <a:ext uri="{FF2B5EF4-FFF2-40B4-BE49-F238E27FC236}">
                  <a16:creationId xmlns:a16="http://schemas.microsoft.com/office/drawing/2014/main" id="{1342BB1B-CB79-1F47-9963-3D8579C48399}"/>
                </a:ext>
              </a:extLst>
            </p:cNvPr>
            <p:cNvSpPr/>
            <p:nvPr/>
          </p:nvSpPr>
          <p:spPr>
            <a:xfrm>
              <a:off x="1739590" y="2036317"/>
              <a:ext cx="665786" cy="4167944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3881F5A-AEB1-2F4B-80B2-1BB1704FEFB7}"/>
                </a:ext>
              </a:extLst>
            </p:cNvPr>
            <p:cNvSpPr txBox="1"/>
            <p:nvPr/>
          </p:nvSpPr>
          <p:spPr>
            <a:xfrm>
              <a:off x="1720573" y="621595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day1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4A6BA89-C0FA-3E41-B886-C3D735460F35}"/>
                </a:ext>
              </a:extLst>
            </p:cNvPr>
            <p:cNvSpPr txBox="1"/>
            <p:nvPr/>
          </p:nvSpPr>
          <p:spPr>
            <a:xfrm>
              <a:off x="1390245" y="16739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Full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backup</a:t>
              </a:r>
              <a:endParaRPr kumimoji="1" lang="zh-CN" altLang="en-US" dirty="0"/>
            </a:p>
          </p:txBody>
        </p:sp>
      </p:grp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58B159E-F6C3-2B4B-A11D-1FB63687EF1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563808" y="2371241"/>
            <a:ext cx="0" cy="384471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AF121ED4-49BF-B647-B0E1-5AB577387A92}"/>
              </a:ext>
            </a:extLst>
          </p:cNvPr>
          <p:cNvCxnSpPr>
            <a:cxnSpLocks/>
          </p:cNvCxnSpPr>
          <p:nvPr/>
        </p:nvCxnSpPr>
        <p:spPr>
          <a:xfrm>
            <a:off x="5064561" y="2351715"/>
            <a:ext cx="0" cy="384471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01FF9A5-1358-B04A-8122-6E4ADA671582}"/>
              </a:ext>
            </a:extLst>
          </p:cNvPr>
          <p:cNvCxnSpPr>
            <a:cxnSpLocks/>
          </p:cNvCxnSpPr>
          <p:nvPr/>
        </p:nvCxnSpPr>
        <p:spPr>
          <a:xfrm>
            <a:off x="6784872" y="2366511"/>
            <a:ext cx="0" cy="384471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693AB636-F34E-3A44-B321-F294410BED9D}"/>
              </a:ext>
            </a:extLst>
          </p:cNvPr>
          <p:cNvSpPr/>
          <p:nvPr/>
        </p:nvSpPr>
        <p:spPr>
          <a:xfrm rot="16200000">
            <a:off x="2823934" y="2264582"/>
            <a:ext cx="357329" cy="108719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AEF3D6E-8E83-1D49-9AD8-3EE2E82E77CD}"/>
              </a:ext>
            </a:extLst>
          </p:cNvPr>
          <p:cNvGrpSpPr/>
          <p:nvPr/>
        </p:nvGrpSpPr>
        <p:grpSpPr>
          <a:xfrm>
            <a:off x="3357634" y="5416788"/>
            <a:ext cx="3638415" cy="794440"/>
            <a:chOff x="3357634" y="5416788"/>
            <a:chExt cx="3638415" cy="794440"/>
          </a:xfrm>
        </p:grpSpPr>
        <p:sp>
          <p:nvSpPr>
            <p:cNvPr id="33" name="罐形 32">
              <a:extLst>
                <a:ext uri="{FF2B5EF4-FFF2-40B4-BE49-F238E27FC236}">
                  <a16:creationId xmlns:a16="http://schemas.microsoft.com/office/drawing/2014/main" id="{D3AE04E7-685E-1246-B502-111F10A3976D}"/>
                </a:ext>
              </a:extLst>
            </p:cNvPr>
            <p:cNvSpPr/>
            <p:nvPr/>
          </p:nvSpPr>
          <p:spPr>
            <a:xfrm>
              <a:off x="3357634" y="5423703"/>
              <a:ext cx="431880" cy="787525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罐形 50">
              <a:extLst>
                <a:ext uri="{FF2B5EF4-FFF2-40B4-BE49-F238E27FC236}">
                  <a16:creationId xmlns:a16="http://schemas.microsoft.com/office/drawing/2014/main" id="{AA0CED9A-245C-CC4D-9A27-5DEB1F9F2170}"/>
                </a:ext>
              </a:extLst>
            </p:cNvPr>
            <p:cNvSpPr/>
            <p:nvPr/>
          </p:nvSpPr>
          <p:spPr>
            <a:xfrm>
              <a:off x="4843121" y="5420425"/>
              <a:ext cx="431880" cy="787525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罐形 51">
              <a:extLst>
                <a:ext uri="{FF2B5EF4-FFF2-40B4-BE49-F238E27FC236}">
                  <a16:creationId xmlns:a16="http://schemas.microsoft.com/office/drawing/2014/main" id="{EDAA3FE5-656C-F540-9F29-AE40ADF2DFF5}"/>
                </a:ext>
              </a:extLst>
            </p:cNvPr>
            <p:cNvSpPr/>
            <p:nvPr/>
          </p:nvSpPr>
          <p:spPr>
            <a:xfrm>
              <a:off x="6564169" y="5416788"/>
              <a:ext cx="431880" cy="787525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8F98E8D5-8B45-EC4E-BA5A-B60792AEAEA8}"/>
              </a:ext>
            </a:extLst>
          </p:cNvPr>
          <p:cNvSpPr/>
          <p:nvPr/>
        </p:nvSpPr>
        <p:spPr>
          <a:xfrm rot="16200000">
            <a:off x="4169510" y="2147947"/>
            <a:ext cx="349808" cy="132798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6E0BA6B2-BADF-8F44-AE84-A8BBF5F79C31}"/>
              </a:ext>
            </a:extLst>
          </p:cNvPr>
          <p:cNvSpPr/>
          <p:nvPr/>
        </p:nvSpPr>
        <p:spPr>
          <a:xfrm rot="16200000">
            <a:off x="5748549" y="2006672"/>
            <a:ext cx="349808" cy="161052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881A9F8-EECA-454D-8462-55BF2D811054}"/>
              </a:ext>
            </a:extLst>
          </p:cNvPr>
          <p:cNvSpPr txBox="1"/>
          <p:nvPr/>
        </p:nvSpPr>
        <p:spPr>
          <a:xfrm>
            <a:off x="2721936" y="3050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DA9F19E-C4CC-4C4E-98DF-D325C68C8236}"/>
              </a:ext>
            </a:extLst>
          </p:cNvPr>
          <p:cNvSpPr txBox="1"/>
          <p:nvPr/>
        </p:nvSpPr>
        <p:spPr>
          <a:xfrm>
            <a:off x="3995187" y="3048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AD5015F-48F2-8544-83E6-7373AA51FEF0}"/>
              </a:ext>
            </a:extLst>
          </p:cNvPr>
          <p:cNvSpPr txBox="1"/>
          <p:nvPr/>
        </p:nvSpPr>
        <p:spPr>
          <a:xfrm>
            <a:off x="5536073" y="3048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CD4AE3E-1C36-C84D-92F7-B8AD978AEC28}"/>
              </a:ext>
            </a:extLst>
          </p:cNvPr>
          <p:cNvSpPr txBox="1"/>
          <p:nvPr/>
        </p:nvSpPr>
        <p:spPr>
          <a:xfrm>
            <a:off x="3002598" y="50439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增量备份集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F0C0E78-EA55-A543-9E3B-98131C8E75A0}"/>
              </a:ext>
            </a:extLst>
          </p:cNvPr>
          <p:cNvSpPr txBox="1"/>
          <p:nvPr/>
        </p:nvSpPr>
        <p:spPr>
          <a:xfrm>
            <a:off x="4444708" y="50404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增量备份集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BBD7E75-2FC5-F54F-9754-1A2B66A5393C}"/>
              </a:ext>
            </a:extLst>
          </p:cNvPr>
          <p:cNvSpPr txBox="1"/>
          <p:nvPr/>
        </p:nvSpPr>
        <p:spPr>
          <a:xfrm>
            <a:off x="6182404" y="50404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增量备份集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5CF2527-0772-3046-BB5D-CAD350EF8506}"/>
              </a:ext>
            </a:extLst>
          </p:cNvPr>
          <p:cNvGrpSpPr/>
          <p:nvPr/>
        </p:nvGrpSpPr>
        <p:grpSpPr>
          <a:xfrm>
            <a:off x="2405376" y="2080169"/>
            <a:ext cx="7208030" cy="572683"/>
            <a:chOff x="2095422" y="5657590"/>
            <a:chExt cx="7208030" cy="572683"/>
          </a:xfrm>
        </p:grpSpPr>
        <p:sp>
          <p:nvSpPr>
            <p:cNvPr id="64" name="右箭头 63">
              <a:extLst>
                <a:ext uri="{FF2B5EF4-FFF2-40B4-BE49-F238E27FC236}">
                  <a16:creationId xmlns:a16="http://schemas.microsoft.com/office/drawing/2014/main" id="{E7D2F6E3-561C-0C4A-9C9F-2834D8D50CD2}"/>
                </a:ext>
              </a:extLst>
            </p:cNvPr>
            <p:cNvSpPr/>
            <p:nvPr/>
          </p:nvSpPr>
          <p:spPr>
            <a:xfrm>
              <a:off x="2095422" y="5889311"/>
              <a:ext cx="6661132" cy="34096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92740D-7AC6-EF43-A392-2E759AEDBFB8}"/>
                </a:ext>
              </a:extLst>
            </p:cNvPr>
            <p:cNvSpPr txBox="1"/>
            <p:nvPr/>
          </p:nvSpPr>
          <p:spPr>
            <a:xfrm>
              <a:off x="8477585" y="565759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Binlog</a:t>
              </a:r>
              <a:endParaRPr kumimoji="1" lang="zh-CN" altLang="en-US" dirty="0"/>
            </a:p>
          </p:txBody>
        </p:sp>
      </p:grpSp>
      <p:sp>
        <p:nvSpPr>
          <p:cNvPr id="3" name="左大括号 2">
            <a:extLst>
              <a:ext uri="{FF2B5EF4-FFF2-40B4-BE49-F238E27FC236}">
                <a16:creationId xmlns:a16="http://schemas.microsoft.com/office/drawing/2014/main" id="{775075BA-4524-3944-ACB7-D3FCBA337043}"/>
              </a:ext>
            </a:extLst>
          </p:cNvPr>
          <p:cNvSpPr/>
          <p:nvPr/>
        </p:nvSpPr>
        <p:spPr>
          <a:xfrm rot="16200000">
            <a:off x="4865259" y="2120400"/>
            <a:ext cx="602455" cy="3240586"/>
          </a:xfrm>
          <a:prstGeom prst="lef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47B5B35-E264-E74D-8E2B-664F34EA8BD1}"/>
              </a:ext>
            </a:extLst>
          </p:cNvPr>
          <p:cNvGrpSpPr/>
          <p:nvPr/>
        </p:nvGrpSpPr>
        <p:grpSpPr>
          <a:xfrm>
            <a:off x="4653035" y="4083332"/>
            <a:ext cx="1107996" cy="1072816"/>
            <a:chOff x="4653035" y="4083332"/>
            <a:chExt cx="1107996" cy="1072816"/>
          </a:xfrm>
        </p:grpSpPr>
        <p:sp>
          <p:nvSpPr>
            <p:cNvPr id="67" name="罐形 66">
              <a:extLst>
                <a:ext uri="{FF2B5EF4-FFF2-40B4-BE49-F238E27FC236}">
                  <a16:creationId xmlns:a16="http://schemas.microsoft.com/office/drawing/2014/main" id="{98947F3C-234B-284E-9FE6-7341D4B459BA}"/>
                </a:ext>
              </a:extLst>
            </p:cNvPr>
            <p:cNvSpPr/>
            <p:nvPr/>
          </p:nvSpPr>
          <p:spPr>
            <a:xfrm>
              <a:off x="4880521" y="4083332"/>
              <a:ext cx="658079" cy="756542"/>
            </a:xfrm>
            <a:prstGeom prst="ca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E355A01-97C0-4249-9C76-F806753B3867}"/>
                </a:ext>
              </a:extLst>
            </p:cNvPr>
            <p:cNvSpPr txBox="1"/>
            <p:nvPr/>
          </p:nvSpPr>
          <p:spPr>
            <a:xfrm>
              <a:off x="4653035" y="47868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新备份集</a:t>
              </a:r>
            </a:p>
          </p:txBody>
        </p:sp>
      </p:grpSp>
      <p:sp>
        <p:nvSpPr>
          <p:cNvPr id="70" name="虚尾箭头 69">
            <a:extLst>
              <a:ext uri="{FF2B5EF4-FFF2-40B4-BE49-F238E27FC236}">
                <a16:creationId xmlns:a16="http://schemas.microsoft.com/office/drawing/2014/main" id="{2A8AE080-CAD6-9844-87C1-EB44AA32DA00}"/>
              </a:ext>
            </a:extLst>
          </p:cNvPr>
          <p:cNvSpPr/>
          <p:nvPr/>
        </p:nvSpPr>
        <p:spPr>
          <a:xfrm>
            <a:off x="2445966" y="4338930"/>
            <a:ext cx="3988404" cy="272032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虚尾箭头 70">
            <a:extLst>
              <a:ext uri="{FF2B5EF4-FFF2-40B4-BE49-F238E27FC236}">
                <a16:creationId xmlns:a16="http://schemas.microsoft.com/office/drawing/2014/main" id="{5EF86F5E-25DB-A745-8803-CCB3AFF57D72}"/>
              </a:ext>
            </a:extLst>
          </p:cNvPr>
          <p:cNvSpPr/>
          <p:nvPr/>
        </p:nvSpPr>
        <p:spPr>
          <a:xfrm>
            <a:off x="7266287" y="4365616"/>
            <a:ext cx="828710" cy="245346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形标注 71">
            <a:extLst>
              <a:ext uri="{FF2B5EF4-FFF2-40B4-BE49-F238E27FC236}">
                <a16:creationId xmlns:a16="http://schemas.microsoft.com/office/drawing/2014/main" id="{FAFE4FAC-6CD5-C24E-82FA-9C4464B13FFA}"/>
              </a:ext>
            </a:extLst>
          </p:cNvPr>
          <p:cNvSpPr/>
          <p:nvPr/>
        </p:nvSpPr>
        <p:spPr>
          <a:xfrm>
            <a:off x="7680642" y="2806526"/>
            <a:ext cx="1947977" cy="1484026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B4A394-2274-6741-A208-196EC0F0D28D}"/>
              </a:ext>
            </a:extLst>
          </p:cNvPr>
          <p:cNvSpPr/>
          <p:nvPr/>
        </p:nvSpPr>
        <p:spPr>
          <a:xfrm>
            <a:off x="7761526" y="31996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/>
              <a:t>通过回放少量的</a:t>
            </a:r>
            <a:br>
              <a:rPr kumimoji="1" lang="en-US" altLang="zh-CN" dirty="0"/>
            </a:br>
            <a:r>
              <a:rPr kumimoji="1" lang="en-US" altLang="zh-CN" dirty="0" err="1"/>
              <a:t>binlog</a:t>
            </a:r>
            <a:r>
              <a:rPr kumimoji="1" lang="zh-CN" altLang="en-US" dirty="0"/>
              <a:t>实现</a:t>
            </a:r>
            <a:r>
              <a:rPr kumimoji="1" lang="en-US" altLang="zh-CN" dirty="0"/>
              <a:t>PITR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68626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729 -0.4099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2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293 -0.0048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 animBg="1"/>
      <p:bldP spid="54" grpId="0" animBg="1"/>
      <p:bldP spid="34" grpId="0"/>
      <p:bldP spid="55" grpId="0"/>
      <p:bldP spid="56" grpId="0"/>
      <p:bldP spid="57" grpId="0"/>
      <p:bldP spid="58" grpId="0"/>
      <p:bldP spid="59" grpId="0"/>
      <p:bldP spid="3" grpId="0" animBg="1"/>
      <p:bldP spid="70" grpId="0" animBg="1"/>
      <p:bldP spid="71" grpId="0" animBg="1"/>
      <p:bldP spid="72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罐形 61">
            <a:extLst>
              <a:ext uri="{FF2B5EF4-FFF2-40B4-BE49-F238E27FC236}">
                <a16:creationId xmlns:a16="http://schemas.microsoft.com/office/drawing/2014/main" id="{E5C4779E-3D8D-7243-8A69-B16160A015F3}"/>
              </a:ext>
            </a:extLst>
          </p:cNvPr>
          <p:cNvSpPr/>
          <p:nvPr/>
        </p:nvSpPr>
        <p:spPr>
          <a:xfrm>
            <a:off x="1737248" y="3662576"/>
            <a:ext cx="649805" cy="2555623"/>
          </a:xfrm>
          <a:prstGeom prst="ca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42" name="文本框 41"/>
            <p:cNvSpPr txBox="1"/>
            <p:nvPr/>
          </p:nvSpPr>
          <p:spPr>
            <a:xfrm>
              <a:off x="524193" y="38723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理想方案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Introduction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of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the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project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4E1BB4-A9A2-4549-B4A1-639F87F41238}"/>
              </a:ext>
            </a:extLst>
          </p:cNvPr>
          <p:cNvGrpSpPr/>
          <p:nvPr/>
        </p:nvGrpSpPr>
        <p:grpSpPr>
          <a:xfrm>
            <a:off x="948854" y="1555115"/>
            <a:ext cx="10311476" cy="5018477"/>
            <a:chOff x="948854" y="1555115"/>
            <a:chExt cx="10311476" cy="5018477"/>
          </a:xfrm>
        </p:grpSpPr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7BE69127-9AF8-3D4B-82BF-3E63B47D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239" y="6211229"/>
              <a:ext cx="9835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98D988A-5199-6848-B8C7-3C63CA0CE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1239" y="1637030"/>
              <a:ext cx="0" cy="4574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25CFB5B-ABF7-8146-AF92-40598739588D}"/>
                </a:ext>
              </a:extLst>
            </p:cNvPr>
            <p:cNvSpPr txBox="1"/>
            <p:nvPr/>
          </p:nvSpPr>
          <p:spPr>
            <a:xfrm>
              <a:off x="1014760" y="61395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999698-FEEF-0041-8CA4-3A2AD555799E}"/>
                </a:ext>
              </a:extLst>
            </p:cNvPr>
            <p:cNvSpPr txBox="1"/>
            <p:nvPr/>
          </p:nvSpPr>
          <p:spPr>
            <a:xfrm>
              <a:off x="10960248" y="62042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x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DE78FAF-7A60-5A41-9462-469443D9ABC6}"/>
                </a:ext>
              </a:extLst>
            </p:cNvPr>
            <p:cNvSpPr txBox="1"/>
            <p:nvPr/>
          </p:nvSpPr>
          <p:spPr>
            <a:xfrm>
              <a:off x="948854" y="15551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y</a:t>
              </a:r>
              <a:endParaRPr kumimoji="1"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5D4EC59-7682-2549-9388-379BAB9C679E}"/>
              </a:ext>
            </a:extLst>
          </p:cNvPr>
          <p:cNvSpPr txBox="1"/>
          <p:nvPr/>
        </p:nvSpPr>
        <p:spPr>
          <a:xfrm>
            <a:off x="3221406" y="62159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day2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A87347A-C433-2344-ABEF-58FB55F4D6AA}"/>
              </a:ext>
            </a:extLst>
          </p:cNvPr>
          <p:cNvSpPr txBox="1"/>
          <p:nvPr/>
        </p:nvSpPr>
        <p:spPr>
          <a:xfrm>
            <a:off x="4732007" y="61964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day3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F7901E-B602-E849-96D3-FF7C196E72D4}"/>
              </a:ext>
            </a:extLst>
          </p:cNvPr>
          <p:cNvSpPr txBox="1"/>
          <p:nvPr/>
        </p:nvSpPr>
        <p:spPr>
          <a:xfrm>
            <a:off x="6450572" y="61964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day4</a:t>
            </a:r>
            <a:endParaRPr kumimoji="1" lang="zh-CN" altLang="en-US" dirty="0"/>
          </a:p>
        </p:txBody>
      </p:sp>
      <p:sp>
        <p:nvSpPr>
          <p:cNvPr id="11" name="罐形 10">
            <a:extLst>
              <a:ext uri="{FF2B5EF4-FFF2-40B4-BE49-F238E27FC236}">
                <a16:creationId xmlns:a16="http://schemas.microsoft.com/office/drawing/2014/main" id="{1342BB1B-CB79-1F47-9963-3D8579C48399}"/>
              </a:ext>
            </a:extLst>
          </p:cNvPr>
          <p:cNvSpPr/>
          <p:nvPr/>
        </p:nvSpPr>
        <p:spPr>
          <a:xfrm>
            <a:off x="1739590" y="2036316"/>
            <a:ext cx="649805" cy="2555623"/>
          </a:xfrm>
          <a:prstGeom prst="ca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881F5A-AEB1-2F4B-80B2-1BB1704FEFB7}"/>
              </a:ext>
            </a:extLst>
          </p:cNvPr>
          <p:cNvSpPr txBox="1"/>
          <p:nvPr/>
        </p:nvSpPr>
        <p:spPr>
          <a:xfrm>
            <a:off x="1720573" y="62159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day1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A6BA89-C0FA-3E41-B886-C3D735460F35}"/>
              </a:ext>
            </a:extLst>
          </p:cNvPr>
          <p:cNvSpPr txBox="1"/>
          <p:nvPr/>
        </p:nvSpPr>
        <p:spPr>
          <a:xfrm>
            <a:off x="1390245" y="167395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backup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58B159E-F6C3-2B4B-A11D-1FB63687EF1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563808" y="2371241"/>
            <a:ext cx="0" cy="384471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AF121ED4-49BF-B647-B0E1-5AB577387A92}"/>
              </a:ext>
            </a:extLst>
          </p:cNvPr>
          <p:cNvCxnSpPr>
            <a:cxnSpLocks/>
          </p:cNvCxnSpPr>
          <p:nvPr/>
        </p:nvCxnSpPr>
        <p:spPr>
          <a:xfrm>
            <a:off x="5064561" y="2351715"/>
            <a:ext cx="0" cy="384471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01FF9A5-1358-B04A-8122-6E4ADA671582}"/>
              </a:ext>
            </a:extLst>
          </p:cNvPr>
          <p:cNvCxnSpPr>
            <a:cxnSpLocks/>
          </p:cNvCxnSpPr>
          <p:nvPr/>
        </p:nvCxnSpPr>
        <p:spPr>
          <a:xfrm>
            <a:off x="6784872" y="2366511"/>
            <a:ext cx="0" cy="384471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5CF2527-0772-3046-BB5D-CAD350EF8506}"/>
              </a:ext>
            </a:extLst>
          </p:cNvPr>
          <p:cNvGrpSpPr/>
          <p:nvPr/>
        </p:nvGrpSpPr>
        <p:grpSpPr>
          <a:xfrm>
            <a:off x="2405376" y="2080169"/>
            <a:ext cx="7208030" cy="572683"/>
            <a:chOff x="2095422" y="5657590"/>
            <a:chExt cx="7208030" cy="572683"/>
          </a:xfrm>
        </p:grpSpPr>
        <p:sp>
          <p:nvSpPr>
            <p:cNvPr id="64" name="右箭头 63">
              <a:extLst>
                <a:ext uri="{FF2B5EF4-FFF2-40B4-BE49-F238E27FC236}">
                  <a16:creationId xmlns:a16="http://schemas.microsoft.com/office/drawing/2014/main" id="{E7D2F6E3-561C-0C4A-9C9F-2834D8D50CD2}"/>
                </a:ext>
              </a:extLst>
            </p:cNvPr>
            <p:cNvSpPr/>
            <p:nvPr/>
          </p:nvSpPr>
          <p:spPr>
            <a:xfrm>
              <a:off x="2095422" y="5889311"/>
              <a:ext cx="6661132" cy="34096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92740D-7AC6-EF43-A392-2E759AEDBFB8}"/>
                </a:ext>
              </a:extLst>
            </p:cNvPr>
            <p:cNvSpPr txBox="1"/>
            <p:nvPr/>
          </p:nvSpPr>
          <p:spPr>
            <a:xfrm>
              <a:off x="8477585" y="565759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Binlog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47B5B35-E264-E74D-8E2B-664F34EA8BD1}"/>
              </a:ext>
            </a:extLst>
          </p:cNvPr>
          <p:cNvGrpSpPr/>
          <p:nvPr/>
        </p:nvGrpSpPr>
        <p:grpSpPr>
          <a:xfrm>
            <a:off x="6238975" y="4074554"/>
            <a:ext cx="1107996" cy="1072816"/>
            <a:chOff x="4653035" y="4083332"/>
            <a:chExt cx="1107996" cy="1072816"/>
          </a:xfrm>
        </p:grpSpPr>
        <p:sp>
          <p:nvSpPr>
            <p:cNvPr id="67" name="罐形 66">
              <a:extLst>
                <a:ext uri="{FF2B5EF4-FFF2-40B4-BE49-F238E27FC236}">
                  <a16:creationId xmlns:a16="http://schemas.microsoft.com/office/drawing/2014/main" id="{98947F3C-234B-284E-9FE6-7341D4B459BA}"/>
                </a:ext>
              </a:extLst>
            </p:cNvPr>
            <p:cNvSpPr/>
            <p:nvPr/>
          </p:nvSpPr>
          <p:spPr>
            <a:xfrm>
              <a:off x="4880521" y="4083332"/>
              <a:ext cx="658079" cy="756542"/>
            </a:xfrm>
            <a:prstGeom prst="ca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E355A01-97C0-4249-9C76-F806753B3867}"/>
                </a:ext>
              </a:extLst>
            </p:cNvPr>
            <p:cNvSpPr txBox="1"/>
            <p:nvPr/>
          </p:nvSpPr>
          <p:spPr>
            <a:xfrm>
              <a:off x="4653035" y="47868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新备份集</a:t>
              </a:r>
            </a:p>
          </p:txBody>
        </p:sp>
      </p:grp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C5BF541D-F816-3F41-A87F-1231453E285C}"/>
              </a:ext>
            </a:extLst>
          </p:cNvPr>
          <p:cNvSpPr/>
          <p:nvPr/>
        </p:nvSpPr>
        <p:spPr>
          <a:xfrm rot="16200000">
            <a:off x="4807706" y="1816834"/>
            <a:ext cx="419618" cy="589314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E5FEC0C-9BD0-AB4D-9841-4591F1775982}"/>
              </a:ext>
            </a:extLst>
          </p:cNvPr>
          <p:cNvSpPr txBox="1"/>
          <p:nvPr/>
        </p:nvSpPr>
        <p:spPr>
          <a:xfrm>
            <a:off x="4694349" y="4988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</a:p>
        </p:txBody>
      </p:sp>
      <p:sp>
        <p:nvSpPr>
          <p:cNvPr id="69" name="罐形 68">
            <a:extLst>
              <a:ext uri="{FF2B5EF4-FFF2-40B4-BE49-F238E27FC236}">
                <a16:creationId xmlns:a16="http://schemas.microsoft.com/office/drawing/2014/main" id="{4774E5E1-76A1-BC4B-98F7-B77A9895CFF1}"/>
              </a:ext>
            </a:extLst>
          </p:cNvPr>
          <p:cNvSpPr/>
          <p:nvPr/>
        </p:nvSpPr>
        <p:spPr>
          <a:xfrm>
            <a:off x="4211944" y="5309412"/>
            <a:ext cx="1670165" cy="107951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84C5CA2-EE95-144E-B537-26AB8A4B812D}"/>
              </a:ext>
            </a:extLst>
          </p:cNvPr>
          <p:cNvSpPr txBox="1"/>
          <p:nvPr/>
        </p:nvSpPr>
        <p:spPr>
          <a:xfrm>
            <a:off x="4348100" y="57398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全量备份集</a:t>
            </a:r>
          </a:p>
        </p:txBody>
      </p:sp>
      <p:sp>
        <p:nvSpPr>
          <p:cNvPr id="74" name="虚尾箭头 73">
            <a:extLst>
              <a:ext uri="{FF2B5EF4-FFF2-40B4-BE49-F238E27FC236}">
                <a16:creationId xmlns:a16="http://schemas.microsoft.com/office/drawing/2014/main" id="{F9B4BA09-A548-DA4F-8F53-67D6ACA16E1B}"/>
              </a:ext>
            </a:extLst>
          </p:cNvPr>
          <p:cNvSpPr/>
          <p:nvPr/>
        </p:nvSpPr>
        <p:spPr>
          <a:xfrm>
            <a:off x="7135375" y="4160617"/>
            <a:ext cx="828710" cy="245346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虚尾箭头 74">
            <a:extLst>
              <a:ext uri="{FF2B5EF4-FFF2-40B4-BE49-F238E27FC236}">
                <a16:creationId xmlns:a16="http://schemas.microsoft.com/office/drawing/2014/main" id="{8D2FF9AE-D783-E24D-87A5-33AC31108D8D}"/>
              </a:ext>
            </a:extLst>
          </p:cNvPr>
          <p:cNvSpPr/>
          <p:nvPr/>
        </p:nvSpPr>
        <p:spPr>
          <a:xfrm>
            <a:off x="2405376" y="4160617"/>
            <a:ext cx="4028994" cy="207003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燕尾形箭头 5">
            <a:extLst>
              <a:ext uri="{FF2B5EF4-FFF2-40B4-BE49-F238E27FC236}">
                <a16:creationId xmlns:a16="http://schemas.microsoft.com/office/drawing/2014/main" id="{CABF825B-8FEA-7846-A0C2-94139E37063B}"/>
              </a:ext>
            </a:extLst>
          </p:cNvPr>
          <p:cNvSpPr/>
          <p:nvPr/>
        </p:nvSpPr>
        <p:spPr>
          <a:xfrm>
            <a:off x="5982394" y="5734415"/>
            <a:ext cx="2200711" cy="405177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闪电形 13">
            <a:extLst>
              <a:ext uri="{FF2B5EF4-FFF2-40B4-BE49-F238E27FC236}">
                <a16:creationId xmlns:a16="http://schemas.microsoft.com/office/drawing/2014/main" id="{F428E25D-4020-2447-9317-8367B903B621}"/>
              </a:ext>
            </a:extLst>
          </p:cNvPr>
          <p:cNvSpPr/>
          <p:nvPr/>
        </p:nvSpPr>
        <p:spPr>
          <a:xfrm>
            <a:off x="6874122" y="5665999"/>
            <a:ext cx="410727" cy="49045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640FC1-F4D2-D540-B50F-B834100FF91D}"/>
              </a:ext>
            </a:extLst>
          </p:cNvPr>
          <p:cNvSpPr txBox="1"/>
          <p:nvPr/>
        </p:nvSpPr>
        <p:spPr>
          <a:xfrm>
            <a:off x="6420475" y="5344709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TiDB</a:t>
            </a:r>
            <a:r>
              <a:rPr kumimoji="1" lang="zh-CN" altLang="en-US" dirty="0"/>
              <a:t> </a:t>
            </a:r>
            <a:r>
              <a:rPr kumimoji="1" lang="en-US" altLang="zh-CN" dirty="0"/>
              <a:t>lighting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C631299-0D85-D445-9A0D-4541A7364BD8}"/>
              </a:ext>
            </a:extLst>
          </p:cNvPr>
          <p:cNvGrpSpPr/>
          <p:nvPr/>
        </p:nvGrpSpPr>
        <p:grpSpPr>
          <a:xfrm>
            <a:off x="8221888" y="4831096"/>
            <a:ext cx="1849001" cy="2026904"/>
            <a:chOff x="8935437" y="4751601"/>
            <a:chExt cx="1849001" cy="2026904"/>
          </a:xfrm>
        </p:grpSpPr>
        <p:sp>
          <p:nvSpPr>
            <p:cNvPr id="20" name="罐形 19">
              <a:extLst>
                <a:ext uri="{FF2B5EF4-FFF2-40B4-BE49-F238E27FC236}">
                  <a16:creationId xmlns:a16="http://schemas.microsoft.com/office/drawing/2014/main" id="{348436DB-25CB-1C42-B36A-8BF6F26E5617}"/>
                </a:ext>
              </a:extLst>
            </p:cNvPr>
            <p:cNvSpPr/>
            <p:nvPr/>
          </p:nvSpPr>
          <p:spPr>
            <a:xfrm>
              <a:off x="9066508" y="5296983"/>
              <a:ext cx="687092" cy="369332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Tikv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罐形 76">
              <a:extLst>
                <a:ext uri="{FF2B5EF4-FFF2-40B4-BE49-F238E27FC236}">
                  <a16:creationId xmlns:a16="http://schemas.microsoft.com/office/drawing/2014/main" id="{C7490152-C548-DD42-97B7-0F4D71BF71AB}"/>
                </a:ext>
              </a:extLst>
            </p:cNvPr>
            <p:cNvSpPr/>
            <p:nvPr/>
          </p:nvSpPr>
          <p:spPr>
            <a:xfrm>
              <a:off x="9903415" y="5309412"/>
              <a:ext cx="687092" cy="369332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Tikv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罐形 77">
              <a:extLst>
                <a:ext uri="{FF2B5EF4-FFF2-40B4-BE49-F238E27FC236}">
                  <a16:creationId xmlns:a16="http://schemas.microsoft.com/office/drawing/2014/main" id="{6615A1B3-8CEE-724F-8C3F-003192CE6E6F}"/>
                </a:ext>
              </a:extLst>
            </p:cNvPr>
            <p:cNvSpPr/>
            <p:nvPr/>
          </p:nvSpPr>
          <p:spPr>
            <a:xfrm>
              <a:off x="9066508" y="5754106"/>
              <a:ext cx="687092" cy="369332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Tikv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罐形 78">
              <a:extLst>
                <a:ext uri="{FF2B5EF4-FFF2-40B4-BE49-F238E27FC236}">
                  <a16:creationId xmlns:a16="http://schemas.microsoft.com/office/drawing/2014/main" id="{9C30CE7A-BA0F-9C4E-9593-9D7A9A47CA4F}"/>
                </a:ext>
              </a:extLst>
            </p:cNvPr>
            <p:cNvSpPr/>
            <p:nvPr/>
          </p:nvSpPr>
          <p:spPr>
            <a:xfrm>
              <a:off x="9903415" y="5739861"/>
              <a:ext cx="687092" cy="369332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Tikv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罐形 79">
              <a:extLst>
                <a:ext uri="{FF2B5EF4-FFF2-40B4-BE49-F238E27FC236}">
                  <a16:creationId xmlns:a16="http://schemas.microsoft.com/office/drawing/2014/main" id="{A44E4E7E-35B4-DE4E-944B-A648C39A4533}"/>
                </a:ext>
              </a:extLst>
            </p:cNvPr>
            <p:cNvSpPr/>
            <p:nvPr/>
          </p:nvSpPr>
          <p:spPr>
            <a:xfrm>
              <a:off x="9066508" y="6228320"/>
              <a:ext cx="687092" cy="369332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Tikv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罐形 80">
              <a:extLst>
                <a:ext uri="{FF2B5EF4-FFF2-40B4-BE49-F238E27FC236}">
                  <a16:creationId xmlns:a16="http://schemas.microsoft.com/office/drawing/2014/main" id="{868DA824-1AB2-174B-85B9-7712F6798835}"/>
                </a:ext>
              </a:extLst>
            </p:cNvPr>
            <p:cNvSpPr/>
            <p:nvPr/>
          </p:nvSpPr>
          <p:spPr>
            <a:xfrm>
              <a:off x="9908580" y="6231604"/>
              <a:ext cx="687092" cy="369332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Tikv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42F779AE-98BA-7045-ACF7-817B545CBB55}"/>
                </a:ext>
              </a:extLst>
            </p:cNvPr>
            <p:cNvSpPr/>
            <p:nvPr/>
          </p:nvSpPr>
          <p:spPr>
            <a:xfrm>
              <a:off x="8935437" y="4751601"/>
              <a:ext cx="1849001" cy="20269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8B2CBF-9E9F-5F48-9E19-42462E184A48}"/>
                </a:ext>
              </a:extLst>
            </p:cNvPr>
            <p:cNvSpPr txBox="1"/>
            <p:nvPr/>
          </p:nvSpPr>
          <p:spPr>
            <a:xfrm>
              <a:off x="9183656" y="4831376"/>
              <a:ext cx="1343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Tikv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cluster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381750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00013 -0.23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00065 -0.0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/>
      <p:bldP spid="69" grpId="0" animBg="1"/>
      <p:bldP spid="73" grpId="0"/>
      <p:bldP spid="6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524193" y="387231"/>
            <a:ext cx="9229407" cy="861744"/>
            <a:chOff x="524193" y="387231"/>
            <a:chExt cx="9229407" cy="861744"/>
          </a:xfrm>
        </p:grpSpPr>
        <p:sp>
          <p:nvSpPr>
            <p:cNvPr id="5" name="文本框 4"/>
            <p:cNvSpPr txBox="1"/>
            <p:nvPr/>
          </p:nvSpPr>
          <p:spPr>
            <a:xfrm>
              <a:off x="524193" y="387231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方案的优势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4193" y="1002754"/>
              <a:ext cx="92294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Fast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point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time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recovery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3092" y="2159547"/>
            <a:ext cx="4834088" cy="1267843"/>
            <a:chOff x="870669" y="2672332"/>
            <a:chExt cx="4834088" cy="1267843"/>
          </a:xfrm>
        </p:grpSpPr>
        <p:grpSp>
          <p:nvGrpSpPr>
            <p:cNvPr id="16" name="组合 15"/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757124" y="2911585"/>
                <a:ext cx="2580360" cy="58099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可靠性高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57123" y="3423189"/>
                <a:ext cx="2856140" cy="45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备份集和</a:t>
                </a:r>
                <a:r>
                  <a:rPr lang="en-US" altLang="zh-CN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Binlog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之间是互备的，即使损坏也能再生成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063076" y="2921533"/>
              <a:ext cx="8162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53092" y="4970539"/>
            <a:ext cx="4834088" cy="1267843"/>
            <a:chOff x="870669" y="2672332"/>
            <a:chExt cx="4834088" cy="1267843"/>
          </a:xfrm>
        </p:grpSpPr>
        <p:grpSp>
          <p:nvGrpSpPr>
            <p:cNvPr id="38" name="组合 37"/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757124" y="2911585"/>
                <a:ext cx="2580360" cy="58099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恢复速度快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757123" y="3423189"/>
                <a:ext cx="2856140" cy="457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和</a:t>
                </a:r>
                <a:r>
                  <a:rPr lang="en-US" altLang="zh-CN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TiDB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lighting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配合，将备份集恢复成</a:t>
                </a:r>
                <a:r>
                  <a:rPr lang="en-US" altLang="zh-CN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sst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直接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ingest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到</a:t>
                </a:r>
                <a:r>
                  <a:rPr lang="en-US" altLang="zh-CN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TiKV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集群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066282" y="2921533"/>
              <a:ext cx="8098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55137" y="3565043"/>
            <a:ext cx="4834088" cy="1267843"/>
            <a:chOff x="870669" y="2672332"/>
            <a:chExt cx="4834088" cy="1267843"/>
          </a:xfrm>
        </p:grpSpPr>
        <p:grpSp>
          <p:nvGrpSpPr>
            <p:cNvPr id="46" name="组合 45"/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757124" y="2911585"/>
                <a:ext cx="2580360" cy="58099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757123" y="3423189"/>
                <a:ext cx="2856140" cy="26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备份集之间可以互相合并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066282" y="2921533"/>
              <a:ext cx="8098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95873" y="3565043"/>
            <a:ext cx="4834088" cy="1267843"/>
            <a:chOff x="870669" y="2672332"/>
            <a:chExt cx="4834088" cy="1267843"/>
          </a:xfrm>
        </p:grpSpPr>
        <p:grpSp>
          <p:nvGrpSpPr>
            <p:cNvPr id="54" name="组合 53"/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757124" y="2911585"/>
                <a:ext cx="2580360" cy="58099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757123" y="3423189"/>
                <a:ext cx="2856140" cy="26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更灵活的备份恢复速度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>
              <a:off x="1066282" y="2921533"/>
              <a:ext cx="8098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05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36E5820-1528-0649-9627-FE13481E6789}"/>
              </a:ext>
            </a:extLst>
          </p:cNvPr>
          <p:cNvGrpSpPr/>
          <p:nvPr/>
        </p:nvGrpSpPr>
        <p:grpSpPr>
          <a:xfrm>
            <a:off x="6097750" y="4970539"/>
            <a:ext cx="4834088" cy="1267843"/>
            <a:chOff x="870669" y="2672332"/>
            <a:chExt cx="4834088" cy="1267843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53DBCFA-D4E3-4049-9C94-F571C5E3E459}"/>
                </a:ext>
              </a:extLst>
            </p:cNvPr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C583A-B209-5F46-A127-6001469ABDB7}"/>
                  </a:ext>
                </a:extLst>
              </p:cNvPr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92B2396-F3F3-B74B-8B3E-C1351F9D6B0C}"/>
                  </a:ext>
                </a:extLst>
              </p:cNvPr>
              <p:cNvSpPr/>
              <p:nvPr/>
            </p:nvSpPr>
            <p:spPr>
              <a:xfrm>
                <a:off x="2757124" y="2911585"/>
                <a:ext cx="2580360" cy="58099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兼容性好</a:t>
                </a: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A000542-D6EA-BB49-ADF6-465D6C925A23}"/>
                  </a:ext>
                </a:extLst>
              </p:cNvPr>
              <p:cNvSpPr txBox="1"/>
              <p:nvPr/>
            </p:nvSpPr>
            <p:spPr>
              <a:xfrm>
                <a:off x="2757123" y="3423189"/>
                <a:ext cx="2856140" cy="26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兼容</a:t>
                </a:r>
                <a:r>
                  <a:rPr lang="en-US" altLang="zh-CN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TiDB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binlog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生态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7545861-90DD-9740-94D6-26616ABE3F57}"/>
                  </a:ext>
                </a:extLst>
              </p:cNvPr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7E34B6D-F97C-D24D-8CBD-A610FC88667B}"/>
                  </a:ext>
                </a:extLst>
              </p:cNvPr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BFE0ADD-C17F-E348-AB25-A49DCB5AF428}"/>
                </a:ext>
              </a:extLst>
            </p:cNvPr>
            <p:cNvSpPr txBox="1"/>
            <p:nvPr/>
          </p:nvSpPr>
          <p:spPr>
            <a:xfrm>
              <a:off x="1066282" y="2921533"/>
              <a:ext cx="8098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06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D696E50-7D65-7B47-8E8B-60B7A726C385}"/>
              </a:ext>
            </a:extLst>
          </p:cNvPr>
          <p:cNvGrpSpPr/>
          <p:nvPr/>
        </p:nvGrpSpPr>
        <p:grpSpPr>
          <a:xfrm>
            <a:off x="6095873" y="2156239"/>
            <a:ext cx="4834088" cy="1267843"/>
            <a:chOff x="870669" y="2672332"/>
            <a:chExt cx="4834088" cy="1267843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459F3F4-453F-6C48-A34B-17F6970167B6}"/>
                </a:ext>
              </a:extLst>
            </p:cNvPr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41895FB-A51B-2246-BDBE-810260A59A25}"/>
                  </a:ext>
                </a:extLst>
              </p:cNvPr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859C45E-A756-1545-85DB-17D41FDB81C3}"/>
                  </a:ext>
                </a:extLst>
              </p:cNvPr>
              <p:cNvSpPr/>
              <p:nvPr/>
            </p:nvSpPr>
            <p:spPr>
              <a:xfrm>
                <a:off x="2757124" y="2911585"/>
                <a:ext cx="2580360" cy="5810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节省空间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F5462B5-2ADF-C542-8D97-18FA6C22D91E}"/>
                  </a:ext>
                </a:extLst>
              </p:cNvPr>
              <p:cNvSpPr txBox="1"/>
              <p:nvPr/>
            </p:nvSpPr>
            <p:spPr>
              <a:xfrm>
                <a:off x="2757123" y="3423189"/>
                <a:ext cx="2856140" cy="26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不需要频繁的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full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backup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0E1A24C-B1D1-5B40-9B3A-1A026F06BCFA}"/>
                  </a:ext>
                </a:extLst>
              </p:cNvPr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6E278BC-AEBF-2C47-8343-2E2AFDCCCCBC}"/>
                  </a:ext>
                </a:extLst>
              </p:cNvPr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D5E3241E-B6B3-0D4A-810F-3BE5D9FA26B8}"/>
                </a:ext>
              </a:extLst>
            </p:cNvPr>
            <p:cNvSpPr txBox="1"/>
            <p:nvPr/>
          </p:nvSpPr>
          <p:spPr>
            <a:xfrm>
              <a:off x="1066282" y="2921533"/>
              <a:ext cx="8098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DB1B6532-02A4-8F47-BF81-7666F1A9472A}"/>
              </a:ext>
            </a:extLst>
          </p:cNvPr>
          <p:cNvSpPr/>
          <p:nvPr/>
        </p:nvSpPr>
        <p:spPr>
          <a:xfrm>
            <a:off x="7612460" y="3697598"/>
            <a:ext cx="2714613" cy="5809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表级备份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恢复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73C0659-1ECC-7A4C-A430-E26ED64C06A2}"/>
              </a:ext>
            </a:extLst>
          </p:cNvPr>
          <p:cNvSpPr/>
          <p:nvPr/>
        </p:nvSpPr>
        <p:spPr>
          <a:xfrm>
            <a:off x="2300580" y="3702694"/>
            <a:ext cx="2580360" cy="5809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备份效率高</a:t>
            </a:r>
          </a:p>
        </p:txBody>
      </p:sp>
    </p:spTree>
    <p:extLst>
      <p:ext uri="{BB962C8B-B14F-4D97-AF65-F5344CB8AC3E}">
        <p14:creationId xmlns:p14="http://schemas.microsoft.com/office/powerpoint/2010/main" val="279315159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2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524193" y="387231"/>
            <a:ext cx="9229407" cy="861744"/>
            <a:chOff x="524193" y="387231"/>
            <a:chExt cx="9229407" cy="861744"/>
          </a:xfrm>
        </p:grpSpPr>
        <p:sp>
          <p:nvSpPr>
            <p:cNvPr id="5" name="文本框 4"/>
            <p:cNvSpPr txBox="1"/>
            <p:nvPr/>
          </p:nvSpPr>
          <p:spPr>
            <a:xfrm>
              <a:off x="524193" y="387231"/>
              <a:ext cx="2484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CONTENTS</a:t>
              </a:r>
              <a:endParaRPr lang="zh-CN" altLang="en-US" sz="3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4193" y="1002754"/>
              <a:ext cx="92294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Fast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point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time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recovery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3092" y="2159547"/>
            <a:ext cx="4834088" cy="1267843"/>
            <a:chOff x="870669" y="2672332"/>
            <a:chExt cx="4834088" cy="1267843"/>
          </a:xfrm>
        </p:grpSpPr>
        <p:grpSp>
          <p:nvGrpSpPr>
            <p:cNvPr id="16" name="组合 15"/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757124" y="2911585"/>
                <a:ext cx="2580360" cy="5810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备份意义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57123" y="3423189"/>
                <a:ext cx="2856140" cy="26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meaning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of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backup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063076" y="2921533"/>
              <a:ext cx="8162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53092" y="4970539"/>
            <a:ext cx="4834088" cy="1267843"/>
            <a:chOff x="870669" y="2672332"/>
            <a:chExt cx="4834088" cy="1267843"/>
          </a:xfrm>
        </p:grpSpPr>
        <p:grpSp>
          <p:nvGrpSpPr>
            <p:cNvPr id="38" name="组合 37"/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757124" y="2911585"/>
                <a:ext cx="2580360" cy="5810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方案选型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757123" y="3423189"/>
                <a:ext cx="2856140" cy="40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Design</a:t>
                </a:r>
                <a:r>
                  <a:rPr lang="en" altLang="zh-CN" dirty="0"/>
                  <a:t> </a:t>
                </a:r>
                <a:r>
                  <a:rPr lang="en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selection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066282" y="2921533"/>
              <a:ext cx="8098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55137" y="3565043"/>
            <a:ext cx="4834088" cy="1267843"/>
            <a:chOff x="870669" y="2672332"/>
            <a:chExt cx="4834088" cy="1267843"/>
          </a:xfrm>
        </p:grpSpPr>
        <p:grpSp>
          <p:nvGrpSpPr>
            <p:cNvPr id="46" name="组合 45"/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757124" y="2911585"/>
                <a:ext cx="2580360" cy="58099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现状痛点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757123" y="3423189"/>
                <a:ext cx="2856140" cy="26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Current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pain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point</a:t>
                </a: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066282" y="2921533"/>
              <a:ext cx="8098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95873" y="3565043"/>
            <a:ext cx="4834088" cy="1267843"/>
            <a:chOff x="870669" y="2672332"/>
            <a:chExt cx="4834088" cy="1267843"/>
          </a:xfrm>
        </p:grpSpPr>
        <p:grpSp>
          <p:nvGrpSpPr>
            <p:cNvPr id="54" name="组合 53"/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757124" y="2911585"/>
                <a:ext cx="2580360" cy="58099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源码解析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757123" y="3423189"/>
                <a:ext cx="2856140" cy="26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Introduction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of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source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code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>
              <a:off x="1066282" y="2921533"/>
              <a:ext cx="8098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05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36E5820-1528-0649-9627-FE13481E6789}"/>
              </a:ext>
            </a:extLst>
          </p:cNvPr>
          <p:cNvGrpSpPr/>
          <p:nvPr/>
        </p:nvGrpSpPr>
        <p:grpSpPr>
          <a:xfrm>
            <a:off x="6097750" y="4970539"/>
            <a:ext cx="4834088" cy="1267843"/>
            <a:chOff x="870669" y="2672332"/>
            <a:chExt cx="4834088" cy="1267843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53DBCFA-D4E3-4049-9C94-F571C5E3E459}"/>
                </a:ext>
              </a:extLst>
            </p:cNvPr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C583A-B209-5F46-A127-6001469ABDB7}"/>
                  </a:ext>
                </a:extLst>
              </p:cNvPr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92B2396-F3F3-B74B-8B3E-C1351F9D6B0C}"/>
                  </a:ext>
                </a:extLst>
              </p:cNvPr>
              <p:cNvSpPr/>
              <p:nvPr/>
            </p:nvSpPr>
            <p:spPr>
              <a:xfrm>
                <a:off x="2757124" y="2911585"/>
                <a:ext cx="2580360" cy="58099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成果展示</a:t>
                </a: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A000542-D6EA-BB49-ADF6-465D6C925A23}"/>
                  </a:ext>
                </a:extLst>
              </p:cNvPr>
              <p:cNvSpPr txBox="1"/>
              <p:nvPr/>
            </p:nvSpPr>
            <p:spPr>
              <a:xfrm>
                <a:off x="2757123" y="3423189"/>
                <a:ext cx="2856140" cy="26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Achievement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7545861-90DD-9740-94D6-26616ABE3F57}"/>
                  </a:ext>
                </a:extLst>
              </p:cNvPr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7E34B6D-F97C-D24D-8CBD-A610FC88667B}"/>
                  </a:ext>
                </a:extLst>
              </p:cNvPr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BFE0ADD-C17F-E348-AB25-A49DCB5AF428}"/>
                </a:ext>
              </a:extLst>
            </p:cNvPr>
            <p:cNvSpPr txBox="1"/>
            <p:nvPr/>
          </p:nvSpPr>
          <p:spPr>
            <a:xfrm>
              <a:off x="1066282" y="2921533"/>
              <a:ext cx="8098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06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D696E50-7D65-7B47-8E8B-60B7A726C385}"/>
              </a:ext>
            </a:extLst>
          </p:cNvPr>
          <p:cNvGrpSpPr/>
          <p:nvPr/>
        </p:nvGrpSpPr>
        <p:grpSpPr>
          <a:xfrm>
            <a:off x="6095873" y="2156239"/>
            <a:ext cx="4834088" cy="1267843"/>
            <a:chOff x="870669" y="2672332"/>
            <a:chExt cx="4834088" cy="1267843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459F3F4-453F-6C48-A34B-17F6970167B6}"/>
                </a:ext>
              </a:extLst>
            </p:cNvPr>
            <p:cNvGrpSpPr/>
            <p:nvPr/>
          </p:nvGrpSpPr>
          <p:grpSpPr>
            <a:xfrm>
              <a:off x="870669" y="2672332"/>
              <a:ext cx="4834088" cy="1267843"/>
              <a:chOff x="1193800" y="2773932"/>
              <a:chExt cx="4834088" cy="1267843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41895FB-A51B-2246-BDBE-810260A59A25}"/>
                  </a:ext>
                </a:extLst>
              </p:cNvPr>
              <p:cNvSpPr/>
              <p:nvPr/>
            </p:nvSpPr>
            <p:spPr>
              <a:xfrm>
                <a:off x="2412999" y="2773932"/>
                <a:ext cx="3614889" cy="126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859C45E-A756-1545-85DB-17D41FDB81C3}"/>
                  </a:ext>
                </a:extLst>
              </p:cNvPr>
              <p:cNvSpPr/>
              <p:nvPr/>
            </p:nvSpPr>
            <p:spPr>
              <a:xfrm>
                <a:off x="2757124" y="2911585"/>
                <a:ext cx="2580360" cy="5810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方案介绍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F5462B5-2ADF-C542-8D97-18FA6C22D91E}"/>
                  </a:ext>
                </a:extLst>
              </p:cNvPr>
              <p:cNvSpPr txBox="1"/>
              <p:nvPr/>
            </p:nvSpPr>
            <p:spPr>
              <a:xfrm>
                <a:off x="2757123" y="3423189"/>
                <a:ext cx="2856140" cy="26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Introduction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of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</a:t>
                </a: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project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0E1A24C-B1D1-5B40-9B3A-1A026F06BCFA}"/>
                  </a:ext>
                </a:extLst>
              </p:cNvPr>
              <p:cNvSpPr/>
              <p:nvPr/>
            </p:nvSpPr>
            <p:spPr>
              <a:xfrm>
                <a:off x="1193800" y="2773932"/>
                <a:ext cx="1202709" cy="12678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6E278BC-AEBF-2C47-8343-2E2AFDCCCCBC}"/>
                  </a:ext>
                </a:extLst>
              </p:cNvPr>
              <p:cNvSpPr/>
              <p:nvPr/>
            </p:nvSpPr>
            <p:spPr>
              <a:xfrm>
                <a:off x="2333689" y="2773932"/>
                <a:ext cx="109556" cy="12678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048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D5E3241E-B6B3-0D4A-810F-3BE5D9FA26B8}"/>
                </a:ext>
              </a:extLst>
            </p:cNvPr>
            <p:cNvSpPr txBox="1"/>
            <p:nvPr/>
          </p:nvSpPr>
          <p:spPr>
            <a:xfrm>
              <a:off x="1066282" y="2921533"/>
              <a:ext cx="8098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56896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42" name="文本框 41"/>
            <p:cNvSpPr txBox="1"/>
            <p:nvPr/>
          </p:nvSpPr>
          <p:spPr>
            <a:xfrm>
              <a:off x="524193" y="387231"/>
              <a:ext cx="2420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DDL</a:t>
              </a:r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的处理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Introduction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of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the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project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53443F3-B451-1C48-B6F8-CE66889DD041}"/>
              </a:ext>
            </a:extLst>
          </p:cNvPr>
          <p:cNvSpPr txBox="1"/>
          <p:nvPr/>
        </p:nvSpPr>
        <p:spPr>
          <a:xfrm>
            <a:off x="542635" y="1818822"/>
            <a:ext cx="9735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</a:t>
            </a:r>
            <a:r>
              <a:rPr lang="en" altLang="zh-CN" dirty="0" err="1"/>
              <a:t>binlog</a:t>
            </a:r>
            <a:r>
              <a:rPr lang="zh-CN" altLang="en-US" dirty="0"/>
              <a:t>文件过程中，遇到</a:t>
            </a:r>
            <a:r>
              <a:rPr lang="en" altLang="zh-CN" dirty="0"/>
              <a:t>DDL</a:t>
            </a:r>
            <a:r>
              <a:rPr lang="zh-CN" altLang="en-US" dirty="0"/>
              <a:t>理论上需要生成</a:t>
            </a:r>
            <a:r>
              <a:rPr lang="en" altLang="zh-CN" dirty="0" err="1"/>
              <a:t>savepoint</a:t>
            </a:r>
            <a:r>
              <a:rPr lang="zh-CN" altLang="en-US" dirty="0"/>
              <a:t>，重置起点</a:t>
            </a:r>
            <a:endParaRPr lang="en-US" altLang="zh-CN" dirty="0"/>
          </a:p>
          <a:p>
            <a:endParaRPr lang="en" altLang="zh-CN" dirty="0"/>
          </a:p>
          <a:p>
            <a:r>
              <a:rPr lang="zh-CN" altLang="en-US" dirty="0"/>
              <a:t>为了提高恢复速度，我们尽量避免因为</a:t>
            </a:r>
            <a:r>
              <a:rPr lang="en-US" altLang="zh-CN" dirty="0"/>
              <a:t>DDL</a:t>
            </a:r>
            <a:r>
              <a:rPr lang="zh-CN" altLang="en-US" dirty="0"/>
              <a:t>而中断进程，生成两份备份集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EA51BE9-B36B-F84F-8385-3E3E13259434}"/>
              </a:ext>
            </a:extLst>
          </p:cNvPr>
          <p:cNvGrpSpPr/>
          <p:nvPr/>
        </p:nvGrpSpPr>
        <p:grpSpPr>
          <a:xfrm>
            <a:off x="2079912" y="4962854"/>
            <a:ext cx="7208030" cy="572683"/>
            <a:chOff x="2095422" y="5657590"/>
            <a:chExt cx="7208030" cy="572683"/>
          </a:xfrm>
        </p:grpSpPr>
        <p:sp>
          <p:nvSpPr>
            <p:cNvPr id="14" name="右箭头 13">
              <a:extLst>
                <a:ext uri="{FF2B5EF4-FFF2-40B4-BE49-F238E27FC236}">
                  <a16:creationId xmlns:a16="http://schemas.microsoft.com/office/drawing/2014/main" id="{67291EB9-3006-3D45-8D0E-CE9FA9B6F6B8}"/>
                </a:ext>
              </a:extLst>
            </p:cNvPr>
            <p:cNvSpPr/>
            <p:nvPr/>
          </p:nvSpPr>
          <p:spPr>
            <a:xfrm>
              <a:off x="2095422" y="5889311"/>
              <a:ext cx="6661132" cy="34096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CAAF626-B45A-2E44-B44D-F943C064B28A}"/>
                </a:ext>
              </a:extLst>
            </p:cNvPr>
            <p:cNvSpPr txBox="1"/>
            <p:nvPr/>
          </p:nvSpPr>
          <p:spPr>
            <a:xfrm>
              <a:off x="8477585" y="565759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Binlog</a:t>
              </a:r>
              <a:endParaRPr kumimoji="1"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0C4F7AF-44EC-F64F-9A94-C1393DB12FD8}"/>
              </a:ext>
            </a:extLst>
          </p:cNvPr>
          <p:cNvSpPr txBox="1"/>
          <p:nvPr/>
        </p:nvSpPr>
        <p:spPr>
          <a:xfrm>
            <a:off x="1589812" y="4224190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Drop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Drop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index(</a:t>
            </a:r>
            <a:r>
              <a:rPr kumimoji="1" lang="zh-CN" altLang="en-US" dirty="0"/>
              <a:t>非唯一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DF072E-61B0-ED4E-9BFC-F08D14D4AEB3}"/>
              </a:ext>
            </a:extLst>
          </p:cNvPr>
          <p:cNvSpPr txBox="1"/>
          <p:nvPr/>
        </p:nvSpPr>
        <p:spPr>
          <a:xfrm>
            <a:off x="8462075" y="4358971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Index(</a:t>
            </a:r>
            <a:r>
              <a:rPr kumimoji="1" lang="zh-CN" altLang="en-US" dirty="0"/>
              <a:t>非唯一</a:t>
            </a:r>
            <a:r>
              <a:rPr kumimoji="1" lang="en-US" altLang="zh-CN" dirty="0"/>
              <a:t>)</a:t>
            </a:r>
          </a:p>
        </p:txBody>
      </p:sp>
      <p:sp>
        <p:nvSpPr>
          <p:cNvPr id="18" name="椭圆形标注 17">
            <a:extLst>
              <a:ext uri="{FF2B5EF4-FFF2-40B4-BE49-F238E27FC236}">
                <a16:creationId xmlns:a16="http://schemas.microsoft.com/office/drawing/2014/main" id="{FA0EBF52-93A4-AE42-95D1-174C761CC8FF}"/>
              </a:ext>
            </a:extLst>
          </p:cNvPr>
          <p:cNvSpPr/>
          <p:nvPr/>
        </p:nvSpPr>
        <p:spPr>
          <a:xfrm>
            <a:off x="5191967" y="3339959"/>
            <a:ext cx="1947977" cy="1484026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4A8D72-7BD2-B341-96B6-1068A3A6DEDF}"/>
              </a:ext>
            </a:extLst>
          </p:cNvPr>
          <p:cNvSpPr txBox="1"/>
          <p:nvPr/>
        </p:nvSpPr>
        <p:spPr>
          <a:xfrm>
            <a:off x="5410477" y="3758806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</a:t>
            </a:r>
            <a:r>
              <a:rPr kumimoji="1" lang="en-US" altLang="zh-CN" dirty="0"/>
              <a:t>PD</a:t>
            </a:r>
            <a:r>
              <a:rPr kumimoji="1" lang="zh-CN" altLang="en-US" dirty="0"/>
              <a:t>获取</a:t>
            </a:r>
            <a:endParaRPr kumimoji="1" lang="en-US" altLang="zh-CN" dirty="0"/>
          </a:p>
          <a:p>
            <a:r>
              <a:rPr kumimoji="1" lang="en-US" altLang="zh-CN" dirty="0"/>
              <a:t>Schema</a:t>
            </a:r>
            <a:r>
              <a:rPr kumimoji="1" lang="zh-CN" altLang="en-US" dirty="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319591352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3587014">
            <a:off x="-5241511" y="2216277"/>
            <a:ext cx="13367130" cy="6860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3587014">
            <a:off x="-1820837" y="-698679"/>
            <a:ext cx="161893" cy="8760233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3587014">
            <a:off x="1839772" y="5991134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587014">
            <a:off x="-308231" y="6050229"/>
            <a:ext cx="2014743" cy="2014742"/>
          </a:xfrm>
          <a:custGeom>
            <a:avLst/>
            <a:gdLst>
              <a:gd name="connsiteX0" fmla="*/ 0 w 2014743"/>
              <a:gd name="connsiteY0" fmla="*/ 2014742 h 2014742"/>
              <a:gd name="connsiteX1" fmla="*/ 2014743 w 2014743"/>
              <a:gd name="connsiteY1" fmla="*/ 0 h 2014742"/>
              <a:gd name="connsiteX2" fmla="*/ 2014743 w 2014743"/>
              <a:gd name="connsiteY2" fmla="*/ 2014742 h 20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743" h="2014742">
                <a:moveTo>
                  <a:pt x="0" y="2014742"/>
                </a:moveTo>
                <a:lnTo>
                  <a:pt x="2014743" y="0"/>
                </a:lnTo>
                <a:lnTo>
                  <a:pt x="2014743" y="2014742"/>
                </a:lnTo>
                <a:close/>
              </a:path>
            </a:pathLst>
          </a:cu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3587014">
            <a:off x="717808" y="5664645"/>
            <a:ext cx="7012669" cy="2968874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3587014">
            <a:off x="-2171154" y="457190"/>
            <a:ext cx="3054419" cy="8760233"/>
          </a:xfrm>
          <a:prstGeom prst="rect">
            <a:avLst/>
          </a:prstGeom>
          <a:solidFill>
            <a:srgbClr val="1129BD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80081" y="3103061"/>
            <a:ext cx="5658181" cy="9300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源码解析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80081" y="4021106"/>
            <a:ext cx="5658181" cy="2996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Introduction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of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source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28" name="矩形 27"/>
          <p:cNvSpPr/>
          <p:nvPr/>
        </p:nvSpPr>
        <p:spPr>
          <a:xfrm rot="13587014">
            <a:off x="8096915" y="-79888"/>
            <a:ext cx="6938433" cy="2563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3587014">
            <a:off x="8603640" y="2190909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3587014">
            <a:off x="9672066" y="217547"/>
            <a:ext cx="4891913" cy="1588687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780081" y="2020834"/>
            <a:ext cx="56581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 05</a:t>
            </a:r>
            <a:endParaRPr lang="zh-CN" altLang="en-US" sz="5400" dirty="0">
              <a:solidFill>
                <a:schemeClr val="accent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950856" y="2973192"/>
            <a:ext cx="546694" cy="0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4191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3" grpId="0" animBg="1"/>
      <p:bldP spid="3" grpId="0" animBg="1"/>
      <p:bldP spid="4" grpId="0" animBg="1"/>
      <p:bldP spid="14" grpId="0"/>
      <p:bldP spid="15" grpId="0"/>
      <p:bldP spid="28" grpId="0" animBg="1"/>
      <p:bldP spid="29" grpId="0" animBg="1"/>
      <p:bldP spid="30" grpId="0" animBg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3587014">
            <a:off x="-5241511" y="2216277"/>
            <a:ext cx="13367130" cy="6860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3587014">
            <a:off x="-1820837" y="-698679"/>
            <a:ext cx="161893" cy="8760233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3587014">
            <a:off x="1839772" y="5991134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587014">
            <a:off x="-308231" y="6050229"/>
            <a:ext cx="2014743" cy="2014742"/>
          </a:xfrm>
          <a:custGeom>
            <a:avLst/>
            <a:gdLst>
              <a:gd name="connsiteX0" fmla="*/ 0 w 2014743"/>
              <a:gd name="connsiteY0" fmla="*/ 2014742 h 2014742"/>
              <a:gd name="connsiteX1" fmla="*/ 2014743 w 2014743"/>
              <a:gd name="connsiteY1" fmla="*/ 0 h 2014742"/>
              <a:gd name="connsiteX2" fmla="*/ 2014743 w 2014743"/>
              <a:gd name="connsiteY2" fmla="*/ 2014742 h 20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743" h="2014742">
                <a:moveTo>
                  <a:pt x="0" y="2014742"/>
                </a:moveTo>
                <a:lnTo>
                  <a:pt x="2014743" y="0"/>
                </a:lnTo>
                <a:lnTo>
                  <a:pt x="2014743" y="2014742"/>
                </a:lnTo>
                <a:close/>
              </a:path>
            </a:pathLst>
          </a:cu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3587014">
            <a:off x="717808" y="5664645"/>
            <a:ext cx="7012669" cy="2968874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3587014">
            <a:off x="-2171154" y="457190"/>
            <a:ext cx="3054419" cy="8760233"/>
          </a:xfrm>
          <a:prstGeom prst="rect">
            <a:avLst/>
          </a:prstGeom>
          <a:solidFill>
            <a:srgbClr val="1129BD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80081" y="3103061"/>
            <a:ext cx="5658181" cy="9300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成果展示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80081" y="4021106"/>
            <a:ext cx="5658181" cy="2996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Achievement</a:t>
            </a:r>
          </a:p>
        </p:txBody>
      </p:sp>
      <p:sp>
        <p:nvSpPr>
          <p:cNvPr id="28" name="矩形 27"/>
          <p:cNvSpPr/>
          <p:nvPr/>
        </p:nvSpPr>
        <p:spPr>
          <a:xfrm rot="13587014">
            <a:off x="8096915" y="-79888"/>
            <a:ext cx="6938433" cy="2563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3587014">
            <a:off x="8603640" y="2190909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3587014">
            <a:off x="9672066" y="217547"/>
            <a:ext cx="4891913" cy="1588687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780081" y="2020834"/>
            <a:ext cx="56581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 06</a:t>
            </a:r>
            <a:endParaRPr lang="zh-CN" altLang="en-US" sz="5400" dirty="0">
              <a:solidFill>
                <a:schemeClr val="accent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950856" y="2973192"/>
            <a:ext cx="546694" cy="0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2926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3" grpId="0" animBg="1"/>
      <p:bldP spid="3" grpId="0" animBg="1"/>
      <p:bldP spid="4" grpId="0" animBg="1"/>
      <p:bldP spid="14" grpId="0"/>
      <p:bldP spid="15" grpId="0"/>
      <p:bldP spid="28" grpId="0" animBg="1"/>
      <p:bldP spid="29" grpId="0" animBg="1"/>
      <p:bldP spid="30" grpId="0" animBg="1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22814" y="2153979"/>
            <a:ext cx="2312268" cy="2510847"/>
            <a:chOff x="849768" y="2322411"/>
            <a:chExt cx="2312268" cy="2510847"/>
          </a:xfrm>
        </p:grpSpPr>
        <p:sp>
          <p:nvSpPr>
            <p:cNvPr id="2" name="矩形 1"/>
            <p:cNvSpPr/>
            <p:nvPr/>
          </p:nvSpPr>
          <p:spPr>
            <a:xfrm>
              <a:off x="849768" y="2945947"/>
              <a:ext cx="2312268" cy="18873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49768" y="2569029"/>
              <a:ext cx="2312268" cy="376918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71375" y="2322411"/>
              <a:ext cx="2069054" cy="493236"/>
              <a:chOff x="956086" y="2322411"/>
              <a:chExt cx="2069054" cy="493236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956086" y="2322411"/>
                <a:ext cx="202154" cy="493236"/>
              </a:xfrm>
              <a:prstGeom prst="roundRect">
                <a:avLst>
                  <a:gd name="adj" fmla="val 50000"/>
                </a:avLst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2822986" y="2322411"/>
                <a:ext cx="202154" cy="493236"/>
              </a:xfrm>
              <a:prstGeom prst="roundRect">
                <a:avLst>
                  <a:gd name="adj" fmla="val 50000"/>
                </a:avLst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27973" y="4855933"/>
            <a:ext cx="2501951" cy="1176342"/>
            <a:chOff x="552707" y="4555999"/>
            <a:chExt cx="2501951" cy="1176342"/>
          </a:xfrm>
        </p:grpSpPr>
        <p:sp>
          <p:nvSpPr>
            <p:cNvPr id="11" name="矩形 10"/>
            <p:cNvSpPr/>
            <p:nvPr/>
          </p:nvSpPr>
          <p:spPr>
            <a:xfrm>
              <a:off x="552707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36882" y="4938213"/>
              <a:ext cx="2133602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75148" y="2153979"/>
            <a:ext cx="2312268" cy="2510847"/>
            <a:chOff x="849768" y="2322411"/>
            <a:chExt cx="2312268" cy="2510847"/>
          </a:xfrm>
        </p:grpSpPr>
        <p:sp>
          <p:nvSpPr>
            <p:cNvPr id="20" name="矩形 19"/>
            <p:cNvSpPr/>
            <p:nvPr/>
          </p:nvSpPr>
          <p:spPr>
            <a:xfrm>
              <a:off x="849768" y="2945947"/>
              <a:ext cx="2312268" cy="18873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49768" y="2569029"/>
              <a:ext cx="2312268" cy="376918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71375" y="2322411"/>
              <a:ext cx="2069054" cy="493236"/>
              <a:chOff x="956086" y="2322411"/>
              <a:chExt cx="2069054" cy="493236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956086" y="2322411"/>
                <a:ext cx="202154" cy="493236"/>
              </a:xfrm>
              <a:prstGeom prst="roundRect">
                <a:avLst>
                  <a:gd name="adj" fmla="val 50000"/>
                </a:avLst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822986" y="2322411"/>
                <a:ext cx="202154" cy="493236"/>
              </a:xfrm>
              <a:prstGeom prst="roundRect">
                <a:avLst>
                  <a:gd name="adj" fmla="val 50000"/>
                </a:avLst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480307" y="4855933"/>
            <a:ext cx="2501951" cy="1176342"/>
            <a:chOff x="552707" y="4555999"/>
            <a:chExt cx="2501951" cy="1176342"/>
          </a:xfrm>
        </p:grpSpPr>
        <p:sp>
          <p:nvSpPr>
            <p:cNvPr id="18" name="矩形 17"/>
            <p:cNvSpPr/>
            <p:nvPr/>
          </p:nvSpPr>
          <p:spPr>
            <a:xfrm>
              <a:off x="552707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6882" y="4938213"/>
              <a:ext cx="2133602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27482" y="2153979"/>
            <a:ext cx="2312268" cy="2510847"/>
            <a:chOff x="849768" y="2322411"/>
            <a:chExt cx="2312268" cy="2510847"/>
          </a:xfrm>
        </p:grpSpPr>
        <p:sp>
          <p:nvSpPr>
            <p:cNvPr id="30" name="矩形 29"/>
            <p:cNvSpPr/>
            <p:nvPr/>
          </p:nvSpPr>
          <p:spPr>
            <a:xfrm>
              <a:off x="849768" y="2945947"/>
              <a:ext cx="2312268" cy="18873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49768" y="2569029"/>
              <a:ext cx="2312268" cy="376918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971375" y="2322411"/>
              <a:ext cx="2069054" cy="493236"/>
              <a:chOff x="956086" y="2322411"/>
              <a:chExt cx="2069054" cy="493236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956086" y="2322411"/>
                <a:ext cx="202154" cy="493236"/>
              </a:xfrm>
              <a:prstGeom prst="roundRect">
                <a:avLst>
                  <a:gd name="adj" fmla="val 50000"/>
                </a:avLst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822986" y="2322411"/>
                <a:ext cx="202154" cy="493236"/>
              </a:xfrm>
              <a:prstGeom prst="roundRect">
                <a:avLst>
                  <a:gd name="adj" fmla="val 50000"/>
                </a:avLst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232641" y="4855933"/>
            <a:ext cx="2501951" cy="1176342"/>
            <a:chOff x="552707" y="4555999"/>
            <a:chExt cx="2501951" cy="1176342"/>
          </a:xfrm>
        </p:grpSpPr>
        <p:sp>
          <p:nvSpPr>
            <p:cNvPr id="28" name="矩形 27"/>
            <p:cNvSpPr/>
            <p:nvPr/>
          </p:nvSpPr>
          <p:spPr>
            <a:xfrm>
              <a:off x="552707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6882" y="4938213"/>
              <a:ext cx="2133602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079815" y="2153979"/>
            <a:ext cx="2312268" cy="2510847"/>
            <a:chOff x="849768" y="2322411"/>
            <a:chExt cx="2312268" cy="2510847"/>
          </a:xfrm>
        </p:grpSpPr>
        <p:sp>
          <p:nvSpPr>
            <p:cNvPr id="40" name="矩形 39"/>
            <p:cNvSpPr/>
            <p:nvPr/>
          </p:nvSpPr>
          <p:spPr>
            <a:xfrm>
              <a:off x="849768" y="2945947"/>
              <a:ext cx="2312268" cy="18873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49768" y="2569029"/>
              <a:ext cx="2312268" cy="376918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971375" y="2322411"/>
              <a:ext cx="2069054" cy="493236"/>
              <a:chOff x="956086" y="2322411"/>
              <a:chExt cx="2069054" cy="493236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956086" y="2322411"/>
                <a:ext cx="202154" cy="493236"/>
              </a:xfrm>
              <a:prstGeom prst="roundRect">
                <a:avLst>
                  <a:gd name="adj" fmla="val 50000"/>
                </a:avLst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2822986" y="2322411"/>
                <a:ext cx="202154" cy="493236"/>
              </a:xfrm>
              <a:prstGeom prst="roundRect">
                <a:avLst>
                  <a:gd name="adj" fmla="val 50000"/>
                </a:avLst>
              </a:prstGeom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8984974" y="4855933"/>
            <a:ext cx="2501951" cy="1176342"/>
            <a:chOff x="552707" y="4555999"/>
            <a:chExt cx="2501951" cy="1176342"/>
          </a:xfrm>
        </p:grpSpPr>
        <p:sp>
          <p:nvSpPr>
            <p:cNvPr id="38" name="矩形 37"/>
            <p:cNvSpPr/>
            <p:nvPr/>
          </p:nvSpPr>
          <p:spPr>
            <a:xfrm>
              <a:off x="552707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36882" y="4938213"/>
              <a:ext cx="2133602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54977" y="3231806"/>
            <a:ext cx="2501951" cy="9787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accent1"/>
                </a:solidFill>
              </a:rPr>
              <a:t>$562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476596" y="3231806"/>
            <a:ext cx="2501951" cy="8972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accent1"/>
                </a:solidFill>
              </a:rPr>
              <a:t>$859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26287" y="3231806"/>
            <a:ext cx="2501951" cy="8972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accent1"/>
                </a:solidFill>
              </a:rPr>
              <a:t>$478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975978" y="3231806"/>
            <a:ext cx="2501951" cy="8972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accent1"/>
                </a:solidFill>
              </a:rPr>
              <a:t>$268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58" name="文本框 57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管理总结考核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61" name="椭圆 60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142164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10749" y="2528794"/>
            <a:ext cx="9170503" cy="2626302"/>
            <a:chOff x="1510749" y="2528794"/>
            <a:chExt cx="9170503" cy="2904598"/>
          </a:xfrm>
        </p:grpSpPr>
        <p:sp>
          <p:nvSpPr>
            <p:cNvPr id="2" name="圆角矩形 1"/>
            <p:cNvSpPr/>
            <p:nvPr/>
          </p:nvSpPr>
          <p:spPr>
            <a:xfrm>
              <a:off x="1510749" y="2833595"/>
              <a:ext cx="680729" cy="2599797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925711" y="3231160"/>
              <a:ext cx="680729" cy="2202232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340673" y="4503369"/>
              <a:ext cx="680729" cy="930023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55635" y="4105803"/>
              <a:ext cx="680729" cy="1327589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70597" y="3575716"/>
              <a:ext cx="680729" cy="1857676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585559" y="2528794"/>
              <a:ext cx="680729" cy="290459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000523" y="2833595"/>
              <a:ext cx="680729" cy="2599797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5939" y="5748472"/>
            <a:ext cx="11160124" cy="5659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1280867" y="5202145"/>
            <a:ext cx="1140494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文字添加</a:t>
            </a:r>
          </a:p>
        </p:txBody>
      </p:sp>
      <p:sp>
        <p:nvSpPr>
          <p:cNvPr id="12" name="矩形 11"/>
          <p:cNvSpPr/>
          <p:nvPr/>
        </p:nvSpPr>
        <p:spPr>
          <a:xfrm>
            <a:off x="2695829" y="5202145"/>
            <a:ext cx="1140494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文字添加</a:t>
            </a:r>
          </a:p>
        </p:txBody>
      </p:sp>
      <p:sp>
        <p:nvSpPr>
          <p:cNvPr id="13" name="矩形 12"/>
          <p:cNvSpPr/>
          <p:nvPr/>
        </p:nvSpPr>
        <p:spPr>
          <a:xfrm>
            <a:off x="4110791" y="5202145"/>
            <a:ext cx="1140494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文字添加</a:t>
            </a:r>
          </a:p>
        </p:txBody>
      </p:sp>
      <p:sp>
        <p:nvSpPr>
          <p:cNvPr id="14" name="矩形 13"/>
          <p:cNvSpPr/>
          <p:nvPr/>
        </p:nvSpPr>
        <p:spPr>
          <a:xfrm>
            <a:off x="5525753" y="5202145"/>
            <a:ext cx="1140494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文字添加</a:t>
            </a:r>
          </a:p>
        </p:txBody>
      </p:sp>
      <p:sp>
        <p:nvSpPr>
          <p:cNvPr id="15" name="矩形 14"/>
          <p:cNvSpPr/>
          <p:nvPr/>
        </p:nvSpPr>
        <p:spPr>
          <a:xfrm>
            <a:off x="6940715" y="5202145"/>
            <a:ext cx="1140494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文字添加</a:t>
            </a:r>
          </a:p>
        </p:txBody>
      </p:sp>
      <p:sp>
        <p:nvSpPr>
          <p:cNvPr id="16" name="矩形 15"/>
          <p:cNvSpPr/>
          <p:nvPr/>
        </p:nvSpPr>
        <p:spPr>
          <a:xfrm>
            <a:off x="8355677" y="5202145"/>
            <a:ext cx="1140494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文字添加</a:t>
            </a:r>
          </a:p>
        </p:txBody>
      </p:sp>
      <p:sp>
        <p:nvSpPr>
          <p:cNvPr id="17" name="矩形 16"/>
          <p:cNvSpPr/>
          <p:nvPr/>
        </p:nvSpPr>
        <p:spPr>
          <a:xfrm>
            <a:off x="9770639" y="5202145"/>
            <a:ext cx="1140494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文字添加</a:t>
            </a:r>
          </a:p>
        </p:txBody>
      </p:sp>
      <p:sp>
        <p:nvSpPr>
          <p:cNvPr id="19" name="矩形 18"/>
          <p:cNvSpPr/>
          <p:nvPr/>
        </p:nvSpPr>
        <p:spPr>
          <a:xfrm>
            <a:off x="1280867" y="2436158"/>
            <a:ext cx="1140494" cy="3270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77%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95829" y="2763235"/>
            <a:ext cx="1140494" cy="3270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10791" y="3968055"/>
            <a:ext cx="1140494" cy="3270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36%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25753" y="3566835"/>
            <a:ext cx="1140494" cy="3270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40715" y="3095485"/>
            <a:ext cx="1140494" cy="3270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62%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55677" y="2175213"/>
            <a:ext cx="1140494" cy="3270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80%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70639" y="2427285"/>
            <a:ext cx="1140494" cy="3270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76%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35" name="文本框 34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管理总结考核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38" name="椭圆 37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60174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755374" y="2290710"/>
            <a:ext cx="2245344" cy="2245344"/>
            <a:chOff x="755374" y="2290710"/>
            <a:chExt cx="2245344" cy="2245344"/>
          </a:xfrm>
        </p:grpSpPr>
        <p:grpSp>
          <p:nvGrpSpPr>
            <p:cNvPr id="5" name="组合 4"/>
            <p:cNvGrpSpPr/>
            <p:nvPr/>
          </p:nvGrpSpPr>
          <p:grpSpPr>
            <a:xfrm>
              <a:off x="755374" y="2290710"/>
              <a:ext cx="2245344" cy="2245344"/>
              <a:chOff x="2239616" y="2332383"/>
              <a:chExt cx="2597426" cy="2597426"/>
            </a:xfrm>
          </p:grpSpPr>
          <p:sp>
            <p:nvSpPr>
              <p:cNvPr id="3" name="饼形 2"/>
              <p:cNvSpPr/>
              <p:nvPr/>
            </p:nvSpPr>
            <p:spPr>
              <a:xfrm>
                <a:off x="2239616" y="2332383"/>
                <a:ext cx="2597426" cy="2597426"/>
              </a:xfrm>
              <a:prstGeom prst="pie">
                <a:avLst>
                  <a:gd name="adj1" fmla="val 14509285"/>
                  <a:gd name="adj2" fmla="val 55446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饼形 1"/>
              <p:cNvSpPr/>
              <p:nvPr/>
            </p:nvSpPr>
            <p:spPr>
              <a:xfrm>
                <a:off x="2239616" y="2332383"/>
                <a:ext cx="2597426" cy="2597426"/>
              </a:xfrm>
              <a:prstGeom prst="pie">
                <a:avLst>
                  <a:gd name="adj1" fmla="val 4851126"/>
                  <a:gd name="adj2" fmla="val 162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2531162" y="2623929"/>
                <a:ext cx="2014334" cy="2014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椭圆 18"/>
            <p:cNvSpPr/>
            <p:nvPr/>
          </p:nvSpPr>
          <p:spPr>
            <a:xfrm>
              <a:off x="1558732" y="3213773"/>
              <a:ext cx="638628" cy="399217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576178" y="2290710"/>
            <a:ext cx="2245344" cy="2245344"/>
            <a:chOff x="3576178" y="2290710"/>
            <a:chExt cx="2245344" cy="2245344"/>
          </a:xfrm>
        </p:grpSpPr>
        <p:grpSp>
          <p:nvGrpSpPr>
            <p:cNvPr id="6" name="组合 5"/>
            <p:cNvGrpSpPr/>
            <p:nvPr/>
          </p:nvGrpSpPr>
          <p:grpSpPr>
            <a:xfrm>
              <a:off x="3576178" y="2290710"/>
              <a:ext cx="2245344" cy="2245344"/>
              <a:chOff x="2239616" y="2332383"/>
              <a:chExt cx="2597426" cy="2597426"/>
            </a:xfrm>
          </p:grpSpPr>
          <p:sp>
            <p:nvSpPr>
              <p:cNvPr id="7" name="饼形 6"/>
              <p:cNvSpPr/>
              <p:nvPr/>
            </p:nvSpPr>
            <p:spPr>
              <a:xfrm>
                <a:off x="2239616" y="2332383"/>
                <a:ext cx="2597426" cy="2597426"/>
              </a:xfrm>
              <a:prstGeom prst="pie">
                <a:avLst>
                  <a:gd name="adj1" fmla="val 14509285"/>
                  <a:gd name="adj2" fmla="val 55446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饼形 7"/>
              <p:cNvSpPr/>
              <p:nvPr/>
            </p:nvSpPr>
            <p:spPr>
              <a:xfrm>
                <a:off x="2239616" y="2332383"/>
                <a:ext cx="2597426" cy="2597426"/>
              </a:xfrm>
              <a:prstGeom prst="pie">
                <a:avLst>
                  <a:gd name="adj1" fmla="val 2305698"/>
                  <a:gd name="adj2" fmla="val 162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531162" y="2623929"/>
                <a:ext cx="2014334" cy="2014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椭圆 19"/>
            <p:cNvSpPr/>
            <p:nvPr/>
          </p:nvSpPr>
          <p:spPr>
            <a:xfrm>
              <a:off x="4379536" y="3166901"/>
              <a:ext cx="638628" cy="492961"/>
            </a:xfrm>
            <a:custGeom>
              <a:avLst/>
              <a:gdLst>
                <a:gd name="connsiteX0" fmla="*/ 477544 w 608838"/>
                <a:gd name="connsiteY0" fmla="*/ 339278 h 469966"/>
                <a:gd name="connsiteX1" fmla="*/ 471773 w 608838"/>
                <a:gd name="connsiteY1" fmla="*/ 342918 h 469966"/>
                <a:gd name="connsiteX2" fmla="*/ 471317 w 608838"/>
                <a:gd name="connsiteY2" fmla="*/ 366879 h 469966"/>
                <a:gd name="connsiteX3" fmla="*/ 476633 w 608838"/>
                <a:gd name="connsiteY3" fmla="*/ 372187 h 469966"/>
                <a:gd name="connsiteX4" fmla="*/ 481797 w 608838"/>
                <a:gd name="connsiteY4" fmla="*/ 369912 h 469966"/>
                <a:gd name="connsiteX5" fmla="*/ 487873 w 608838"/>
                <a:gd name="connsiteY5" fmla="*/ 355353 h 469966"/>
                <a:gd name="connsiteX6" fmla="*/ 482709 w 608838"/>
                <a:gd name="connsiteY6" fmla="*/ 342463 h 469966"/>
                <a:gd name="connsiteX7" fmla="*/ 477544 w 608838"/>
                <a:gd name="connsiteY7" fmla="*/ 339278 h 469966"/>
                <a:gd name="connsiteX8" fmla="*/ 457951 w 608838"/>
                <a:gd name="connsiteY8" fmla="*/ 276494 h 469966"/>
                <a:gd name="connsiteX9" fmla="*/ 451875 w 608838"/>
                <a:gd name="connsiteY9" fmla="*/ 279830 h 469966"/>
                <a:gd name="connsiteX10" fmla="*/ 447774 w 608838"/>
                <a:gd name="connsiteY10" fmla="*/ 291052 h 469966"/>
                <a:gd name="connsiteX11" fmla="*/ 453394 w 608838"/>
                <a:gd name="connsiteY11" fmla="*/ 303488 h 469966"/>
                <a:gd name="connsiteX12" fmla="*/ 458102 w 608838"/>
                <a:gd name="connsiteY12" fmla="*/ 306369 h 469966"/>
                <a:gd name="connsiteX13" fmla="*/ 463419 w 608838"/>
                <a:gd name="connsiteY13" fmla="*/ 302275 h 469966"/>
                <a:gd name="connsiteX14" fmla="*/ 463874 w 608838"/>
                <a:gd name="connsiteY14" fmla="*/ 281953 h 469966"/>
                <a:gd name="connsiteX15" fmla="*/ 457951 w 608838"/>
                <a:gd name="connsiteY15" fmla="*/ 276494 h 469966"/>
                <a:gd name="connsiteX16" fmla="*/ 468583 w 608838"/>
                <a:gd name="connsiteY16" fmla="*/ 242675 h 469966"/>
                <a:gd name="connsiteX17" fmla="*/ 473747 w 608838"/>
                <a:gd name="connsiteY17" fmla="*/ 248893 h 469966"/>
                <a:gd name="connsiteX18" fmla="*/ 473747 w 608838"/>
                <a:gd name="connsiteY18" fmla="*/ 249196 h 469966"/>
                <a:gd name="connsiteX19" fmla="*/ 479671 w 608838"/>
                <a:gd name="connsiteY19" fmla="*/ 256324 h 469966"/>
                <a:gd name="connsiteX20" fmla="*/ 496986 w 608838"/>
                <a:gd name="connsiteY20" fmla="*/ 263603 h 469966"/>
                <a:gd name="connsiteX21" fmla="*/ 498961 w 608838"/>
                <a:gd name="connsiteY21" fmla="*/ 265726 h 469966"/>
                <a:gd name="connsiteX22" fmla="*/ 512327 w 608838"/>
                <a:gd name="connsiteY22" fmla="*/ 289688 h 469966"/>
                <a:gd name="connsiteX23" fmla="*/ 506404 w 608838"/>
                <a:gd name="connsiteY23" fmla="*/ 295754 h 469966"/>
                <a:gd name="connsiteX24" fmla="*/ 494252 w 608838"/>
                <a:gd name="connsiteY24" fmla="*/ 295450 h 469966"/>
                <a:gd name="connsiteX25" fmla="*/ 487417 w 608838"/>
                <a:gd name="connsiteY25" fmla="*/ 289233 h 469966"/>
                <a:gd name="connsiteX26" fmla="*/ 485595 w 608838"/>
                <a:gd name="connsiteY26" fmla="*/ 283167 h 469966"/>
                <a:gd name="connsiteX27" fmla="*/ 479063 w 608838"/>
                <a:gd name="connsiteY27" fmla="*/ 277100 h 469966"/>
                <a:gd name="connsiteX28" fmla="*/ 472836 w 608838"/>
                <a:gd name="connsiteY28" fmla="*/ 281953 h 469966"/>
                <a:gd name="connsiteX29" fmla="*/ 472532 w 608838"/>
                <a:gd name="connsiteY29" fmla="*/ 305004 h 469966"/>
                <a:gd name="connsiteX30" fmla="*/ 478152 w 608838"/>
                <a:gd name="connsiteY30" fmla="*/ 313345 h 469966"/>
                <a:gd name="connsiteX31" fmla="*/ 501695 w 608838"/>
                <a:gd name="connsiteY31" fmla="*/ 325174 h 469966"/>
                <a:gd name="connsiteX32" fmla="*/ 513694 w 608838"/>
                <a:gd name="connsiteY32" fmla="*/ 352927 h 469966"/>
                <a:gd name="connsiteX33" fmla="*/ 495923 w 608838"/>
                <a:gd name="connsiteY33" fmla="*/ 386745 h 469966"/>
                <a:gd name="connsiteX34" fmla="*/ 476937 w 608838"/>
                <a:gd name="connsiteY34" fmla="*/ 393266 h 469966"/>
                <a:gd name="connsiteX35" fmla="*/ 470557 w 608838"/>
                <a:gd name="connsiteY35" fmla="*/ 399939 h 469966"/>
                <a:gd name="connsiteX36" fmla="*/ 470557 w 608838"/>
                <a:gd name="connsiteY36" fmla="*/ 406308 h 469966"/>
                <a:gd name="connsiteX37" fmla="*/ 465849 w 608838"/>
                <a:gd name="connsiteY37" fmla="*/ 412526 h 469966"/>
                <a:gd name="connsiteX38" fmla="*/ 461444 w 608838"/>
                <a:gd name="connsiteY38" fmla="*/ 406157 h 469966"/>
                <a:gd name="connsiteX39" fmla="*/ 461596 w 608838"/>
                <a:gd name="connsiteY39" fmla="*/ 400091 h 469966"/>
                <a:gd name="connsiteX40" fmla="*/ 455520 w 608838"/>
                <a:gd name="connsiteY40" fmla="*/ 392963 h 469966"/>
                <a:gd name="connsiteX41" fmla="*/ 434407 w 608838"/>
                <a:gd name="connsiteY41" fmla="*/ 385380 h 469966"/>
                <a:gd name="connsiteX42" fmla="*/ 419522 w 608838"/>
                <a:gd name="connsiteY42" fmla="*/ 354747 h 469966"/>
                <a:gd name="connsiteX43" fmla="*/ 425598 w 608838"/>
                <a:gd name="connsiteY43" fmla="*/ 348680 h 469966"/>
                <a:gd name="connsiteX44" fmla="*/ 438508 w 608838"/>
                <a:gd name="connsiteY44" fmla="*/ 348984 h 469966"/>
                <a:gd name="connsiteX45" fmla="*/ 445344 w 608838"/>
                <a:gd name="connsiteY45" fmla="*/ 355202 h 469966"/>
                <a:gd name="connsiteX46" fmla="*/ 447926 w 608838"/>
                <a:gd name="connsiteY46" fmla="*/ 364907 h 469966"/>
                <a:gd name="connsiteX47" fmla="*/ 456128 w 608838"/>
                <a:gd name="connsiteY47" fmla="*/ 371428 h 469966"/>
                <a:gd name="connsiteX48" fmla="*/ 462203 w 608838"/>
                <a:gd name="connsiteY48" fmla="*/ 367030 h 469966"/>
                <a:gd name="connsiteX49" fmla="*/ 462811 w 608838"/>
                <a:gd name="connsiteY49" fmla="*/ 339581 h 469966"/>
                <a:gd name="connsiteX50" fmla="*/ 459166 w 608838"/>
                <a:gd name="connsiteY50" fmla="*/ 332302 h 469966"/>
                <a:gd name="connsiteX51" fmla="*/ 455368 w 608838"/>
                <a:gd name="connsiteY51" fmla="*/ 331089 h 469966"/>
                <a:gd name="connsiteX52" fmla="*/ 430610 w 608838"/>
                <a:gd name="connsiteY52" fmla="*/ 316075 h 469966"/>
                <a:gd name="connsiteX53" fmla="*/ 423623 w 608838"/>
                <a:gd name="connsiteY53" fmla="*/ 293631 h 469966"/>
                <a:gd name="connsiteX54" fmla="*/ 426813 w 608838"/>
                <a:gd name="connsiteY54" fmla="*/ 278769 h 469966"/>
                <a:gd name="connsiteX55" fmla="*/ 430154 w 608838"/>
                <a:gd name="connsiteY55" fmla="*/ 273309 h 469966"/>
                <a:gd name="connsiteX56" fmla="*/ 434863 w 608838"/>
                <a:gd name="connsiteY56" fmla="*/ 266636 h 469966"/>
                <a:gd name="connsiteX57" fmla="*/ 449597 w 608838"/>
                <a:gd name="connsiteY57" fmla="*/ 257082 h 469966"/>
                <a:gd name="connsiteX58" fmla="*/ 457647 w 608838"/>
                <a:gd name="connsiteY58" fmla="*/ 255566 h 469966"/>
                <a:gd name="connsiteX59" fmla="*/ 463267 w 608838"/>
                <a:gd name="connsiteY59" fmla="*/ 248893 h 469966"/>
                <a:gd name="connsiteX60" fmla="*/ 463267 w 608838"/>
                <a:gd name="connsiteY60" fmla="*/ 248741 h 469966"/>
                <a:gd name="connsiteX61" fmla="*/ 468583 w 608838"/>
                <a:gd name="connsiteY61" fmla="*/ 242675 h 469966"/>
                <a:gd name="connsiteX62" fmla="*/ 516374 w 608838"/>
                <a:gd name="connsiteY62" fmla="*/ 212849 h 469966"/>
                <a:gd name="connsiteX63" fmla="*/ 589556 w 608838"/>
                <a:gd name="connsiteY63" fmla="*/ 327612 h 469966"/>
                <a:gd name="connsiteX64" fmla="*/ 517285 w 608838"/>
                <a:gd name="connsiteY64" fmla="*/ 213000 h 469966"/>
                <a:gd name="connsiteX65" fmla="*/ 516374 w 608838"/>
                <a:gd name="connsiteY65" fmla="*/ 212849 h 469966"/>
                <a:gd name="connsiteX66" fmla="*/ 475380 w 608838"/>
                <a:gd name="connsiteY66" fmla="*/ 210272 h 469966"/>
                <a:gd name="connsiteX67" fmla="*/ 487374 w 608838"/>
                <a:gd name="connsiteY67" fmla="*/ 218761 h 469966"/>
                <a:gd name="connsiteX68" fmla="*/ 466725 w 608838"/>
                <a:gd name="connsiteY68" fmla="*/ 218003 h 469966"/>
                <a:gd name="connsiteX69" fmla="*/ 399464 w 608838"/>
                <a:gd name="connsiteY69" fmla="*/ 241805 h 469966"/>
                <a:gd name="connsiteX70" fmla="*/ 371528 w 608838"/>
                <a:gd name="connsiteY70" fmla="*/ 273339 h 469966"/>
                <a:gd name="connsiteX71" fmla="*/ 356193 w 608838"/>
                <a:gd name="connsiteY71" fmla="*/ 328370 h 469966"/>
                <a:gd name="connsiteX72" fmla="*/ 466725 w 608838"/>
                <a:gd name="connsiteY72" fmla="*/ 437978 h 469966"/>
                <a:gd name="connsiteX73" fmla="*/ 577258 w 608838"/>
                <a:gd name="connsiteY73" fmla="*/ 327612 h 469966"/>
                <a:gd name="connsiteX74" fmla="*/ 520473 w 608838"/>
                <a:gd name="connsiteY74" fmla="*/ 231344 h 469966"/>
                <a:gd name="connsiteX75" fmla="*/ 521081 w 608838"/>
                <a:gd name="connsiteY75" fmla="*/ 226190 h 469966"/>
                <a:gd name="connsiteX76" fmla="*/ 521081 w 608838"/>
                <a:gd name="connsiteY76" fmla="*/ 226038 h 469966"/>
                <a:gd name="connsiteX77" fmla="*/ 520473 w 608838"/>
                <a:gd name="connsiteY77" fmla="*/ 230890 h 469966"/>
                <a:gd name="connsiteX78" fmla="*/ 487374 w 608838"/>
                <a:gd name="connsiteY78" fmla="*/ 218307 h 469966"/>
                <a:gd name="connsiteX79" fmla="*/ 475380 w 608838"/>
                <a:gd name="connsiteY79" fmla="*/ 210272 h 469966"/>
                <a:gd name="connsiteX80" fmla="*/ 479327 w 608838"/>
                <a:gd name="connsiteY80" fmla="*/ 201327 h 469966"/>
                <a:gd name="connsiteX81" fmla="*/ 518803 w 608838"/>
                <a:gd name="connsiteY81" fmla="*/ 212697 h 469966"/>
                <a:gd name="connsiteX82" fmla="*/ 518651 w 608838"/>
                <a:gd name="connsiteY82" fmla="*/ 212242 h 469966"/>
                <a:gd name="connsiteX83" fmla="*/ 479327 w 608838"/>
                <a:gd name="connsiteY83" fmla="*/ 201327 h 469966"/>
                <a:gd name="connsiteX84" fmla="*/ 57391 w 608838"/>
                <a:gd name="connsiteY84" fmla="*/ 157666 h 469966"/>
                <a:gd name="connsiteX85" fmla="*/ 31580 w 608838"/>
                <a:gd name="connsiteY85" fmla="*/ 166459 h 469966"/>
                <a:gd name="connsiteX86" fmla="*/ 31580 w 608838"/>
                <a:gd name="connsiteY86" fmla="*/ 226038 h 469966"/>
                <a:gd name="connsiteX87" fmla="*/ 57391 w 608838"/>
                <a:gd name="connsiteY87" fmla="*/ 241805 h 469966"/>
                <a:gd name="connsiteX88" fmla="*/ 354978 w 608838"/>
                <a:gd name="connsiteY88" fmla="*/ 241805 h 469966"/>
                <a:gd name="connsiteX89" fmla="*/ 384433 w 608838"/>
                <a:gd name="connsiteY89" fmla="*/ 210272 h 469966"/>
                <a:gd name="connsiteX90" fmla="*/ 94742 w 608838"/>
                <a:gd name="connsiteY90" fmla="*/ 210272 h 469966"/>
                <a:gd name="connsiteX91" fmla="*/ 94742 w 608838"/>
                <a:gd name="connsiteY91" fmla="*/ 178738 h 469966"/>
                <a:gd name="connsiteX92" fmla="*/ 475380 w 608838"/>
                <a:gd name="connsiteY92" fmla="*/ 178738 h 469966"/>
                <a:gd name="connsiteX93" fmla="*/ 489500 w 608838"/>
                <a:gd name="connsiteY93" fmla="*/ 168126 h 469966"/>
                <a:gd name="connsiteX94" fmla="*/ 475380 w 608838"/>
                <a:gd name="connsiteY94" fmla="*/ 157666 h 469966"/>
                <a:gd name="connsiteX95" fmla="*/ 465511 w 608838"/>
                <a:gd name="connsiteY95" fmla="*/ 157666 h 469966"/>
                <a:gd name="connsiteX96" fmla="*/ 47371 w 608838"/>
                <a:gd name="connsiteY96" fmla="*/ 0 h 469966"/>
                <a:gd name="connsiteX97" fmla="*/ 465511 w 608838"/>
                <a:gd name="connsiteY97" fmla="*/ 0 h 469966"/>
                <a:gd name="connsiteX98" fmla="*/ 515766 w 608838"/>
                <a:gd name="connsiteY98" fmla="*/ 47148 h 469966"/>
                <a:gd name="connsiteX99" fmla="*/ 515766 w 608838"/>
                <a:gd name="connsiteY99" fmla="*/ 106879 h 469966"/>
                <a:gd name="connsiteX100" fmla="*/ 505442 w 608838"/>
                <a:gd name="connsiteY100" fmla="*/ 137351 h 469966"/>
                <a:gd name="connsiteX101" fmla="*/ 475380 w 608838"/>
                <a:gd name="connsiteY101" fmla="*/ 126133 h 469966"/>
                <a:gd name="connsiteX102" fmla="*/ 506505 w 608838"/>
                <a:gd name="connsiteY102" fmla="*/ 138716 h 469966"/>
                <a:gd name="connsiteX103" fmla="*/ 508023 w 608838"/>
                <a:gd name="connsiteY103" fmla="*/ 137200 h 469966"/>
                <a:gd name="connsiteX104" fmla="*/ 521081 w 608838"/>
                <a:gd name="connsiteY104" fmla="*/ 166307 h 469966"/>
                <a:gd name="connsiteX105" fmla="*/ 512123 w 608838"/>
                <a:gd name="connsiteY105" fmla="*/ 192837 h 469966"/>
                <a:gd name="connsiteX106" fmla="*/ 477657 w 608838"/>
                <a:gd name="connsiteY106" fmla="*/ 185257 h 469966"/>
                <a:gd name="connsiteX107" fmla="*/ 512123 w 608838"/>
                <a:gd name="connsiteY107" fmla="*/ 193141 h 469966"/>
                <a:gd name="connsiteX108" fmla="*/ 509997 w 608838"/>
                <a:gd name="connsiteY108" fmla="*/ 196021 h 469966"/>
                <a:gd name="connsiteX109" fmla="*/ 509997 w 608838"/>
                <a:gd name="connsiteY109" fmla="*/ 196173 h 469966"/>
                <a:gd name="connsiteX110" fmla="*/ 512123 w 608838"/>
                <a:gd name="connsiteY110" fmla="*/ 193292 h 469966"/>
                <a:gd name="connsiteX111" fmla="*/ 608838 w 608838"/>
                <a:gd name="connsiteY111" fmla="*/ 327764 h 469966"/>
                <a:gd name="connsiteX112" fmla="*/ 466725 w 608838"/>
                <a:gd name="connsiteY112" fmla="*/ 469966 h 469966"/>
                <a:gd name="connsiteX113" fmla="*/ 324612 w 608838"/>
                <a:gd name="connsiteY113" fmla="*/ 328370 h 469966"/>
                <a:gd name="connsiteX114" fmla="*/ 336151 w 608838"/>
                <a:gd name="connsiteY114" fmla="*/ 273339 h 469966"/>
                <a:gd name="connsiteX115" fmla="*/ 57391 w 608838"/>
                <a:gd name="connsiteY115" fmla="*/ 273339 h 469966"/>
                <a:gd name="connsiteX116" fmla="*/ 0 w 608838"/>
                <a:gd name="connsiteY116" fmla="*/ 226038 h 469966"/>
                <a:gd name="connsiteX117" fmla="*/ 0 w 608838"/>
                <a:gd name="connsiteY117" fmla="*/ 166459 h 469966"/>
                <a:gd name="connsiteX118" fmla="*/ 13816 w 608838"/>
                <a:gd name="connsiteY118" fmla="*/ 141141 h 469966"/>
                <a:gd name="connsiteX119" fmla="*/ 15790 w 608838"/>
                <a:gd name="connsiteY119" fmla="*/ 142960 h 469966"/>
                <a:gd name="connsiteX120" fmla="*/ 57391 w 608838"/>
                <a:gd name="connsiteY120" fmla="*/ 126133 h 469966"/>
                <a:gd name="connsiteX121" fmla="*/ 465511 w 608838"/>
                <a:gd name="connsiteY121" fmla="*/ 126133 h 469966"/>
                <a:gd name="connsiteX122" fmla="*/ 484186 w 608838"/>
                <a:gd name="connsiteY122" fmla="*/ 106879 h 469966"/>
                <a:gd name="connsiteX123" fmla="*/ 484186 w 608838"/>
                <a:gd name="connsiteY123" fmla="*/ 47148 h 469966"/>
                <a:gd name="connsiteX124" fmla="*/ 465511 w 608838"/>
                <a:gd name="connsiteY124" fmla="*/ 31533 h 469966"/>
                <a:gd name="connsiteX125" fmla="*/ 47371 w 608838"/>
                <a:gd name="connsiteY125" fmla="*/ 31533 h 469966"/>
                <a:gd name="connsiteX126" fmla="*/ 33402 w 608838"/>
                <a:gd name="connsiteY126" fmla="*/ 47300 h 469966"/>
                <a:gd name="connsiteX127" fmla="*/ 47371 w 608838"/>
                <a:gd name="connsiteY127" fmla="*/ 63066 h 469966"/>
                <a:gd name="connsiteX128" fmla="*/ 421025 w 608838"/>
                <a:gd name="connsiteY128" fmla="*/ 63066 h 469966"/>
                <a:gd name="connsiteX129" fmla="*/ 421025 w 608838"/>
                <a:gd name="connsiteY129" fmla="*/ 94599 h 469966"/>
                <a:gd name="connsiteX130" fmla="*/ 47371 w 608838"/>
                <a:gd name="connsiteY130" fmla="*/ 94599 h 469966"/>
                <a:gd name="connsiteX131" fmla="*/ 33402 w 608838"/>
                <a:gd name="connsiteY131" fmla="*/ 110366 h 469966"/>
                <a:gd name="connsiteX132" fmla="*/ 47371 w 608838"/>
                <a:gd name="connsiteY132" fmla="*/ 126133 h 469966"/>
                <a:gd name="connsiteX133" fmla="*/ 57391 w 608838"/>
                <a:gd name="connsiteY133" fmla="*/ 126133 h 469966"/>
                <a:gd name="connsiteX134" fmla="*/ 14727 w 608838"/>
                <a:gd name="connsiteY134" fmla="*/ 141141 h 469966"/>
                <a:gd name="connsiteX135" fmla="*/ 1822 w 608838"/>
                <a:gd name="connsiteY135" fmla="*/ 106576 h 469966"/>
                <a:gd name="connsiteX136" fmla="*/ 12905 w 608838"/>
                <a:gd name="connsiteY136" fmla="*/ 76559 h 469966"/>
                <a:gd name="connsiteX137" fmla="*/ 1822 w 608838"/>
                <a:gd name="connsiteY137" fmla="*/ 46390 h 469966"/>
                <a:gd name="connsiteX138" fmla="*/ 47371 w 608838"/>
                <a:gd name="connsiteY138" fmla="*/ 0 h 46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608838" h="469966">
                  <a:moveTo>
                    <a:pt x="477544" y="339278"/>
                  </a:moveTo>
                  <a:cubicBezTo>
                    <a:pt x="474507" y="337761"/>
                    <a:pt x="471773" y="339430"/>
                    <a:pt x="471773" y="342918"/>
                  </a:cubicBezTo>
                  <a:lnTo>
                    <a:pt x="471317" y="366879"/>
                  </a:lnTo>
                  <a:cubicBezTo>
                    <a:pt x="471165" y="370367"/>
                    <a:pt x="473595" y="372945"/>
                    <a:pt x="476633" y="372187"/>
                  </a:cubicBezTo>
                  <a:cubicBezTo>
                    <a:pt x="478760" y="371580"/>
                    <a:pt x="480430" y="370822"/>
                    <a:pt x="481797" y="369912"/>
                  </a:cubicBezTo>
                  <a:cubicBezTo>
                    <a:pt x="485747" y="367182"/>
                    <a:pt x="487721" y="362329"/>
                    <a:pt x="487873" y="355353"/>
                  </a:cubicBezTo>
                  <a:cubicBezTo>
                    <a:pt x="488025" y="349894"/>
                    <a:pt x="486202" y="345647"/>
                    <a:pt x="482709" y="342463"/>
                  </a:cubicBezTo>
                  <a:cubicBezTo>
                    <a:pt x="481494" y="341401"/>
                    <a:pt x="479671" y="340340"/>
                    <a:pt x="477544" y="339278"/>
                  </a:cubicBezTo>
                  <a:close/>
                  <a:moveTo>
                    <a:pt x="457951" y="276494"/>
                  </a:moveTo>
                  <a:cubicBezTo>
                    <a:pt x="455368" y="277100"/>
                    <a:pt x="453394" y="278314"/>
                    <a:pt x="451875" y="279830"/>
                  </a:cubicBezTo>
                  <a:cubicBezTo>
                    <a:pt x="449293" y="282560"/>
                    <a:pt x="447926" y="286351"/>
                    <a:pt x="447774" y="291052"/>
                  </a:cubicBezTo>
                  <a:cubicBezTo>
                    <a:pt x="447622" y="296209"/>
                    <a:pt x="449597" y="300455"/>
                    <a:pt x="453394" y="303488"/>
                  </a:cubicBezTo>
                  <a:cubicBezTo>
                    <a:pt x="454609" y="304550"/>
                    <a:pt x="456128" y="305459"/>
                    <a:pt x="458102" y="306369"/>
                  </a:cubicBezTo>
                  <a:cubicBezTo>
                    <a:pt x="460988" y="307583"/>
                    <a:pt x="463419" y="305611"/>
                    <a:pt x="463419" y="302275"/>
                  </a:cubicBezTo>
                  <a:lnTo>
                    <a:pt x="463874" y="281953"/>
                  </a:lnTo>
                  <a:cubicBezTo>
                    <a:pt x="463874" y="278465"/>
                    <a:pt x="461140" y="275584"/>
                    <a:pt x="457951" y="276494"/>
                  </a:cubicBezTo>
                  <a:close/>
                  <a:moveTo>
                    <a:pt x="468583" y="242675"/>
                  </a:moveTo>
                  <a:cubicBezTo>
                    <a:pt x="471013" y="242827"/>
                    <a:pt x="473747" y="245557"/>
                    <a:pt x="473747" y="248893"/>
                  </a:cubicBezTo>
                  <a:lnTo>
                    <a:pt x="473747" y="249196"/>
                  </a:lnTo>
                  <a:cubicBezTo>
                    <a:pt x="473747" y="252533"/>
                    <a:pt x="476329" y="255717"/>
                    <a:pt x="479671" y="256324"/>
                  </a:cubicBezTo>
                  <a:cubicBezTo>
                    <a:pt x="486810" y="257689"/>
                    <a:pt x="492582" y="260267"/>
                    <a:pt x="496986" y="263603"/>
                  </a:cubicBezTo>
                  <a:cubicBezTo>
                    <a:pt x="497746" y="264210"/>
                    <a:pt x="498353" y="265120"/>
                    <a:pt x="498961" y="265726"/>
                  </a:cubicBezTo>
                  <a:cubicBezTo>
                    <a:pt x="506556" y="271489"/>
                    <a:pt x="511112" y="278920"/>
                    <a:pt x="512327" y="289688"/>
                  </a:cubicBezTo>
                  <a:cubicBezTo>
                    <a:pt x="512631" y="293024"/>
                    <a:pt x="509897" y="295754"/>
                    <a:pt x="506404" y="295754"/>
                  </a:cubicBezTo>
                  <a:lnTo>
                    <a:pt x="494252" y="295450"/>
                  </a:lnTo>
                  <a:cubicBezTo>
                    <a:pt x="490911" y="295450"/>
                    <a:pt x="488025" y="292569"/>
                    <a:pt x="487417" y="289233"/>
                  </a:cubicBezTo>
                  <a:cubicBezTo>
                    <a:pt x="486962" y="286806"/>
                    <a:pt x="486354" y="284683"/>
                    <a:pt x="485595" y="283167"/>
                  </a:cubicBezTo>
                  <a:cubicBezTo>
                    <a:pt x="484228" y="280437"/>
                    <a:pt x="481949" y="278465"/>
                    <a:pt x="479063" y="277100"/>
                  </a:cubicBezTo>
                  <a:cubicBezTo>
                    <a:pt x="475874" y="275736"/>
                    <a:pt x="472988" y="278465"/>
                    <a:pt x="472836" y="281953"/>
                  </a:cubicBezTo>
                  <a:lnTo>
                    <a:pt x="472532" y="305004"/>
                  </a:lnTo>
                  <a:cubicBezTo>
                    <a:pt x="472380" y="308341"/>
                    <a:pt x="474962" y="312132"/>
                    <a:pt x="478152" y="313345"/>
                  </a:cubicBezTo>
                  <a:cubicBezTo>
                    <a:pt x="489544" y="317743"/>
                    <a:pt x="497442" y="321838"/>
                    <a:pt x="501695" y="325174"/>
                  </a:cubicBezTo>
                  <a:cubicBezTo>
                    <a:pt x="510049" y="331847"/>
                    <a:pt x="513998" y="341098"/>
                    <a:pt x="513694" y="352927"/>
                  </a:cubicBezTo>
                  <a:cubicBezTo>
                    <a:pt x="513391" y="368547"/>
                    <a:pt x="507467" y="379921"/>
                    <a:pt x="495923" y="386745"/>
                  </a:cubicBezTo>
                  <a:cubicBezTo>
                    <a:pt x="490303" y="389930"/>
                    <a:pt x="483924" y="392205"/>
                    <a:pt x="476937" y="393266"/>
                  </a:cubicBezTo>
                  <a:cubicBezTo>
                    <a:pt x="473443" y="393721"/>
                    <a:pt x="470709" y="396603"/>
                    <a:pt x="470557" y="399939"/>
                  </a:cubicBezTo>
                  <a:lnTo>
                    <a:pt x="470557" y="406308"/>
                  </a:lnTo>
                  <a:cubicBezTo>
                    <a:pt x="470406" y="409796"/>
                    <a:pt x="468279" y="412526"/>
                    <a:pt x="465849" y="412526"/>
                  </a:cubicBezTo>
                  <a:cubicBezTo>
                    <a:pt x="463419" y="412375"/>
                    <a:pt x="461444" y="409645"/>
                    <a:pt x="461444" y="406157"/>
                  </a:cubicBezTo>
                  <a:lnTo>
                    <a:pt x="461596" y="400091"/>
                  </a:lnTo>
                  <a:cubicBezTo>
                    <a:pt x="461596" y="396603"/>
                    <a:pt x="458862" y="393570"/>
                    <a:pt x="455520" y="392963"/>
                  </a:cubicBezTo>
                  <a:cubicBezTo>
                    <a:pt x="446407" y="391143"/>
                    <a:pt x="439420" y="388717"/>
                    <a:pt x="434407" y="385380"/>
                  </a:cubicBezTo>
                  <a:cubicBezTo>
                    <a:pt x="425294" y="378859"/>
                    <a:pt x="420282" y="368699"/>
                    <a:pt x="419522" y="354747"/>
                  </a:cubicBezTo>
                  <a:cubicBezTo>
                    <a:pt x="419370" y="351259"/>
                    <a:pt x="422256" y="348680"/>
                    <a:pt x="425598" y="348680"/>
                  </a:cubicBezTo>
                  <a:lnTo>
                    <a:pt x="438508" y="348984"/>
                  </a:lnTo>
                  <a:cubicBezTo>
                    <a:pt x="441850" y="348984"/>
                    <a:pt x="444888" y="351714"/>
                    <a:pt x="445344" y="355202"/>
                  </a:cubicBezTo>
                  <a:cubicBezTo>
                    <a:pt x="446103" y="359751"/>
                    <a:pt x="446862" y="362936"/>
                    <a:pt x="447926" y="364907"/>
                  </a:cubicBezTo>
                  <a:cubicBezTo>
                    <a:pt x="449597" y="367789"/>
                    <a:pt x="452331" y="369912"/>
                    <a:pt x="456128" y="371428"/>
                  </a:cubicBezTo>
                  <a:cubicBezTo>
                    <a:pt x="459318" y="372793"/>
                    <a:pt x="462203" y="370518"/>
                    <a:pt x="462203" y="367030"/>
                  </a:cubicBezTo>
                  <a:lnTo>
                    <a:pt x="462811" y="339581"/>
                  </a:lnTo>
                  <a:cubicBezTo>
                    <a:pt x="462811" y="336245"/>
                    <a:pt x="461140" y="332909"/>
                    <a:pt x="459166" y="332302"/>
                  </a:cubicBezTo>
                  <a:lnTo>
                    <a:pt x="455368" y="331089"/>
                  </a:lnTo>
                  <a:cubicBezTo>
                    <a:pt x="443521" y="327449"/>
                    <a:pt x="435319" y="322445"/>
                    <a:pt x="430610" y="316075"/>
                  </a:cubicBezTo>
                  <a:cubicBezTo>
                    <a:pt x="425750" y="309857"/>
                    <a:pt x="423471" y="302275"/>
                    <a:pt x="423623" y="293631"/>
                  </a:cubicBezTo>
                  <a:cubicBezTo>
                    <a:pt x="423775" y="287868"/>
                    <a:pt x="424838" y="283318"/>
                    <a:pt x="426813" y="278769"/>
                  </a:cubicBezTo>
                  <a:cubicBezTo>
                    <a:pt x="427724" y="276494"/>
                    <a:pt x="428939" y="273309"/>
                    <a:pt x="430154" y="273309"/>
                  </a:cubicBezTo>
                  <a:cubicBezTo>
                    <a:pt x="431673" y="273309"/>
                    <a:pt x="433040" y="268456"/>
                    <a:pt x="434863" y="266636"/>
                  </a:cubicBezTo>
                  <a:cubicBezTo>
                    <a:pt x="439420" y="262390"/>
                    <a:pt x="444128" y="258599"/>
                    <a:pt x="449597" y="257082"/>
                  </a:cubicBezTo>
                  <a:cubicBezTo>
                    <a:pt x="451723" y="256324"/>
                    <a:pt x="454153" y="255869"/>
                    <a:pt x="457647" y="255566"/>
                  </a:cubicBezTo>
                  <a:cubicBezTo>
                    <a:pt x="460988" y="255111"/>
                    <a:pt x="463267" y="252229"/>
                    <a:pt x="463267" y="248893"/>
                  </a:cubicBezTo>
                  <a:lnTo>
                    <a:pt x="463267" y="248741"/>
                  </a:lnTo>
                  <a:cubicBezTo>
                    <a:pt x="463267" y="245405"/>
                    <a:pt x="466153" y="242675"/>
                    <a:pt x="468583" y="242675"/>
                  </a:cubicBezTo>
                  <a:close/>
                  <a:moveTo>
                    <a:pt x="516374" y="212849"/>
                  </a:moveTo>
                  <a:cubicBezTo>
                    <a:pt x="559949" y="232709"/>
                    <a:pt x="589556" y="276522"/>
                    <a:pt x="589556" y="327612"/>
                  </a:cubicBezTo>
                  <a:cubicBezTo>
                    <a:pt x="589556" y="276674"/>
                    <a:pt x="560860" y="232860"/>
                    <a:pt x="517285" y="213000"/>
                  </a:cubicBezTo>
                  <a:cubicBezTo>
                    <a:pt x="517285" y="213000"/>
                    <a:pt x="516374" y="212849"/>
                    <a:pt x="516374" y="212849"/>
                  </a:cubicBezTo>
                  <a:close/>
                  <a:moveTo>
                    <a:pt x="475380" y="210272"/>
                  </a:moveTo>
                  <a:cubicBezTo>
                    <a:pt x="480694" y="210272"/>
                    <a:pt x="485097" y="214516"/>
                    <a:pt x="487374" y="218761"/>
                  </a:cubicBezTo>
                  <a:cubicBezTo>
                    <a:pt x="480694" y="217397"/>
                    <a:pt x="473710" y="218003"/>
                    <a:pt x="466725" y="218003"/>
                  </a:cubicBezTo>
                  <a:cubicBezTo>
                    <a:pt x="441370" y="218003"/>
                    <a:pt x="418139" y="220732"/>
                    <a:pt x="399464" y="241805"/>
                  </a:cubicBezTo>
                  <a:cubicBezTo>
                    <a:pt x="388229" y="252266"/>
                    <a:pt x="378815" y="262726"/>
                    <a:pt x="371528" y="273339"/>
                  </a:cubicBezTo>
                  <a:cubicBezTo>
                    <a:pt x="361810" y="283799"/>
                    <a:pt x="356193" y="308055"/>
                    <a:pt x="356193" y="328370"/>
                  </a:cubicBezTo>
                  <a:cubicBezTo>
                    <a:pt x="356193" y="389314"/>
                    <a:pt x="405689" y="437978"/>
                    <a:pt x="466725" y="437978"/>
                  </a:cubicBezTo>
                  <a:cubicBezTo>
                    <a:pt x="527609" y="437978"/>
                    <a:pt x="577258" y="388404"/>
                    <a:pt x="577258" y="327612"/>
                  </a:cubicBezTo>
                  <a:cubicBezTo>
                    <a:pt x="577258" y="286225"/>
                    <a:pt x="554331" y="250295"/>
                    <a:pt x="520473" y="231344"/>
                  </a:cubicBezTo>
                  <a:cubicBezTo>
                    <a:pt x="520777" y="229525"/>
                    <a:pt x="521081" y="228009"/>
                    <a:pt x="521081" y="226190"/>
                  </a:cubicBezTo>
                  <a:cubicBezTo>
                    <a:pt x="521081" y="226038"/>
                    <a:pt x="521081" y="226038"/>
                    <a:pt x="521081" y="226038"/>
                  </a:cubicBezTo>
                  <a:cubicBezTo>
                    <a:pt x="521081" y="227706"/>
                    <a:pt x="520777" y="229222"/>
                    <a:pt x="520473" y="230890"/>
                  </a:cubicBezTo>
                  <a:cubicBezTo>
                    <a:pt x="510301" y="225129"/>
                    <a:pt x="499217" y="220581"/>
                    <a:pt x="487374" y="218307"/>
                  </a:cubicBezTo>
                  <a:cubicBezTo>
                    <a:pt x="485097" y="214062"/>
                    <a:pt x="480694" y="210272"/>
                    <a:pt x="475380" y="210272"/>
                  </a:cubicBezTo>
                  <a:close/>
                  <a:moveTo>
                    <a:pt x="479327" y="201327"/>
                  </a:moveTo>
                  <a:cubicBezTo>
                    <a:pt x="493296" y="202995"/>
                    <a:pt x="506657" y="207088"/>
                    <a:pt x="518803" y="212697"/>
                  </a:cubicBezTo>
                  <a:cubicBezTo>
                    <a:pt x="518803" y="212546"/>
                    <a:pt x="518803" y="212394"/>
                    <a:pt x="518651" y="212242"/>
                  </a:cubicBezTo>
                  <a:cubicBezTo>
                    <a:pt x="506505" y="206785"/>
                    <a:pt x="493296" y="202843"/>
                    <a:pt x="479327" y="201327"/>
                  </a:cubicBezTo>
                  <a:close/>
                  <a:moveTo>
                    <a:pt x="57391" y="157666"/>
                  </a:moveTo>
                  <a:cubicBezTo>
                    <a:pt x="46612" y="157666"/>
                    <a:pt x="31580" y="161759"/>
                    <a:pt x="31580" y="166459"/>
                  </a:cubicBezTo>
                  <a:lnTo>
                    <a:pt x="31580" y="226038"/>
                  </a:lnTo>
                  <a:cubicBezTo>
                    <a:pt x="31580" y="230738"/>
                    <a:pt x="46612" y="241805"/>
                    <a:pt x="57391" y="241805"/>
                  </a:cubicBezTo>
                  <a:lnTo>
                    <a:pt x="354978" y="241805"/>
                  </a:lnTo>
                  <a:cubicBezTo>
                    <a:pt x="363481" y="231193"/>
                    <a:pt x="373350" y="220732"/>
                    <a:pt x="384433" y="210272"/>
                  </a:cubicBezTo>
                  <a:lnTo>
                    <a:pt x="94742" y="210272"/>
                  </a:lnTo>
                  <a:lnTo>
                    <a:pt x="94742" y="178738"/>
                  </a:lnTo>
                  <a:lnTo>
                    <a:pt x="475380" y="178738"/>
                  </a:lnTo>
                  <a:cubicBezTo>
                    <a:pt x="483123" y="178738"/>
                    <a:pt x="489500" y="175858"/>
                    <a:pt x="489500" y="168126"/>
                  </a:cubicBezTo>
                  <a:cubicBezTo>
                    <a:pt x="489500" y="160395"/>
                    <a:pt x="483123" y="157666"/>
                    <a:pt x="475380" y="157666"/>
                  </a:cubicBezTo>
                  <a:lnTo>
                    <a:pt x="465511" y="157666"/>
                  </a:lnTo>
                  <a:close/>
                  <a:moveTo>
                    <a:pt x="47371" y="0"/>
                  </a:moveTo>
                  <a:lnTo>
                    <a:pt x="465511" y="0"/>
                  </a:lnTo>
                  <a:cubicBezTo>
                    <a:pt x="488133" y="0"/>
                    <a:pt x="515766" y="19405"/>
                    <a:pt x="515766" y="47148"/>
                  </a:cubicBezTo>
                  <a:lnTo>
                    <a:pt x="515766" y="106879"/>
                  </a:lnTo>
                  <a:cubicBezTo>
                    <a:pt x="515766" y="117946"/>
                    <a:pt x="513185" y="129923"/>
                    <a:pt x="505442" y="137351"/>
                  </a:cubicBezTo>
                  <a:cubicBezTo>
                    <a:pt x="497091" y="128861"/>
                    <a:pt x="488285" y="126133"/>
                    <a:pt x="475380" y="126133"/>
                  </a:cubicBezTo>
                  <a:cubicBezTo>
                    <a:pt x="487526" y="126133"/>
                    <a:pt x="498306" y="130984"/>
                    <a:pt x="506505" y="138716"/>
                  </a:cubicBezTo>
                  <a:cubicBezTo>
                    <a:pt x="506960" y="138261"/>
                    <a:pt x="507568" y="137806"/>
                    <a:pt x="508023" y="137200"/>
                  </a:cubicBezTo>
                  <a:cubicBezTo>
                    <a:pt x="516070" y="145538"/>
                    <a:pt x="521081" y="153876"/>
                    <a:pt x="521081" y="166307"/>
                  </a:cubicBezTo>
                  <a:cubicBezTo>
                    <a:pt x="521081" y="176313"/>
                    <a:pt x="517588" y="185257"/>
                    <a:pt x="512123" y="192837"/>
                  </a:cubicBezTo>
                  <a:cubicBezTo>
                    <a:pt x="501191" y="189047"/>
                    <a:pt x="489500" y="186319"/>
                    <a:pt x="477657" y="185257"/>
                  </a:cubicBezTo>
                  <a:cubicBezTo>
                    <a:pt x="489500" y="186470"/>
                    <a:pt x="501191" y="189502"/>
                    <a:pt x="512123" y="193141"/>
                  </a:cubicBezTo>
                  <a:cubicBezTo>
                    <a:pt x="511363" y="194202"/>
                    <a:pt x="510756" y="195111"/>
                    <a:pt x="509997" y="196021"/>
                  </a:cubicBezTo>
                  <a:cubicBezTo>
                    <a:pt x="509997" y="196021"/>
                    <a:pt x="509997" y="196173"/>
                    <a:pt x="509997" y="196173"/>
                  </a:cubicBezTo>
                  <a:cubicBezTo>
                    <a:pt x="510756" y="195263"/>
                    <a:pt x="511363" y="194202"/>
                    <a:pt x="512123" y="193292"/>
                  </a:cubicBezTo>
                  <a:cubicBezTo>
                    <a:pt x="568300" y="212242"/>
                    <a:pt x="608838" y="265455"/>
                    <a:pt x="608838" y="327764"/>
                  </a:cubicBezTo>
                  <a:cubicBezTo>
                    <a:pt x="608838" y="405990"/>
                    <a:pt x="545070" y="469966"/>
                    <a:pt x="466725" y="469966"/>
                  </a:cubicBezTo>
                  <a:cubicBezTo>
                    <a:pt x="388381" y="469966"/>
                    <a:pt x="324612" y="406597"/>
                    <a:pt x="324612" y="328370"/>
                  </a:cubicBezTo>
                  <a:cubicBezTo>
                    <a:pt x="324612" y="308510"/>
                    <a:pt x="328712" y="283799"/>
                    <a:pt x="336151" y="273339"/>
                  </a:cubicBezTo>
                  <a:lnTo>
                    <a:pt x="57391" y="273339"/>
                  </a:lnTo>
                  <a:cubicBezTo>
                    <a:pt x="34769" y="273339"/>
                    <a:pt x="0" y="253933"/>
                    <a:pt x="0" y="226038"/>
                  </a:cubicBezTo>
                  <a:lnTo>
                    <a:pt x="0" y="166459"/>
                  </a:lnTo>
                  <a:cubicBezTo>
                    <a:pt x="0" y="155392"/>
                    <a:pt x="6073" y="148570"/>
                    <a:pt x="13816" y="141141"/>
                  </a:cubicBezTo>
                  <a:cubicBezTo>
                    <a:pt x="14424" y="141748"/>
                    <a:pt x="15031" y="142354"/>
                    <a:pt x="15790" y="142960"/>
                  </a:cubicBezTo>
                  <a:cubicBezTo>
                    <a:pt x="27329" y="132348"/>
                    <a:pt x="44030" y="126133"/>
                    <a:pt x="57391" y="126133"/>
                  </a:cubicBezTo>
                  <a:lnTo>
                    <a:pt x="465511" y="126133"/>
                  </a:lnTo>
                  <a:cubicBezTo>
                    <a:pt x="476291" y="126133"/>
                    <a:pt x="484186" y="111427"/>
                    <a:pt x="484186" y="106879"/>
                  </a:cubicBezTo>
                  <a:lnTo>
                    <a:pt x="484186" y="47148"/>
                  </a:lnTo>
                  <a:cubicBezTo>
                    <a:pt x="484186" y="42600"/>
                    <a:pt x="476291" y="31533"/>
                    <a:pt x="465511" y="31533"/>
                  </a:cubicBezTo>
                  <a:lnTo>
                    <a:pt x="47371" y="31533"/>
                  </a:lnTo>
                  <a:cubicBezTo>
                    <a:pt x="39627" y="31533"/>
                    <a:pt x="33402" y="39568"/>
                    <a:pt x="33402" y="47300"/>
                  </a:cubicBezTo>
                  <a:cubicBezTo>
                    <a:pt x="33402" y="55031"/>
                    <a:pt x="39627" y="63066"/>
                    <a:pt x="47371" y="63066"/>
                  </a:cubicBezTo>
                  <a:lnTo>
                    <a:pt x="421025" y="63066"/>
                  </a:lnTo>
                  <a:lnTo>
                    <a:pt x="421025" y="94599"/>
                  </a:lnTo>
                  <a:lnTo>
                    <a:pt x="47371" y="94599"/>
                  </a:lnTo>
                  <a:cubicBezTo>
                    <a:pt x="39627" y="94599"/>
                    <a:pt x="33402" y="102634"/>
                    <a:pt x="33402" y="110366"/>
                  </a:cubicBezTo>
                  <a:cubicBezTo>
                    <a:pt x="33402" y="118098"/>
                    <a:pt x="39627" y="126133"/>
                    <a:pt x="47371" y="126133"/>
                  </a:cubicBezTo>
                  <a:lnTo>
                    <a:pt x="57391" y="126133"/>
                  </a:lnTo>
                  <a:cubicBezTo>
                    <a:pt x="43727" y="126133"/>
                    <a:pt x="26418" y="129923"/>
                    <a:pt x="14727" y="141141"/>
                  </a:cubicBezTo>
                  <a:cubicBezTo>
                    <a:pt x="6680" y="132803"/>
                    <a:pt x="1822" y="119007"/>
                    <a:pt x="1822" y="106576"/>
                  </a:cubicBezTo>
                  <a:cubicBezTo>
                    <a:pt x="1822" y="95206"/>
                    <a:pt x="5921" y="84594"/>
                    <a:pt x="12905" y="76559"/>
                  </a:cubicBezTo>
                  <a:cubicBezTo>
                    <a:pt x="5921" y="68675"/>
                    <a:pt x="1822" y="57760"/>
                    <a:pt x="1822" y="46390"/>
                  </a:cubicBezTo>
                  <a:cubicBezTo>
                    <a:pt x="1822" y="21224"/>
                    <a:pt x="22167" y="0"/>
                    <a:pt x="4737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396982" y="2290710"/>
            <a:ext cx="2245344" cy="2245344"/>
            <a:chOff x="6396982" y="2290710"/>
            <a:chExt cx="2245344" cy="2245344"/>
          </a:xfrm>
        </p:grpSpPr>
        <p:grpSp>
          <p:nvGrpSpPr>
            <p:cNvPr id="10" name="组合 9"/>
            <p:cNvGrpSpPr/>
            <p:nvPr/>
          </p:nvGrpSpPr>
          <p:grpSpPr>
            <a:xfrm>
              <a:off x="6396982" y="2290710"/>
              <a:ext cx="2245344" cy="2245344"/>
              <a:chOff x="2239616" y="2332383"/>
              <a:chExt cx="2597426" cy="2597426"/>
            </a:xfrm>
          </p:grpSpPr>
          <p:sp>
            <p:nvSpPr>
              <p:cNvPr id="11" name="饼形 10"/>
              <p:cNvSpPr/>
              <p:nvPr/>
            </p:nvSpPr>
            <p:spPr>
              <a:xfrm>
                <a:off x="2239616" y="2332383"/>
                <a:ext cx="2597426" cy="2597426"/>
              </a:xfrm>
              <a:prstGeom prst="pie">
                <a:avLst>
                  <a:gd name="adj1" fmla="val 14509285"/>
                  <a:gd name="adj2" fmla="val 55446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饼形 11"/>
              <p:cNvSpPr/>
              <p:nvPr/>
            </p:nvSpPr>
            <p:spPr>
              <a:xfrm>
                <a:off x="2239616" y="2332383"/>
                <a:ext cx="2597426" cy="2597426"/>
              </a:xfrm>
              <a:prstGeom prst="pie">
                <a:avLst>
                  <a:gd name="adj1" fmla="val 3485512"/>
                  <a:gd name="adj2" fmla="val 162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31162" y="2623929"/>
                <a:ext cx="2014334" cy="2014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椭圆 20"/>
            <p:cNvSpPr/>
            <p:nvPr/>
          </p:nvSpPr>
          <p:spPr>
            <a:xfrm>
              <a:off x="7200340" y="3100294"/>
              <a:ext cx="638628" cy="626175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217785" y="2290710"/>
            <a:ext cx="2245344" cy="2245344"/>
            <a:chOff x="9217785" y="2290710"/>
            <a:chExt cx="2245344" cy="2245344"/>
          </a:xfrm>
        </p:grpSpPr>
        <p:grpSp>
          <p:nvGrpSpPr>
            <p:cNvPr id="14" name="组合 13"/>
            <p:cNvGrpSpPr/>
            <p:nvPr/>
          </p:nvGrpSpPr>
          <p:grpSpPr>
            <a:xfrm>
              <a:off x="9217785" y="2290710"/>
              <a:ext cx="2245344" cy="2245344"/>
              <a:chOff x="2239616" y="2332383"/>
              <a:chExt cx="2597426" cy="2597426"/>
            </a:xfrm>
          </p:grpSpPr>
          <p:sp>
            <p:nvSpPr>
              <p:cNvPr id="15" name="饼形 14"/>
              <p:cNvSpPr/>
              <p:nvPr/>
            </p:nvSpPr>
            <p:spPr>
              <a:xfrm>
                <a:off x="2239616" y="2332383"/>
                <a:ext cx="2597426" cy="2597426"/>
              </a:xfrm>
              <a:prstGeom prst="pie">
                <a:avLst>
                  <a:gd name="adj1" fmla="val 14509285"/>
                  <a:gd name="adj2" fmla="val 55446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饼形 15"/>
              <p:cNvSpPr/>
              <p:nvPr/>
            </p:nvSpPr>
            <p:spPr>
              <a:xfrm>
                <a:off x="2239616" y="2332383"/>
                <a:ext cx="2597426" cy="2597426"/>
              </a:xfrm>
              <a:prstGeom prst="pie">
                <a:avLst>
                  <a:gd name="adj1" fmla="val 21400475"/>
                  <a:gd name="adj2" fmla="val 162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531162" y="2623929"/>
                <a:ext cx="2014334" cy="2014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椭圆 21"/>
            <p:cNvSpPr/>
            <p:nvPr/>
          </p:nvSpPr>
          <p:spPr>
            <a:xfrm>
              <a:off x="10021143" y="3094550"/>
              <a:ext cx="638628" cy="637664"/>
            </a:xfrm>
            <a:custGeom>
              <a:avLst/>
              <a:gdLst>
                <a:gd name="connsiteX0" fmla="*/ 264400 w 607639"/>
                <a:gd name="connsiteY0" fmla="*/ 371924 h 606722"/>
                <a:gd name="connsiteX1" fmla="*/ 209306 w 607639"/>
                <a:gd name="connsiteY1" fmla="*/ 398407 h 606722"/>
                <a:gd name="connsiteX2" fmla="*/ 171212 w 607639"/>
                <a:gd name="connsiteY2" fmla="*/ 423290 h 606722"/>
                <a:gd name="connsiteX3" fmla="*/ 196756 w 607639"/>
                <a:gd name="connsiteY3" fmla="*/ 433510 h 606722"/>
                <a:gd name="connsiteX4" fmla="*/ 410813 w 607639"/>
                <a:gd name="connsiteY4" fmla="*/ 433510 h 606722"/>
                <a:gd name="connsiteX5" fmla="*/ 436358 w 607639"/>
                <a:gd name="connsiteY5" fmla="*/ 423290 h 606722"/>
                <a:gd name="connsiteX6" fmla="*/ 398352 w 607639"/>
                <a:gd name="connsiteY6" fmla="*/ 398407 h 606722"/>
                <a:gd name="connsiteX7" fmla="*/ 342368 w 607639"/>
                <a:gd name="connsiteY7" fmla="*/ 372457 h 606722"/>
                <a:gd name="connsiteX8" fmla="*/ 303740 w 607639"/>
                <a:gd name="connsiteY8" fmla="*/ 382499 h 606722"/>
                <a:gd name="connsiteX9" fmla="*/ 264400 w 607639"/>
                <a:gd name="connsiteY9" fmla="*/ 371924 h 606722"/>
                <a:gd name="connsiteX10" fmla="*/ 303740 w 607639"/>
                <a:gd name="connsiteY10" fmla="*/ 173124 h 606722"/>
                <a:gd name="connsiteX11" fmla="*/ 236720 w 607639"/>
                <a:gd name="connsiteY11" fmla="*/ 262970 h 606722"/>
                <a:gd name="connsiteX12" fmla="*/ 303740 w 607639"/>
                <a:gd name="connsiteY12" fmla="*/ 352906 h 606722"/>
                <a:gd name="connsiteX13" fmla="*/ 370850 w 607639"/>
                <a:gd name="connsiteY13" fmla="*/ 262970 h 606722"/>
                <a:gd name="connsiteX14" fmla="*/ 303740 w 607639"/>
                <a:gd name="connsiteY14" fmla="*/ 173124 h 606722"/>
                <a:gd name="connsiteX15" fmla="*/ 303740 w 607639"/>
                <a:gd name="connsiteY15" fmla="*/ 143530 h 606722"/>
                <a:gd name="connsiteX16" fmla="*/ 400489 w 607639"/>
                <a:gd name="connsiteY16" fmla="*/ 262970 h 606722"/>
                <a:gd name="connsiteX17" fmla="*/ 368981 w 607639"/>
                <a:gd name="connsiteY17" fmla="*/ 350684 h 606722"/>
                <a:gd name="connsiteX18" fmla="*/ 410902 w 607639"/>
                <a:gd name="connsiteY18" fmla="*/ 371568 h 606722"/>
                <a:gd name="connsiteX19" fmla="*/ 466085 w 607639"/>
                <a:gd name="connsiteY19" fmla="*/ 423290 h 606722"/>
                <a:gd name="connsiteX20" fmla="*/ 410813 w 607639"/>
                <a:gd name="connsiteY20" fmla="*/ 463192 h 606722"/>
                <a:gd name="connsiteX21" fmla="*/ 196756 w 607639"/>
                <a:gd name="connsiteY21" fmla="*/ 463192 h 606722"/>
                <a:gd name="connsiteX22" fmla="*/ 141484 w 607639"/>
                <a:gd name="connsiteY22" fmla="*/ 423290 h 606722"/>
                <a:gd name="connsiteX23" fmla="*/ 196578 w 607639"/>
                <a:gd name="connsiteY23" fmla="*/ 371657 h 606722"/>
                <a:gd name="connsiteX24" fmla="*/ 238589 w 607639"/>
                <a:gd name="connsiteY24" fmla="*/ 350773 h 606722"/>
                <a:gd name="connsiteX25" fmla="*/ 206992 w 607639"/>
                <a:gd name="connsiteY25" fmla="*/ 262970 h 606722"/>
                <a:gd name="connsiteX26" fmla="*/ 303740 w 607639"/>
                <a:gd name="connsiteY26" fmla="*/ 143530 h 606722"/>
                <a:gd name="connsiteX27" fmla="*/ 288644 w 607639"/>
                <a:gd name="connsiteY27" fmla="*/ 31105 h 606722"/>
                <a:gd name="connsiteX28" fmla="*/ 31152 w 607639"/>
                <a:gd name="connsiteY28" fmla="*/ 288209 h 606722"/>
                <a:gd name="connsiteX29" fmla="*/ 91141 w 607639"/>
                <a:gd name="connsiteY29" fmla="*/ 288209 h 606722"/>
                <a:gd name="connsiteX30" fmla="*/ 91141 w 607639"/>
                <a:gd name="connsiteY30" fmla="*/ 318514 h 606722"/>
                <a:gd name="connsiteX31" fmla="*/ 31152 w 607639"/>
                <a:gd name="connsiteY31" fmla="*/ 318514 h 606722"/>
                <a:gd name="connsiteX32" fmla="*/ 288644 w 607639"/>
                <a:gd name="connsiteY32" fmla="*/ 575617 h 606722"/>
                <a:gd name="connsiteX33" fmla="*/ 288644 w 607639"/>
                <a:gd name="connsiteY33" fmla="*/ 515718 h 606722"/>
                <a:gd name="connsiteX34" fmla="*/ 318995 w 607639"/>
                <a:gd name="connsiteY34" fmla="*/ 515718 h 606722"/>
                <a:gd name="connsiteX35" fmla="*/ 318995 w 607639"/>
                <a:gd name="connsiteY35" fmla="*/ 575617 h 606722"/>
                <a:gd name="connsiteX36" fmla="*/ 576487 w 607639"/>
                <a:gd name="connsiteY36" fmla="*/ 318514 h 606722"/>
                <a:gd name="connsiteX37" fmla="*/ 516498 w 607639"/>
                <a:gd name="connsiteY37" fmla="*/ 318514 h 606722"/>
                <a:gd name="connsiteX38" fmla="*/ 516498 w 607639"/>
                <a:gd name="connsiteY38" fmla="*/ 288209 h 606722"/>
                <a:gd name="connsiteX39" fmla="*/ 576487 w 607639"/>
                <a:gd name="connsiteY39" fmla="*/ 288209 h 606722"/>
                <a:gd name="connsiteX40" fmla="*/ 318995 w 607639"/>
                <a:gd name="connsiteY40" fmla="*/ 31105 h 606722"/>
                <a:gd name="connsiteX41" fmla="*/ 318995 w 607639"/>
                <a:gd name="connsiteY41" fmla="*/ 91004 h 606722"/>
                <a:gd name="connsiteX42" fmla="*/ 288644 w 607639"/>
                <a:gd name="connsiteY42" fmla="*/ 91004 h 606722"/>
                <a:gd name="connsiteX43" fmla="*/ 303775 w 607639"/>
                <a:gd name="connsiteY43" fmla="*/ 0 h 606722"/>
                <a:gd name="connsiteX44" fmla="*/ 607639 w 607639"/>
                <a:gd name="connsiteY44" fmla="*/ 303317 h 606722"/>
                <a:gd name="connsiteX45" fmla="*/ 303775 w 607639"/>
                <a:gd name="connsiteY45" fmla="*/ 606722 h 606722"/>
                <a:gd name="connsiteX46" fmla="*/ 0 w 607639"/>
                <a:gd name="connsiteY46" fmla="*/ 303317 h 606722"/>
                <a:gd name="connsiteX47" fmla="*/ 303775 w 607639"/>
                <a:gd name="connsiteY4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7639" h="606722">
                  <a:moveTo>
                    <a:pt x="264400" y="371924"/>
                  </a:moveTo>
                  <a:cubicBezTo>
                    <a:pt x="249625" y="379033"/>
                    <a:pt x="214557" y="395918"/>
                    <a:pt x="209306" y="398407"/>
                  </a:cubicBezTo>
                  <a:cubicBezTo>
                    <a:pt x="175929" y="413870"/>
                    <a:pt x="171212" y="416536"/>
                    <a:pt x="171212" y="423290"/>
                  </a:cubicBezTo>
                  <a:cubicBezTo>
                    <a:pt x="171212" y="432088"/>
                    <a:pt x="177531" y="433510"/>
                    <a:pt x="196756" y="433510"/>
                  </a:cubicBezTo>
                  <a:lnTo>
                    <a:pt x="410813" y="433510"/>
                  </a:lnTo>
                  <a:cubicBezTo>
                    <a:pt x="429949" y="433510"/>
                    <a:pt x="436358" y="432088"/>
                    <a:pt x="436358" y="423290"/>
                  </a:cubicBezTo>
                  <a:cubicBezTo>
                    <a:pt x="436358" y="416536"/>
                    <a:pt x="431551" y="413870"/>
                    <a:pt x="398352" y="398407"/>
                  </a:cubicBezTo>
                  <a:cubicBezTo>
                    <a:pt x="393813" y="396363"/>
                    <a:pt x="362216" y="381699"/>
                    <a:pt x="342368" y="372457"/>
                  </a:cubicBezTo>
                  <a:cubicBezTo>
                    <a:pt x="330531" y="378856"/>
                    <a:pt x="317536" y="382499"/>
                    <a:pt x="303740" y="382499"/>
                  </a:cubicBezTo>
                  <a:cubicBezTo>
                    <a:pt x="289766" y="382499"/>
                    <a:pt x="276416" y="378589"/>
                    <a:pt x="264400" y="371924"/>
                  </a:cubicBezTo>
                  <a:close/>
                  <a:moveTo>
                    <a:pt x="303740" y="173124"/>
                  </a:moveTo>
                  <a:cubicBezTo>
                    <a:pt x="266803" y="173124"/>
                    <a:pt x="236720" y="213470"/>
                    <a:pt x="236720" y="262970"/>
                  </a:cubicBezTo>
                  <a:cubicBezTo>
                    <a:pt x="236720" y="312559"/>
                    <a:pt x="266803" y="352906"/>
                    <a:pt x="303740" y="352906"/>
                  </a:cubicBezTo>
                  <a:cubicBezTo>
                    <a:pt x="340766" y="352906"/>
                    <a:pt x="370850" y="312559"/>
                    <a:pt x="370850" y="262970"/>
                  </a:cubicBezTo>
                  <a:cubicBezTo>
                    <a:pt x="370850" y="213470"/>
                    <a:pt x="340766" y="173124"/>
                    <a:pt x="303740" y="173124"/>
                  </a:cubicBezTo>
                  <a:close/>
                  <a:moveTo>
                    <a:pt x="303740" y="143530"/>
                  </a:moveTo>
                  <a:cubicBezTo>
                    <a:pt x="357143" y="143530"/>
                    <a:pt x="400489" y="197118"/>
                    <a:pt x="400489" y="262970"/>
                  </a:cubicBezTo>
                  <a:cubicBezTo>
                    <a:pt x="400489" y="297807"/>
                    <a:pt x="388206" y="328822"/>
                    <a:pt x="368981" y="350684"/>
                  </a:cubicBezTo>
                  <a:cubicBezTo>
                    <a:pt x="386070" y="359304"/>
                    <a:pt x="408232" y="370324"/>
                    <a:pt x="410902" y="371568"/>
                  </a:cubicBezTo>
                  <a:cubicBezTo>
                    <a:pt x="448818" y="389164"/>
                    <a:pt x="466085" y="397163"/>
                    <a:pt x="466085" y="423290"/>
                  </a:cubicBezTo>
                  <a:cubicBezTo>
                    <a:pt x="466085" y="463192"/>
                    <a:pt x="424431" y="463192"/>
                    <a:pt x="410813" y="463192"/>
                  </a:cubicBezTo>
                  <a:lnTo>
                    <a:pt x="196756" y="463192"/>
                  </a:lnTo>
                  <a:cubicBezTo>
                    <a:pt x="183050" y="463192"/>
                    <a:pt x="141484" y="463192"/>
                    <a:pt x="141484" y="423290"/>
                  </a:cubicBezTo>
                  <a:cubicBezTo>
                    <a:pt x="141484" y="397163"/>
                    <a:pt x="158751" y="389164"/>
                    <a:pt x="196578" y="371657"/>
                  </a:cubicBezTo>
                  <a:cubicBezTo>
                    <a:pt x="199693" y="370146"/>
                    <a:pt x="224526" y="357794"/>
                    <a:pt x="238589" y="350773"/>
                  </a:cubicBezTo>
                  <a:cubicBezTo>
                    <a:pt x="219275" y="328911"/>
                    <a:pt x="206992" y="297807"/>
                    <a:pt x="206992" y="262970"/>
                  </a:cubicBezTo>
                  <a:cubicBezTo>
                    <a:pt x="206992" y="197118"/>
                    <a:pt x="250426" y="143530"/>
                    <a:pt x="303740" y="143530"/>
                  </a:cubicBezTo>
                  <a:close/>
                  <a:moveTo>
                    <a:pt x="288644" y="31105"/>
                  </a:moveTo>
                  <a:cubicBezTo>
                    <a:pt x="149974" y="38747"/>
                    <a:pt x="38806" y="149748"/>
                    <a:pt x="31152" y="288209"/>
                  </a:cubicBezTo>
                  <a:lnTo>
                    <a:pt x="91141" y="288209"/>
                  </a:lnTo>
                  <a:lnTo>
                    <a:pt x="91141" y="318514"/>
                  </a:lnTo>
                  <a:lnTo>
                    <a:pt x="31152" y="318514"/>
                  </a:lnTo>
                  <a:cubicBezTo>
                    <a:pt x="38806" y="456975"/>
                    <a:pt x="149974" y="567886"/>
                    <a:pt x="288644" y="575617"/>
                  </a:cubicBezTo>
                  <a:lnTo>
                    <a:pt x="288644" y="515718"/>
                  </a:lnTo>
                  <a:lnTo>
                    <a:pt x="318995" y="515718"/>
                  </a:lnTo>
                  <a:lnTo>
                    <a:pt x="318995" y="575617"/>
                  </a:lnTo>
                  <a:cubicBezTo>
                    <a:pt x="457665" y="567886"/>
                    <a:pt x="568833" y="456975"/>
                    <a:pt x="576487" y="318514"/>
                  </a:cubicBezTo>
                  <a:lnTo>
                    <a:pt x="516498" y="318514"/>
                  </a:lnTo>
                  <a:lnTo>
                    <a:pt x="516498" y="288209"/>
                  </a:lnTo>
                  <a:lnTo>
                    <a:pt x="576487" y="288209"/>
                  </a:lnTo>
                  <a:cubicBezTo>
                    <a:pt x="568833" y="149748"/>
                    <a:pt x="457665" y="38747"/>
                    <a:pt x="318995" y="31105"/>
                  </a:cubicBezTo>
                  <a:lnTo>
                    <a:pt x="318995" y="91004"/>
                  </a:lnTo>
                  <a:lnTo>
                    <a:pt x="288644" y="91004"/>
                  </a:lnTo>
                  <a:close/>
                  <a:moveTo>
                    <a:pt x="303775" y="0"/>
                  </a:moveTo>
                  <a:cubicBezTo>
                    <a:pt x="471550" y="0"/>
                    <a:pt x="607639" y="135795"/>
                    <a:pt x="607639" y="303317"/>
                  </a:cubicBezTo>
                  <a:cubicBezTo>
                    <a:pt x="607639" y="470839"/>
                    <a:pt x="471550" y="606722"/>
                    <a:pt x="303775" y="606722"/>
                  </a:cubicBezTo>
                  <a:cubicBezTo>
                    <a:pt x="136000" y="606722"/>
                    <a:pt x="0" y="470839"/>
                    <a:pt x="0" y="303317"/>
                  </a:cubicBezTo>
                  <a:cubicBezTo>
                    <a:pt x="0" y="135795"/>
                    <a:pt x="136000" y="0"/>
                    <a:pt x="30377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7070" y="4846860"/>
            <a:ext cx="2501951" cy="1176342"/>
            <a:chOff x="552707" y="4555999"/>
            <a:chExt cx="2501951" cy="1176342"/>
          </a:xfrm>
        </p:grpSpPr>
        <p:sp>
          <p:nvSpPr>
            <p:cNvPr id="24" name="矩形 23"/>
            <p:cNvSpPr/>
            <p:nvPr/>
          </p:nvSpPr>
          <p:spPr>
            <a:xfrm>
              <a:off x="552707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6882" y="4938213"/>
              <a:ext cx="2133602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447874" y="4846860"/>
            <a:ext cx="2501951" cy="1176342"/>
            <a:chOff x="552707" y="4555999"/>
            <a:chExt cx="2501951" cy="1176342"/>
          </a:xfrm>
        </p:grpSpPr>
        <p:sp>
          <p:nvSpPr>
            <p:cNvPr id="27" name="矩形 26"/>
            <p:cNvSpPr/>
            <p:nvPr/>
          </p:nvSpPr>
          <p:spPr>
            <a:xfrm>
              <a:off x="552707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36882" y="4938213"/>
              <a:ext cx="2133602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69720" y="4846860"/>
            <a:ext cx="2501951" cy="1176342"/>
            <a:chOff x="552707" y="4555999"/>
            <a:chExt cx="2501951" cy="1176342"/>
          </a:xfrm>
        </p:grpSpPr>
        <p:sp>
          <p:nvSpPr>
            <p:cNvPr id="30" name="矩形 29"/>
            <p:cNvSpPr/>
            <p:nvPr/>
          </p:nvSpPr>
          <p:spPr>
            <a:xfrm>
              <a:off x="552707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36882" y="4938213"/>
              <a:ext cx="2133602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089481" y="4846860"/>
            <a:ext cx="2501951" cy="1176342"/>
            <a:chOff x="552707" y="4555999"/>
            <a:chExt cx="2501951" cy="1176342"/>
          </a:xfrm>
        </p:grpSpPr>
        <p:sp>
          <p:nvSpPr>
            <p:cNvPr id="33" name="矩形 32"/>
            <p:cNvSpPr/>
            <p:nvPr/>
          </p:nvSpPr>
          <p:spPr>
            <a:xfrm>
              <a:off x="552707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6882" y="4938213"/>
              <a:ext cx="2133602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sp>
        <p:nvSpPr>
          <p:cNvPr id="45" name="矩形 44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48" name="文本框 47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管理总结考核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51" name="椭圆 50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056817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4859992" y="2322285"/>
            <a:ext cx="2501951" cy="1857828"/>
            <a:chOff x="4859992" y="2322285"/>
            <a:chExt cx="2501951" cy="1857828"/>
          </a:xfrm>
        </p:grpSpPr>
        <p:sp>
          <p:nvSpPr>
            <p:cNvPr id="8" name="圆角矩形 7"/>
            <p:cNvSpPr/>
            <p:nvPr/>
          </p:nvSpPr>
          <p:spPr>
            <a:xfrm rot="2700000">
              <a:off x="5182053" y="2322285"/>
              <a:ext cx="1857828" cy="1857828"/>
            </a:xfrm>
            <a:prstGeom prst="roundRect">
              <a:avLst>
                <a:gd name="adj" fmla="val 1119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859992" y="2556029"/>
              <a:ext cx="2501951" cy="1339206"/>
              <a:chOff x="4859992" y="2556029"/>
              <a:chExt cx="2501951" cy="1339206"/>
            </a:xfrm>
          </p:grpSpPr>
          <p:sp>
            <p:nvSpPr>
              <p:cNvPr id="38" name="椭圆 8"/>
              <p:cNvSpPr/>
              <p:nvPr/>
            </p:nvSpPr>
            <p:spPr>
              <a:xfrm>
                <a:off x="5822145" y="2556029"/>
                <a:ext cx="577644" cy="414531"/>
              </a:xfrm>
              <a:custGeom>
                <a:avLst/>
                <a:gdLst>
                  <a:gd name="connsiteX0" fmla="*/ 533228 w 606862"/>
                  <a:gd name="connsiteY0" fmla="*/ 69781 h 435499"/>
                  <a:gd name="connsiteX1" fmla="*/ 528214 w 606862"/>
                  <a:gd name="connsiteY1" fmla="*/ 81924 h 435499"/>
                  <a:gd name="connsiteX2" fmla="*/ 515122 w 606862"/>
                  <a:gd name="connsiteY2" fmla="*/ 82851 h 435499"/>
                  <a:gd name="connsiteX3" fmla="*/ 513543 w 606862"/>
                  <a:gd name="connsiteY3" fmla="*/ 87671 h 435499"/>
                  <a:gd name="connsiteX4" fmla="*/ 523571 w 606862"/>
                  <a:gd name="connsiteY4" fmla="*/ 96107 h 435499"/>
                  <a:gd name="connsiteX5" fmla="*/ 520414 w 606862"/>
                  <a:gd name="connsiteY5" fmla="*/ 108806 h 435499"/>
                  <a:gd name="connsiteX6" fmla="*/ 524500 w 606862"/>
                  <a:gd name="connsiteY6" fmla="*/ 111773 h 435499"/>
                  <a:gd name="connsiteX7" fmla="*/ 535643 w 606862"/>
                  <a:gd name="connsiteY7" fmla="*/ 104913 h 435499"/>
                  <a:gd name="connsiteX8" fmla="*/ 546785 w 606862"/>
                  <a:gd name="connsiteY8" fmla="*/ 111773 h 435499"/>
                  <a:gd name="connsiteX9" fmla="*/ 550871 w 606862"/>
                  <a:gd name="connsiteY9" fmla="*/ 108806 h 435499"/>
                  <a:gd name="connsiteX10" fmla="*/ 547807 w 606862"/>
                  <a:gd name="connsiteY10" fmla="*/ 96107 h 435499"/>
                  <a:gd name="connsiteX11" fmla="*/ 557835 w 606862"/>
                  <a:gd name="connsiteY11" fmla="*/ 87671 h 435499"/>
                  <a:gd name="connsiteX12" fmla="*/ 556349 w 606862"/>
                  <a:gd name="connsiteY12" fmla="*/ 82851 h 435499"/>
                  <a:gd name="connsiteX13" fmla="*/ 543257 w 606862"/>
                  <a:gd name="connsiteY13" fmla="*/ 81924 h 435499"/>
                  <a:gd name="connsiteX14" fmla="*/ 538242 w 606862"/>
                  <a:gd name="connsiteY14" fmla="*/ 69781 h 435499"/>
                  <a:gd name="connsiteX15" fmla="*/ 533228 w 606862"/>
                  <a:gd name="connsiteY15" fmla="*/ 69781 h 435499"/>
                  <a:gd name="connsiteX16" fmla="*/ 474173 w 606862"/>
                  <a:gd name="connsiteY16" fmla="*/ 69781 h 435499"/>
                  <a:gd name="connsiteX17" fmla="*/ 469159 w 606862"/>
                  <a:gd name="connsiteY17" fmla="*/ 81924 h 435499"/>
                  <a:gd name="connsiteX18" fmla="*/ 456066 w 606862"/>
                  <a:gd name="connsiteY18" fmla="*/ 82851 h 435499"/>
                  <a:gd name="connsiteX19" fmla="*/ 454488 w 606862"/>
                  <a:gd name="connsiteY19" fmla="*/ 87671 h 435499"/>
                  <a:gd name="connsiteX20" fmla="*/ 464516 w 606862"/>
                  <a:gd name="connsiteY20" fmla="*/ 96107 h 435499"/>
                  <a:gd name="connsiteX21" fmla="*/ 461359 w 606862"/>
                  <a:gd name="connsiteY21" fmla="*/ 108806 h 435499"/>
                  <a:gd name="connsiteX22" fmla="*/ 465445 w 606862"/>
                  <a:gd name="connsiteY22" fmla="*/ 111773 h 435499"/>
                  <a:gd name="connsiteX23" fmla="*/ 476587 w 606862"/>
                  <a:gd name="connsiteY23" fmla="*/ 104913 h 435499"/>
                  <a:gd name="connsiteX24" fmla="*/ 487730 w 606862"/>
                  <a:gd name="connsiteY24" fmla="*/ 111773 h 435499"/>
                  <a:gd name="connsiteX25" fmla="*/ 491815 w 606862"/>
                  <a:gd name="connsiteY25" fmla="*/ 108806 h 435499"/>
                  <a:gd name="connsiteX26" fmla="*/ 488751 w 606862"/>
                  <a:gd name="connsiteY26" fmla="*/ 96107 h 435499"/>
                  <a:gd name="connsiteX27" fmla="*/ 498779 w 606862"/>
                  <a:gd name="connsiteY27" fmla="*/ 87671 h 435499"/>
                  <a:gd name="connsiteX28" fmla="*/ 497294 w 606862"/>
                  <a:gd name="connsiteY28" fmla="*/ 82851 h 435499"/>
                  <a:gd name="connsiteX29" fmla="*/ 484201 w 606862"/>
                  <a:gd name="connsiteY29" fmla="*/ 81924 h 435499"/>
                  <a:gd name="connsiteX30" fmla="*/ 479187 w 606862"/>
                  <a:gd name="connsiteY30" fmla="*/ 69781 h 435499"/>
                  <a:gd name="connsiteX31" fmla="*/ 474173 w 606862"/>
                  <a:gd name="connsiteY31" fmla="*/ 69781 h 435499"/>
                  <a:gd name="connsiteX32" fmla="*/ 415117 w 606862"/>
                  <a:gd name="connsiteY32" fmla="*/ 69781 h 435499"/>
                  <a:gd name="connsiteX33" fmla="*/ 410103 w 606862"/>
                  <a:gd name="connsiteY33" fmla="*/ 81924 h 435499"/>
                  <a:gd name="connsiteX34" fmla="*/ 397011 w 606862"/>
                  <a:gd name="connsiteY34" fmla="*/ 82851 h 435499"/>
                  <a:gd name="connsiteX35" fmla="*/ 395432 w 606862"/>
                  <a:gd name="connsiteY35" fmla="*/ 87671 h 435499"/>
                  <a:gd name="connsiteX36" fmla="*/ 405460 w 606862"/>
                  <a:gd name="connsiteY36" fmla="*/ 96107 h 435499"/>
                  <a:gd name="connsiteX37" fmla="*/ 402303 w 606862"/>
                  <a:gd name="connsiteY37" fmla="*/ 108806 h 435499"/>
                  <a:gd name="connsiteX38" fmla="*/ 406389 w 606862"/>
                  <a:gd name="connsiteY38" fmla="*/ 111773 h 435499"/>
                  <a:gd name="connsiteX39" fmla="*/ 417532 w 606862"/>
                  <a:gd name="connsiteY39" fmla="*/ 104913 h 435499"/>
                  <a:gd name="connsiteX40" fmla="*/ 428674 w 606862"/>
                  <a:gd name="connsiteY40" fmla="*/ 111773 h 435499"/>
                  <a:gd name="connsiteX41" fmla="*/ 432760 w 606862"/>
                  <a:gd name="connsiteY41" fmla="*/ 108806 h 435499"/>
                  <a:gd name="connsiteX42" fmla="*/ 429696 w 606862"/>
                  <a:gd name="connsiteY42" fmla="*/ 96107 h 435499"/>
                  <a:gd name="connsiteX43" fmla="*/ 439724 w 606862"/>
                  <a:gd name="connsiteY43" fmla="*/ 87671 h 435499"/>
                  <a:gd name="connsiteX44" fmla="*/ 438238 w 606862"/>
                  <a:gd name="connsiteY44" fmla="*/ 82851 h 435499"/>
                  <a:gd name="connsiteX45" fmla="*/ 425146 w 606862"/>
                  <a:gd name="connsiteY45" fmla="*/ 81924 h 435499"/>
                  <a:gd name="connsiteX46" fmla="*/ 420132 w 606862"/>
                  <a:gd name="connsiteY46" fmla="*/ 69781 h 435499"/>
                  <a:gd name="connsiteX47" fmla="*/ 415117 w 606862"/>
                  <a:gd name="connsiteY47" fmla="*/ 69781 h 435499"/>
                  <a:gd name="connsiteX48" fmla="*/ 436010 w 606862"/>
                  <a:gd name="connsiteY48" fmla="*/ 3780 h 435499"/>
                  <a:gd name="connsiteX49" fmla="*/ 517257 w 606862"/>
                  <a:gd name="connsiteY49" fmla="*/ 3780 h 435499"/>
                  <a:gd name="connsiteX50" fmla="*/ 606862 w 606862"/>
                  <a:gd name="connsiteY50" fmla="*/ 93140 h 435499"/>
                  <a:gd name="connsiteX51" fmla="*/ 517257 w 606862"/>
                  <a:gd name="connsiteY51" fmla="*/ 182594 h 435499"/>
                  <a:gd name="connsiteX52" fmla="*/ 456438 w 606862"/>
                  <a:gd name="connsiteY52" fmla="*/ 182594 h 435499"/>
                  <a:gd name="connsiteX53" fmla="*/ 415210 w 606862"/>
                  <a:gd name="connsiteY53" fmla="*/ 223751 h 435499"/>
                  <a:gd name="connsiteX54" fmla="*/ 407689 w 606862"/>
                  <a:gd name="connsiteY54" fmla="*/ 220692 h 435499"/>
                  <a:gd name="connsiteX55" fmla="*/ 407689 w 606862"/>
                  <a:gd name="connsiteY55" fmla="*/ 178051 h 435499"/>
                  <a:gd name="connsiteX56" fmla="*/ 346405 w 606862"/>
                  <a:gd name="connsiteY56" fmla="*/ 93233 h 435499"/>
                  <a:gd name="connsiteX57" fmla="*/ 436010 w 606862"/>
                  <a:gd name="connsiteY57" fmla="*/ 3780 h 435499"/>
                  <a:gd name="connsiteX58" fmla="*/ 140854 w 606862"/>
                  <a:gd name="connsiteY58" fmla="*/ 207 h 435499"/>
                  <a:gd name="connsiteX59" fmla="*/ 216621 w 606862"/>
                  <a:gd name="connsiteY59" fmla="*/ 856 h 435499"/>
                  <a:gd name="connsiteX60" fmla="*/ 272145 w 606862"/>
                  <a:gd name="connsiteY60" fmla="*/ 33762 h 435499"/>
                  <a:gd name="connsiteX61" fmla="*/ 302693 w 606862"/>
                  <a:gd name="connsiteY61" fmla="*/ 122934 h 435499"/>
                  <a:gd name="connsiteX62" fmla="*/ 310400 w 606862"/>
                  <a:gd name="connsiteY62" fmla="*/ 158343 h 435499"/>
                  <a:gd name="connsiteX63" fmla="*/ 293130 w 606862"/>
                  <a:gd name="connsiteY63" fmla="*/ 188098 h 435499"/>
                  <a:gd name="connsiteX64" fmla="*/ 281152 w 606862"/>
                  <a:gd name="connsiteY64" fmla="*/ 220819 h 435499"/>
                  <a:gd name="connsiteX65" fmla="*/ 281152 w 606862"/>
                  <a:gd name="connsiteY65" fmla="*/ 260863 h 435499"/>
                  <a:gd name="connsiteX66" fmla="*/ 283287 w 606862"/>
                  <a:gd name="connsiteY66" fmla="*/ 264385 h 435499"/>
                  <a:gd name="connsiteX67" fmla="*/ 407057 w 606862"/>
                  <a:gd name="connsiteY67" fmla="*/ 343732 h 435499"/>
                  <a:gd name="connsiteX68" fmla="*/ 422192 w 606862"/>
                  <a:gd name="connsiteY68" fmla="*/ 375989 h 435499"/>
                  <a:gd name="connsiteX69" fmla="*/ 422192 w 606862"/>
                  <a:gd name="connsiteY69" fmla="*/ 435406 h 435499"/>
                  <a:gd name="connsiteX70" fmla="*/ 238533 w 606862"/>
                  <a:gd name="connsiteY70" fmla="*/ 435406 h 435499"/>
                  <a:gd name="connsiteX71" fmla="*/ 220520 w 606862"/>
                  <a:gd name="connsiteY71" fmla="*/ 352816 h 435499"/>
                  <a:gd name="connsiteX72" fmla="*/ 210957 w 606862"/>
                  <a:gd name="connsiteY72" fmla="*/ 299331 h 435499"/>
                  <a:gd name="connsiteX73" fmla="*/ 201393 w 606862"/>
                  <a:gd name="connsiteY73" fmla="*/ 352816 h 435499"/>
                  <a:gd name="connsiteX74" fmla="*/ 183566 w 606862"/>
                  <a:gd name="connsiteY74" fmla="*/ 435499 h 435499"/>
                  <a:gd name="connsiteX75" fmla="*/ 0 w 606862"/>
                  <a:gd name="connsiteY75" fmla="*/ 435499 h 435499"/>
                  <a:gd name="connsiteX76" fmla="*/ 0 w 606862"/>
                  <a:gd name="connsiteY76" fmla="*/ 376082 h 435499"/>
                  <a:gd name="connsiteX77" fmla="*/ 15135 w 606862"/>
                  <a:gd name="connsiteY77" fmla="*/ 343824 h 435499"/>
                  <a:gd name="connsiteX78" fmla="*/ 138905 w 606862"/>
                  <a:gd name="connsiteY78" fmla="*/ 264478 h 435499"/>
                  <a:gd name="connsiteX79" fmla="*/ 141040 w 606862"/>
                  <a:gd name="connsiteY79" fmla="*/ 261049 h 435499"/>
                  <a:gd name="connsiteX80" fmla="*/ 141040 w 606862"/>
                  <a:gd name="connsiteY80" fmla="*/ 221005 h 435499"/>
                  <a:gd name="connsiteX81" fmla="*/ 128970 w 606862"/>
                  <a:gd name="connsiteY81" fmla="*/ 188191 h 435499"/>
                  <a:gd name="connsiteX82" fmla="*/ 111792 w 606862"/>
                  <a:gd name="connsiteY82" fmla="*/ 158436 h 435499"/>
                  <a:gd name="connsiteX83" fmla="*/ 118942 w 606862"/>
                  <a:gd name="connsiteY83" fmla="*/ 123120 h 435499"/>
                  <a:gd name="connsiteX84" fmla="*/ 149397 w 606862"/>
                  <a:gd name="connsiteY84" fmla="*/ 18560 h 435499"/>
                  <a:gd name="connsiteX85" fmla="*/ 140854 w 606862"/>
                  <a:gd name="connsiteY85" fmla="*/ 207 h 43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606862" h="435499">
                    <a:moveTo>
                      <a:pt x="533228" y="69781"/>
                    </a:moveTo>
                    <a:lnTo>
                      <a:pt x="528214" y="81924"/>
                    </a:lnTo>
                    <a:lnTo>
                      <a:pt x="515122" y="82851"/>
                    </a:lnTo>
                    <a:cubicBezTo>
                      <a:pt x="512615" y="83036"/>
                      <a:pt x="511686" y="86095"/>
                      <a:pt x="513543" y="87671"/>
                    </a:cubicBezTo>
                    <a:lnTo>
                      <a:pt x="523571" y="96107"/>
                    </a:lnTo>
                    <a:lnTo>
                      <a:pt x="520414" y="108806"/>
                    </a:lnTo>
                    <a:cubicBezTo>
                      <a:pt x="519857" y="111217"/>
                      <a:pt x="522457" y="113163"/>
                      <a:pt x="524500" y="111773"/>
                    </a:cubicBezTo>
                    <a:lnTo>
                      <a:pt x="535643" y="104913"/>
                    </a:lnTo>
                    <a:lnTo>
                      <a:pt x="546785" y="111773"/>
                    </a:lnTo>
                    <a:cubicBezTo>
                      <a:pt x="548921" y="113163"/>
                      <a:pt x="551521" y="111217"/>
                      <a:pt x="550871" y="108806"/>
                    </a:cubicBezTo>
                    <a:lnTo>
                      <a:pt x="547807" y="96107"/>
                    </a:lnTo>
                    <a:lnTo>
                      <a:pt x="557835" y="87671"/>
                    </a:lnTo>
                    <a:cubicBezTo>
                      <a:pt x="559785" y="86095"/>
                      <a:pt x="558856" y="83036"/>
                      <a:pt x="556349" y="82851"/>
                    </a:cubicBezTo>
                    <a:lnTo>
                      <a:pt x="543257" y="81924"/>
                    </a:lnTo>
                    <a:lnTo>
                      <a:pt x="538242" y="69781"/>
                    </a:lnTo>
                    <a:cubicBezTo>
                      <a:pt x="537407" y="67463"/>
                      <a:pt x="534157" y="67463"/>
                      <a:pt x="533228" y="69781"/>
                    </a:cubicBezTo>
                    <a:close/>
                    <a:moveTo>
                      <a:pt x="474173" y="69781"/>
                    </a:moveTo>
                    <a:lnTo>
                      <a:pt x="469159" y="81924"/>
                    </a:lnTo>
                    <a:lnTo>
                      <a:pt x="456066" y="82851"/>
                    </a:lnTo>
                    <a:cubicBezTo>
                      <a:pt x="453559" y="83036"/>
                      <a:pt x="452631" y="86095"/>
                      <a:pt x="454488" y="87671"/>
                    </a:cubicBezTo>
                    <a:lnTo>
                      <a:pt x="464516" y="96107"/>
                    </a:lnTo>
                    <a:lnTo>
                      <a:pt x="461359" y="108806"/>
                    </a:lnTo>
                    <a:cubicBezTo>
                      <a:pt x="460802" y="111217"/>
                      <a:pt x="463402" y="113163"/>
                      <a:pt x="465445" y="111773"/>
                    </a:cubicBezTo>
                    <a:lnTo>
                      <a:pt x="476587" y="104913"/>
                    </a:lnTo>
                    <a:lnTo>
                      <a:pt x="487730" y="111773"/>
                    </a:lnTo>
                    <a:cubicBezTo>
                      <a:pt x="489865" y="113163"/>
                      <a:pt x="492465" y="111217"/>
                      <a:pt x="491815" y="108806"/>
                    </a:cubicBezTo>
                    <a:lnTo>
                      <a:pt x="488751" y="96107"/>
                    </a:lnTo>
                    <a:lnTo>
                      <a:pt x="498779" y="87671"/>
                    </a:lnTo>
                    <a:cubicBezTo>
                      <a:pt x="500729" y="86095"/>
                      <a:pt x="499615" y="83036"/>
                      <a:pt x="497294" y="82851"/>
                    </a:cubicBezTo>
                    <a:lnTo>
                      <a:pt x="484201" y="81924"/>
                    </a:lnTo>
                    <a:lnTo>
                      <a:pt x="479187" y="69781"/>
                    </a:lnTo>
                    <a:cubicBezTo>
                      <a:pt x="478351" y="67463"/>
                      <a:pt x="475101" y="67463"/>
                      <a:pt x="474173" y="69781"/>
                    </a:cubicBezTo>
                    <a:close/>
                    <a:moveTo>
                      <a:pt x="415117" y="69781"/>
                    </a:moveTo>
                    <a:lnTo>
                      <a:pt x="410103" y="81924"/>
                    </a:lnTo>
                    <a:lnTo>
                      <a:pt x="397011" y="82851"/>
                    </a:lnTo>
                    <a:cubicBezTo>
                      <a:pt x="394504" y="83036"/>
                      <a:pt x="393575" y="86095"/>
                      <a:pt x="395432" y="87671"/>
                    </a:cubicBezTo>
                    <a:lnTo>
                      <a:pt x="405460" y="96107"/>
                    </a:lnTo>
                    <a:lnTo>
                      <a:pt x="402303" y="108806"/>
                    </a:lnTo>
                    <a:cubicBezTo>
                      <a:pt x="401746" y="111217"/>
                      <a:pt x="404346" y="113163"/>
                      <a:pt x="406389" y="111773"/>
                    </a:cubicBezTo>
                    <a:lnTo>
                      <a:pt x="417532" y="104913"/>
                    </a:lnTo>
                    <a:lnTo>
                      <a:pt x="428674" y="111773"/>
                    </a:lnTo>
                    <a:cubicBezTo>
                      <a:pt x="430810" y="113163"/>
                      <a:pt x="433410" y="111217"/>
                      <a:pt x="432760" y="108806"/>
                    </a:cubicBezTo>
                    <a:lnTo>
                      <a:pt x="429696" y="96107"/>
                    </a:lnTo>
                    <a:lnTo>
                      <a:pt x="439724" y="87671"/>
                    </a:lnTo>
                    <a:cubicBezTo>
                      <a:pt x="441581" y="86095"/>
                      <a:pt x="440560" y="83036"/>
                      <a:pt x="438238" y="82851"/>
                    </a:cubicBezTo>
                    <a:lnTo>
                      <a:pt x="425146" y="81924"/>
                    </a:lnTo>
                    <a:lnTo>
                      <a:pt x="420132" y="69781"/>
                    </a:lnTo>
                    <a:cubicBezTo>
                      <a:pt x="419296" y="67463"/>
                      <a:pt x="416046" y="67463"/>
                      <a:pt x="415117" y="69781"/>
                    </a:cubicBezTo>
                    <a:close/>
                    <a:moveTo>
                      <a:pt x="436010" y="3780"/>
                    </a:moveTo>
                    <a:lnTo>
                      <a:pt x="517257" y="3780"/>
                    </a:lnTo>
                    <a:cubicBezTo>
                      <a:pt x="566749" y="3780"/>
                      <a:pt x="606862" y="43825"/>
                      <a:pt x="606862" y="93140"/>
                    </a:cubicBezTo>
                    <a:cubicBezTo>
                      <a:pt x="606862" y="142548"/>
                      <a:pt x="566749" y="182594"/>
                      <a:pt x="517257" y="182594"/>
                    </a:cubicBezTo>
                    <a:lnTo>
                      <a:pt x="456438" y="182594"/>
                    </a:lnTo>
                    <a:lnTo>
                      <a:pt x="415210" y="223751"/>
                    </a:lnTo>
                    <a:cubicBezTo>
                      <a:pt x="412517" y="226625"/>
                      <a:pt x="407689" y="224678"/>
                      <a:pt x="407689" y="220692"/>
                    </a:cubicBezTo>
                    <a:lnTo>
                      <a:pt x="407689" y="178051"/>
                    </a:lnTo>
                    <a:cubicBezTo>
                      <a:pt x="372126" y="166279"/>
                      <a:pt x="346405" y="132815"/>
                      <a:pt x="346405" y="93233"/>
                    </a:cubicBezTo>
                    <a:cubicBezTo>
                      <a:pt x="346405" y="43825"/>
                      <a:pt x="386518" y="3780"/>
                      <a:pt x="436010" y="3780"/>
                    </a:cubicBezTo>
                    <a:close/>
                    <a:moveTo>
                      <a:pt x="140854" y="207"/>
                    </a:moveTo>
                    <a:cubicBezTo>
                      <a:pt x="140854" y="207"/>
                      <a:pt x="191922" y="5954"/>
                      <a:pt x="216621" y="856"/>
                    </a:cubicBezTo>
                    <a:cubicBezTo>
                      <a:pt x="241412" y="-4335"/>
                      <a:pt x="267874" y="15038"/>
                      <a:pt x="272145" y="33762"/>
                    </a:cubicBezTo>
                    <a:cubicBezTo>
                      <a:pt x="272145" y="33762"/>
                      <a:pt x="322099" y="33948"/>
                      <a:pt x="302693" y="122934"/>
                    </a:cubicBezTo>
                    <a:cubicBezTo>
                      <a:pt x="310493" y="122563"/>
                      <a:pt x="318942" y="128032"/>
                      <a:pt x="310400" y="158343"/>
                    </a:cubicBezTo>
                    <a:cubicBezTo>
                      <a:pt x="303807" y="181331"/>
                      <a:pt x="297772" y="187727"/>
                      <a:pt x="293130" y="188098"/>
                    </a:cubicBezTo>
                    <a:cubicBezTo>
                      <a:pt x="291551" y="198480"/>
                      <a:pt x="287466" y="209974"/>
                      <a:pt x="281152" y="220819"/>
                    </a:cubicBezTo>
                    <a:lnTo>
                      <a:pt x="281152" y="260863"/>
                    </a:lnTo>
                    <a:cubicBezTo>
                      <a:pt x="281152" y="262346"/>
                      <a:pt x="281895" y="263737"/>
                      <a:pt x="283287" y="264385"/>
                    </a:cubicBezTo>
                    <a:cubicBezTo>
                      <a:pt x="294987" y="270133"/>
                      <a:pt x="353204" y="299424"/>
                      <a:pt x="407057" y="343732"/>
                    </a:cubicBezTo>
                    <a:cubicBezTo>
                      <a:pt x="416714" y="351611"/>
                      <a:pt x="422192" y="363476"/>
                      <a:pt x="422192" y="375989"/>
                    </a:cubicBezTo>
                    <a:lnTo>
                      <a:pt x="422192" y="435406"/>
                    </a:lnTo>
                    <a:lnTo>
                      <a:pt x="238533" y="435406"/>
                    </a:lnTo>
                    <a:lnTo>
                      <a:pt x="220520" y="352816"/>
                    </a:lnTo>
                    <a:cubicBezTo>
                      <a:pt x="257104" y="301834"/>
                      <a:pt x="217735" y="299331"/>
                      <a:pt x="210957" y="299331"/>
                    </a:cubicBezTo>
                    <a:cubicBezTo>
                      <a:pt x="204179" y="299424"/>
                      <a:pt x="164810" y="301834"/>
                      <a:pt x="201393" y="352816"/>
                    </a:cubicBezTo>
                    <a:lnTo>
                      <a:pt x="183566" y="435499"/>
                    </a:lnTo>
                    <a:lnTo>
                      <a:pt x="0" y="435499"/>
                    </a:lnTo>
                    <a:lnTo>
                      <a:pt x="0" y="376082"/>
                    </a:lnTo>
                    <a:cubicBezTo>
                      <a:pt x="0" y="363754"/>
                      <a:pt x="5478" y="351703"/>
                      <a:pt x="15135" y="343824"/>
                    </a:cubicBezTo>
                    <a:cubicBezTo>
                      <a:pt x="68988" y="299609"/>
                      <a:pt x="127113" y="270318"/>
                      <a:pt x="138905" y="264478"/>
                    </a:cubicBezTo>
                    <a:cubicBezTo>
                      <a:pt x="140112" y="263829"/>
                      <a:pt x="141040" y="262532"/>
                      <a:pt x="141040" y="261049"/>
                    </a:cubicBezTo>
                    <a:lnTo>
                      <a:pt x="141040" y="221005"/>
                    </a:lnTo>
                    <a:cubicBezTo>
                      <a:pt x="134726" y="210067"/>
                      <a:pt x="130641" y="198573"/>
                      <a:pt x="128970" y="188191"/>
                    </a:cubicBezTo>
                    <a:cubicBezTo>
                      <a:pt x="124420" y="187820"/>
                      <a:pt x="118385" y="181424"/>
                      <a:pt x="111792" y="158436"/>
                    </a:cubicBezTo>
                    <a:cubicBezTo>
                      <a:pt x="103528" y="128867"/>
                      <a:pt x="111328" y="123120"/>
                      <a:pt x="118942" y="123120"/>
                    </a:cubicBezTo>
                    <a:cubicBezTo>
                      <a:pt x="114856" y="105786"/>
                      <a:pt x="104643" y="45813"/>
                      <a:pt x="149397" y="18560"/>
                    </a:cubicBezTo>
                    <a:cubicBezTo>
                      <a:pt x="149397" y="18560"/>
                      <a:pt x="140112" y="10960"/>
                      <a:pt x="140854" y="2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859992" y="3200508"/>
                <a:ext cx="2501951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标题文字添加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283652" y="3557322"/>
                <a:ext cx="1654630" cy="337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7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7854924" y="2322285"/>
            <a:ext cx="2501951" cy="1857828"/>
            <a:chOff x="7854924" y="2322285"/>
            <a:chExt cx="2501951" cy="1857828"/>
          </a:xfrm>
        </p:grpSpPr>
        <p:sp>
          <p:nvSpPr>
            <p:cNvPr id="13" name="圆角矩形 12"/>
            <p:cNvSpPr/>
            <p:nvPr/>
          </p:nvSpPr>
          <p:spPr>
            <a:xfrm rot="2700000">
              <a:off x="8176985" y="2322285"/>
              <a:ext cx="1857828" cy="1857828"/>
            </a:xfrm>
            <a:prstGeom prst="roundRect">
              <a:avLst>
                <a:gd name="adj" fmla="val 111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13"/>
            <p:cNvSpPr/>
            <p:nvPr/>
          </p:nvSpPr>
          <p:spPr>
            <a:xfrm>
              <a:off x="8817077" y="2497008"/>
              <a:ext cx="577644" cy="532573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854924" y="3200508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标题文字添加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78584" y="3557322"/>
              <a:ext cx="165463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362526" y="3992782"/>
            <a:ext cx="2501951" cy="1857828"/>
            <a:chOff x="3362526" y="3992782"/>
            <a:chExt cx="2501951" cy="185782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684587" y="3992782"/>
              <a:ext cx="1857828" cy="1857828"/>
            </a:xfrm>
            <a:prstGeom prst="roundRect">
              <a:avLst>
                <a:gd name="adj" fmla="val 1119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18"/>
            <p:cNvSpPr/>
            <p:nvPr/>
          </p:nvSpPr>
          <p:spPr>
            <a:xfrm>
              <a:off x="4324679" y="4150601"/>
              <a:ext cx="577644" cy="566380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362526" y="4871005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标题文字添加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86186" y="5227819"/>
              <a:ext cx="165463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357458" y="3992782"/>
            <a:ext cx="2501951" cy="1857828"/>
            <a:chOff x="6357458" y="3992782"/>
            <a:chExt cx="2501951" cy="1857828"/>
          </a:xfrm>
        </p:grpSpPr>
        <p:sp>
          <p:nvSpPr>
            <p:cNvPr id="23" name="圆角矩形 22"/>
            <p:cNvSpPr/>
            <p:nvPr/>
          </p:nvSpPr>
          <p:spPr>
            <a:xfrm rot="2700000">
              <a:off x="6679519" y="3992782"/>
              <a:ext cx="1857828" cy="1857828"/>
            </a:xfrm>
            <a:prstGeom prst="roundRect">
              <a:avLst>
                <a:gd name="adj" fmla="val 1119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23"/>
            <p:cNvSpPr/>
            <p:nvPr/>
          </p:nvSpPr>
          <p:spPr>
            <a:xfrm>
              <a:off x="7319611" y="4160312"/>
              <a:ext cx="577644" cy="546957"/>
            </a:xfrm>
            <a:custGeom>
              <a:avLst/>
              <a:gdLst>
                <a:gd name="connsiteX0" fmla="*/ 20508 w 587145"/>
                <a:gd name="connsiteY0" fmla="*/ 354204 h 555954"/>
                <a:gd name="connsiteX1" fmla="*/ 20508 w 587145"/>
                <a:gd name="connsiteY1" fmla="*/ 445220 h 555954"/>
                <a:gd name="connsiteX2" fmla="*/ 101022 w 587145"/>
                <a:gd name="connsiteY2" fmla="*/ 445220 h 555954"/>
                <a:gd name="connsiteX3" fmla="*/ 101022 w 587145"/>
                <a:gd name="connsiteY3" fmla="*/ 354204 h 555954"/>
                <a:gd name="connsiteX4" fmla="*/ 364584 w 587145"/>
                <a:gd name="connsiteY4" fmla="*/ 333728 h 555954"/>
                <a:gd name="connsiteX5" fmla="*/ 364584 w 587145"/>
                <a:gd name="connsiteY5" fmla="*/ 536234 h 555954"/>
                <a:gd name="connsiteX6" fmla="*/ 567396 w 587145"/>
                <a:gd name="connsiteY6" fmla="*/ 536234 h 555954"/>
                <a:gd name="connsiteX7" fmla="*/ 567396 w 587145"/>
                <a:gd name="connsiteY7" fmla="*/ 333728 h 555954"/>
                <a:gd name="connsiteX8" fmla="*/ 476244 w 587145"/>
                <a:gd name="connsiteY8" fmla="*/ 333728 h 555954"/>
                <a:gd name="connsiteX9" fmla="*/ 476244 w 587145"/>
                <a:gd name="connsiteY9" fmla="*/ 461148 h 555954"/>
                <a:gd name="connsiteX10" fmla="*/ 519541 w 587145"/>
                <a:gd name="connsiteY10" fmla="*/ 417916 h 555954"/>
                <a:gd name="connsiteX11" fmla="*/ 533973 w 587145"/>
                <a:gd name="connsiteY11" fmla="*/ 431568 h 555954"/>
                <a:gd name="connsiteX12" fmla="*/ 465610 w 587145"/>
                <a:gd name="connsiteY12" fmla="*/ 499829 h 555954"/>
                <a:gd name="connsiteX13" fmla="*/ 398006 w 587145"/>
                <a:gd name="connsiteY13" fmla="*/ 431568 h 555954"/>
                <a:gd name="connsiteX14" fmla="*/ 412438 w 587145"/>
                <a:gd name="connsiteY14" fmla="*/ 417916 h 555954"/>
                <a:gd name="connsiteX15" fmla="*/ 455735 w 587145"/>
                <a:gd name="connsiteY15" fmla="*/ 461148 h 555954"/>
                <a:gd name="connsiteX16" fmla="*/ 455735 w 587145"/>
                <a:gd name="connsiteY16" fmla="*/ 333728 h 555954"/>
                <a:gd name="connsiteX17" fmla="*/ 344075 w 587145"/>
                <a:gd name="connsiteY17" fmla="*/ 313250 h 555954"/>
                <a:gd name="connsiteX18" fmla="*/ 587145 w 587145"/>
                <a:gd name="connsiteY18" fmla="*/ 313250 h 555954"/>
                <a:gd name="connsiteX19" fmla="*/ 587145 w 587145"/>
                <a:gd name="connsiteY19" fmla="*/ 555954 h 555954"/>
                <a:gd name="connsiteX20" fmla="*/ 344075 w 587145"/>
                <a:gd name="connsiteY20" fmla="*/ 555954 h 555954"/>
                <a:gd name="connsiteX21" fmla="*/ 20508 w 587145"/>
                <a:gd name="connsiteY21" fmla="*/ 242709 h 555954"/>
                <a:gd name="connsiteX22" fmla="*/ 20508 w 587145"/>
                <a:gd name="connsiteY22" fmla="*/ 333725 h 555954"/>
                <a:gd name="connsiteX23" fmla="*/ 101022 w 587145"/>
                <a:gd name="connsiteY23" fmla="*/ 333725 h 555954"/>
                <a:gd name="connsiteX24" fmla="*/ 101022 w 587145"/>
                <a:gd name="connsiteY24" fmla="*/ 242709 h 555954"/>
                <a:gd name="connsiteX25" fmla="*/ 248378 w 587145"/>
                <a:gd name="connsiteY25" fmla="*/ 153210 h 555954"/>
                <a:gd name="connsiteX26" fmla="*/ 243061 w 587145"/>
                <a:gd name="connsiteY26" fmla="*/ 161554 h 555954"/>
                <a:gd name="connsiteX27" fmla="*/ 243061 w 587145"/>
                <a:gd name="connsiteY27" fmla="*/ 303387 h 555954"/>
                <a:gd name="connsiteX28" fmla="*/ 248378 w 587145"/>
                <a:gd name="connsiteY28" fmla="*/ 312488 h 555954"/>
                <a:gd name="connsiteX29" fmla="*/ 252936 w 587145"/>
                <a:gd name="connsiteY29" fmla="*/ 313247 h 555954"/>
                <a:gd name="connsiteX30" fmla="*/ 258253 w 587145"/>
                <a:gd name="connsiteY30" fmla="*/ 311730 h 555954"/>
                <a:gd name="connsiteX31" fmla="*/ 369909 w 587145"/>
                <a:gd name="connsiteY31" fmla="*/ 241192 h 555954"/>
                <a:gd name="connsiteX32" fmla="*/ 374466 w 587145"/>
                <a:gd name="connsiteY32" fmla="*/ 232849 h 555954"/>
                <a:gd name="connsiteX33" fmla="*/ 369909 w 587145"/>
                <a:gd name="connsiteY33" fmla="*/ 223748 h 555954"/>
                <a:gd name="connsiteX34" fmla="*/ 259012 w 587145"/>
                <a:gd name="connsiteY34" fmla="*/ 153210 h 555954"/>
                <a:gd name="connsiteX35" fmla="*/ 248378 w 587145"/>
                <a:gd name="connsiteY35" fmla="*/ 153210 h 555954"/>
                <a:gd name="connsiteX36" fmla="*/ 486123 w 587145"/>
                <a:gd name="connsiteY36" fmla="*/ 131215 h 555954"/>
                <a:gd name="connsiteX37" fmla="*/ 486123 w 587145"/>
                <a:gd name="connsiteY37" fmla="*/ 222231 h 555954"/>
                <a:gd name="connsiteX38" fmla="*/ 567396 w 587145"/>
                <a:gd name="connsiteY38" fmla="*/ 222231 h 555954"/>
                <a:gd name="connsiteX39" fmla="*/ 567396 w 587145"/>
                <a:gd name="connsiteY39" fmla="*/ 131215 h 555954"/>
                <a:gd name="connsiteX40" fmla="*/ 20508 w 587145"/>
                <a:gd name="connsiteY40" fmla="*/ 131215 h 555954"/>
                <a:gd name="connsiteX41" fmla="*/ 20508 w 587145"/>
                <a:gd name="connsiteY41" fmla="*/ 222231 h 555954"/>
                <a:gd name="connsiteX42" fmla="*/ 101022 w 587145"/>
                <a:gd name="connsiteY42" fmla="*/ 222231 h 555954"/>
                <a:gd name="connsiteX43" fmla="*/ 101022 w 587145"/>
                <a:gd name="connsiteY43" fmla="*/ 131215 h 555954"/>
                <a:gd name="connsiteX44" fmla="*/ 486123 w 587145"/>
                <a:gd name="connsiteY44" fmla="*/ 20479 h 555954"/>
                <a:gd name="connsiteX45" fmla="*/ 486123 w 587145"/>
                <a:gd name="connsiteY45" fmla="*/ 111495 h 555954"/>
                <a:gd name="connsiteX46" fmla="*/ 567396 w 587145"/>
                <a:gd name="connsiteY46" fmla="*/ 111495 h 555954"/>
                <a:gd name="connsiteX47" fmla="*/ 567396 w 587145"/>
                <a:gd name="connsiteY47" fmla="*/ 20479 h 555954"/>
                <a:gd name="connsiteX48" fmla="*/ 20508 w 587145"/>
                <a:gd name="connsiteY48" fmla="*/ 20479 h 555954"/>
                <a:gd name="connsiteX49" fmla="*/ 20508 w 587145"/>
                <a:gd name="connsiteY49" fmla="*/ 111495 h 555954"/>
                <a:gd name="connsiteX50" fmla="*/ 101022 w 587145"/>
                <a:gd name="connsiteY50" fmla="*/ 111495 h 555954"/>
                <a:gd name="connsiteX51" fmla="*/ 101022 w 587145"/>
                <a:gd name="connsiteY51" fmla="*/ 20479 h 555954"/>
                <a:gd name="connsiteX52" fmla="*/ 9874 w 587145"/>
                <a:gd name="connsiteY52" fmla="*/ 0 h 555954"/>
                <a:gd name="connsiteX53" fmla="*/ 577271 w 587145"/>
                <a:gd name="connsiteY53" fmla="*/ 0 h 555954"/>
                <a:gd name="connsiteX54" fmla="*/ 587145 w 587145"/>
                <a:gd name="connsiteY54" fmla="*/ 9860 h 555954"/>
                <a:gd name="connsiteX55" fmla="*/ 587145 w 587145"/>
                <a:gd name="connsiteY55" fmla="*/ 282908 h 555954"/>
                <a:gd name="connsiteX56" fmla="*/ 567396 w 587145"/>
                <a:gd name="connsiteY56" fmla="*/ 282908 h 555954"/>
                <a:gd name="connsiteX57" fmla="*/ 567396 w 587145"/>
                <a:gd name="connsiteY57" fmla="*/ 242709 h 555954"/>
                <a:gd name="connsiteX58" fmla="*/ 486123 w 587145"/>
                <a:gd name="connsiteY58" fmla="*/ 242709 h 555954"/>
                <a:gd name="connsiteX59" fmla="*/ 486123 w 587145"/>
                <a:gd name="connsiteY59" fmla="*/ 282908 h 555954"/>
                <a:gd name="connsiteX60" fmla="*/ 313701 w 587145"/>
                <a:gd name="connsiteY60" fmla="*/ 282908 h 555954"/>
                <a:gd name="connsiteX61" fmla="*/ 313701 w 587145"/>
                <a:gd name="connsiteY61" fmla="*/ 464940 h 555954"/>
                <a:gd name="connsiteX62" fmla="*/ 9874 w 587145"/>
                <a:gd name="connsiteY62" fmla="*/ 464940 h 555954"/>
                <a:gd name="connsiteX63" fmla="*/ 0 w 587145"/>
                <a:gd name="connsiteY63" fmla="*/ 455080 h 555954"/>
                <a:gd name="connsiteX64" fmla="*/ 0 w 587145"/>
                <a:gd name="connsiteY64" fmla="*/ 9860 h 555954"/>
                <a:gd name="connsiteX65" fmla="*/ 9874 w 587145"/>
                <a:gd name="connsiteY65" fmla="*/ 0 h 55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7145" h="555954">
                  <a:moveTo>
                    <a:pt x="20508" y="354204"/>
                  </a:moveTo>
                  <a:lnTo>
                    <a:pt x="20508" y="445220"/>
                  </a:lnTo>
                  <a:lnTo>
                    <a:pt x="101022" y="445220"/>
                  </a:lnTo>
                  <a:lnTo>
                    <a:pt x="101022" y="354204"/>
                  </a:lnTo>
                  <a:close/>
                  <a:moveTo>
                    <a:pt x="364584" y="333728"/>
                  </a:moveTo>
                  <a:lnTo>
                    <a:pt x="364584" y="536234"/>
                  </a:lnTo>
                  <a:lnTo>
                    <a:pt x="567396" y="536234"/>
                  </a:lnTo>
                  <a:lnTo>
                    <a:pt x="567396" y="333728"/>
                  </a:lnTo>
                  <a:lnTo>
                    <a:pt x="476244" y="333728"/>
                  </a:lnTo>
                  <a:lnTo>
                    <a:pt x="476244" y="461148"/>
                  </a:lnTo>
                  <a:lnTo>
                    <a:pt x="519541" y="417916"/>
                  </a:lnTo>
                  <a:lnTo>
                    <a:pt x="533973" y="431568"/>
                  </a:lnTo>
                  <a:lnTo>
                    <a:pt x="465610" y="499829"/>
                  </a:lnTo>
                  <a:lnTo>
                    <a:pt x="398006" y="431568"/>
                  </a:lnTo>
                  <a:lnTo>
                    <a:pt x="412438" y="417916"/>
                  </a:lnTo>
                  <a:lnTo>
                    <a:pt x="455735" y="461148"/>
                  </a:lnTo>
                  <a:lnTo>
                    <a:pt x="455735" y="333728"/>
                  </a:lnTo>
                  <a:close/>
                  <a:moveTo>
                    <a:pt x="344075" y="313250"/>
                  </a:moveTo>
                  <a:lnTo>
                    <a:pt x="587145" y="313250"/>
                  </a:lnTo>
                  <a:lnTo>
                    <a:pt x="587145" y="555954"/>
                  </a:lnTo>
                  <a:lnTo>
                    <a:pt x="344075" y="555954"/>
                  </a:lnTo>
                  <a:close/>
                  <a:moveTo>
                    <a:pt x="20508" y="242709"/>
                  </a:moveTo>
                  <a:lnTo>
                    <a:pt x="20508" y="333725"/>
                  </a:lnTo>
                  <a:lnTo>
                    <a:pt x="101022" y="333725"/>
                  </a:lnTo>
                  <a:lnTo>
                    <a:pt x="101022" y="242709"/>
                  </a:lnTo>
                  <a:close/>
                  <a:moveTo>
                    <a:pt x="248378" y="153210"/>
                  </a:moveTo>
                  <a:cubicBezTo>
                    <a:pt x="245340" y="154727"/>
                    <a:pt x="243061" y="157761"/>
                    <a:pt x="243061" y="161554"/>
                  </a:cubicBezTo>
                  <a:lnTo>
                    <a:pt x="243061" y="303387"/>
                  </a:lnTo>
                  <a:cubicBezTo>
                    <a:pt x="243061" y="307179"/>
                    <a:pt x="245340" y="310213"/>
                    <a:pt x="248378" y="312488"/>
                  </a:cubicBezTo>
                  <a:cubicBezTo>
                    <a:pt x="249897" y="313247"/>
                    <a:pt x="251417" y="313247"/>
                    <a:pt x="252936" y="313247"/>
                  </a:cubicBezTo>
                  <a:cubicBezTo>
                    <a:pt x="255214" y="313247"/>
                    <a:pt x="256734" y="313247"/>
                    <a:pt x="258253" y="311730"/>
                  </a:cubicBezTo>
                  <a:lnTo>
                    <a:pt x="369909" y="241192"/>
                  </a:lnTo>
                  <a:cubicBezTo>
                    <a:pt x="372947" y="238917"/>
                    <a:pt x="374466" y="235883"/>
                    <a:pt x="374466" y="232849"/>
                  </a:cubicBezTo>
                  <a:cubicBezTo>
                    <a:pt x="374466" y="229057"/>
                    <a:pt x="372947" y="226023"/>
                    <a:pt x="369909" y="223748"/>
                  </a:cubicBezTo>
                  <a:lnTo>
                    <a:pt x="259012" y="153210"/>
                  </a:lnTo>
                  <a:cubicBezTo>
                    <a:pt x="255214" y="150935"/>
                    <a:pt x="251417" y="150935"/>
                    <a:pt x="248378" y="153210"/>
                  </a:cubicBezTo>
                  <a:close/>
                  <a:moveTo>
                    <a:pt x="486123" y="131215"/>
                  </a:moveTo>
                  <a:lnTo>
                    <a:pt x="486123" y="222231"/>
                  </a:lnTo>
                  <a:lnTo>
                    <a:pt x="567396" y="222231"/>
                  </a:lnTo>
                  <a:lnTo>
                    <a:pt x="567396" y="131215"/>
                  </a:lnTo>
                  <a:close/>
                  <a:moveTo>
                    <a:pt x="20508" y="131215"/>
                  </a:moveTo>
                  <a:lnTo>
                    <a:pt x="20508" y="222231"/>
                  </a:lnTo>
                  <a:lnTo>
                    <a:pt x="101022" y="222231"/>
                  </a:lnTo>
                  <a:lnTo>
                    <a:pt x="101022" y="131215"/>
                  </a:lnTo>
                  <a:close/>
                  <a:moveTo>
                    <a:pt x="486123" y="20479"/>
                  </a:moveTo>
                  <a:lnTo>
                    <a:pt x="486123" y="111495"/>
                  </a:lnTo>
                  <a:lnTo>
                    <a:pt x="567396" y="111495"/>
                  </a:lnTo>
                  <a:lnTo>
                    <a:pt x="567396" y="20479"/>
                  </a:lnTo>
                  <a:close/>
                  <a:moveTo>
                    <a:pt x="20508" y="20479"/>
                  </a:moveTo>
                  <a:lnTo>
                    <a:pt x="20508" y="111495"/>
                  </a:lnTo>
                  <a:lnTo>
                    <a:pt x="101022" y="111495"/>
                  </a:lnTo>
                  <a:lnTo>
                    <a:pt x="101022" y="20479"/>
                  </a:lnTo>
                  <a:close/>
                  <a:moveTo>
                    <a:pt x="9874" y="0"/>
                  </a:moveTo>
                  <a:lnTo>
                    <a:pt x="577271" y="0"/>
                  </a:lnTo>
                  <a:cubicBezTo>
                    <a:pt x="582588" y="0"/>
                    <a:pt x="587145" y="4551"/>
                    <a:pt x="587145" y="9860"/>
                  </a:cubicBezTo>
                  <a:lnTo>
                    <a:pt x="587145" y="282908"/>
                  </a:lnTo>
                  <a:lnTo>
                    <a:pt x="567396" y="282908"/>
                  </a:lnTo>
                  <a:lnTo>
                    <a:pt x="567396" y="242709"/>
                  </a:lnTo>
                  <a:lnTo>
                    <a:pt x="486123" y="242709"/>
                  </a:lnTo>
                  <a:lnTo>
                    <a:pt x="486123" y="282908"/>
                  </a:lnTo>
                  <a:lnTo>
                    <a:pt x="313701" y="282908"/>
                  </a:lnTo>
                  <a:lnTo>
                    <a:pt x="313701" y="464940"/>
                  </a:lnTo>
                  <a:lnTo>
                    <a:pt x="9874" y="464940"/>
                  </a:lnTo>
                  <a:cubicBezTo>
                    <a:pt x="4557" y="464940"/>
                    <a:pt x="0" y="460389"/>
                    <a:pt x="0" y="455080"/>
                  </a:cubicBezTo>
                  <a:lnTo>
                    <a:pt x="0" y="9860"/>
                  </a:lnTo>
                  <a:cubicBezTo>
                    <a:pt x="0" y="4551"/>
                    <a:pt x="4557" y="0"/>
                    <a:pt x="98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357458" y="4871005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标题文字添加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81118" y="5227819"/>
              <a:ext cx="165463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865060" y="2322285"/>
            <a:ext cx="2501951" cy="1865457"/>
            <a:chOff x="1865060" y="2322285"/>
            <a:chExt cx="2501951" cy="1865457"/>
          </a:xfrm>
        </p:grpSpPr>
        <p:sp>
          <p:nvSpPr>
            <p:cNvPr id="2" name="圆角矩形 1"/>
            <p:cNvSpPr/>
            <p:nvPr/>
          </p:nvSpPr>
          <p:spPr>
            <a:xfrm rot="2700000">
              <a:off x="2187121" y="2322285"/>
              <a:ext cx="1857828" cy="1857828"/>
            </a:xfrm>
            <a:prstGeom prst="roundRect">
              <a:avLst>
                <a:gd name="adj" fmla="val 1119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2"/>
            <p:cNvSpPr/>
            <p:nvPr/>
          </p:nvSpPr>
          <p:spPr>
            <a:xfrm>
              <a:off x="2948292" y="2474472"/>
              <a:ext cx="335486" cy="577644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  <a:gd name="T64" fmla="*/ 472622 w 604011"/>
                <a:gd name="T65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" h="414">
                  <a:moveTo>
                    <a:pt x="200" y="270"/>
                  </a:moveTo>
                  <a:lnTo>
                    <a:pt x="200" y="217"/>
                  </a:lnTo>
                  <a:cubicBezTo>
                    <a:pt x="200" y="100"/>
                    <a:pt x="151" y="29"/>
                    <a:pt x="130" y="4"/>
                  </a:cubicBezTo>
                  <a:cubicBezTo>
                    <a:pt x="128" y="2"/>
                    <a:pt x="124" y="0"/>
                    <a:pt x="121" y="0"/>
                  </a:cubicBezTo>
                  <a:cubicBezTo>
                    <a:pt x="117" y="0"/>
                    <a:pt x="114" y="1"/>
                    <a:pt x="112" y="4"/>
                  </a:cubicBezTo>
                  <a:cubicBezTo>
                    <a:pt x="91" y="29"/>
                    <a:pt x="40" y="100"/>
                    <a:pt x="40" y="217"/>
                  </a:cubicBezTo>
                  <a:lnTo>
                    <a:pt x="40" y="270"/>
                  </a:lnTo>
                  <a:lnTo>
                    <a:pt x="30" y="276"/>
                  </a:lnTo>
                  <a:cubicBezTo>
                    <a:pt x="12" y="289"/>
                    <a:pt x="0" y="310"/>
                    <a:pt x="0" y="333"/>
                  </a:cubicBezTo>
                  <a:lnTo>
                    <a:pt x="0" y="395"/>
                  </a:lnTo>
                  <a:cubicBezTo>
                    <a:pt x="0" y="399"/>
                    <a:pt x="2" y="403"/>
                    <a:pt x="6" y="404"/>
                  </a:cubicBezTo>
                  <a:cubicBezTo>
                    <a:pt x="9" y="406"/>
                    <a:pt x="13" y="406"/>
                    <a:pt x="16" y="404"/>
                  </a:cubicBezTo>
                  <a:lnTo>
                    <a:pt x="48" y="383"/>
                  </a:lnTo>
                  <a:cubicBezTo>
                    <a:pt x="56" y="377"/>
                    <a:pt x="67" y="374"/>
                    <a:pt x="78" y="374"/>
                  </a:cubicBezTo>
                  <a:lnTo>
                    <a:pt x="101" y="374"/>
                  </a:lnTo>
                  <a:lnTo>
                    <a:pt x="101" y="404"/>
                  </a:lnTo>
                  <a:cubicBezTo>
                    <a:pt x="101" y="410"/>
                    <a:pt x="105" y="414"/>
                    <a:pt x="111" y="414"/>
                  </a:cubicBezTo>
                  <a:lnTo>
                    <a:pt x="129" y="414"/>
                  </a:lnTo>
                  <a:cubicBezTo>
                    <a:pt x="135" y="414"/>
                    <a:pt x="140" y="410"/>
                    <a:pt x="140" y="404"/>
                  </a:cubicBezTo>
                  <a:lnTo>
                    <a:pt x="140" y="374"/>
                  </a:lnTo>
                  <a:lnTo>
                    <a:pt x="163" y="374"/>
                  </a:lnTo>
                  <a:cubicBezTo>
                    <a:pt x="173" y="374"/>
                    <a:pt x="184" y="377"/>
                    <a:pt x="193" y="383"/>
                  </a:cubicBezTo>
                  <a:lnTo>
                    <a:pt x="224" y="404"/>
                  </a:lnTo>
                  <a:cubicBezTo>
                    <a:pt x="227" y="406"/>
                    <a:pt x="231" y="406"/>
                    <a:pt x="235" y="404"/>
                  </a:cubicBezTo>
                  <a:cubicBezTo>
                    <a:pt x="238" y="403"/>
                    <a:pt x="240" y="399"/>
                    <a:pt x="240" y="395"/>
                  </a:cubicBezTo>
                  <a:lnTo>
                    <a:pt x="240" y="333"/>
                  </a:lnTo>
                  <a:cubicBezTo>
                    <a:pt x="240" y="310"/>
                    <a:pt x="229" y="289"/>
                    <a:pt x="210" y="276"/>
                  </a:cubicBezTo>
                  <a:lnTo>
                    <a:pt x="200" y="270"/>
                  </a:lnTo>
                  <a:close/>
                  <a:moveTo>
                    <a:pt x="120" y="187"/>
                  </a:moveTo>
                  <a:cubicBezTo>
                    <a:pt x="101" y="187"/>
                    <a:pt x="85" y="172"/>
                    <a:pt x="85" y="152"/>
                  </a:cubicBezTo>
                  <a:cubicBezTo>
                    <a:pt x="85" y="133"/>
                    <a:pt x="101" y="117"/>
                    <a:pt x="120" y="117"/>
                  </a:cubicBezTo>
                  <a:cubicBezTo>
                    <a:pt x="139" y="117"/>
                    <a:pt x="155" y="133"/>
                    <a:pt x="155" y="152"/>
                  </a:cubicBezTo>
                  <a:cubicBezTo>
                    <a:pt x="155" y="172"/>
                    <a:pt x="139" y="187"/>
                    <a:pt x="120" y="1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865060" y="3200508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标题文字添加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88720" y="3557322"/>
              <a:ext cx="165463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  <p:sp>
          <p:nvSpPr>
            <p:cNvPr id="27" name="右箭头 26"/>
            <p:cNvSpPr/>
            <p:nvPr/>
          </p:nvSpPr>
          <p:spPr>
            <a:xfrm rot="2700000">
              <a:off x="3768479" y="3949186"/>
              <a:ext cx="265076" cy="21203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右箭头 27"/>
          <p:cNvSpPr/>
          <p:nvPr/>
        </p:nvSpPr>
        <p:spPr>
          <a:xfrm rot="2700000">
            <a:off x="6763412" y="3949185"/>
            <a:ext cx="265076" cy="21203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8900000" flipV="1">
            <a:off x="8179945" y="3949184"/>
            <a:ext cx="265076" cy="21203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8900000" flipV="1">
            <a:off x="5198265" y="3949184"/>
            <a:ext cx="265076" cy="21203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46" name="文本框 45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管理总结考核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49" name="椭圆 48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1364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43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3507945" y="-2068467"/>
            <a:ext cx="13367130" cy="69123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13331426" y="-1066764"/>
            <a:ext cx="161893" cy="8760233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2761806" y="1021758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2700000">
            <a:off x="9881306" y="-1007371"/>
            <a:ext cx="2014743" cy="2014742"/>
          </a:xfrm>
          <a:custGeom>
            <a:avLst/>
            <a:gdLst>
              <a:gd name="connsiteX0" fmla="*/ 0 w 2014743"/>
              <a:gd name="connsiteY0" fmla="*/ 2014742 h 2014742"/>
              <a:gd name="connsiteX1" fmla="*/ 2014743 w 2014743"/>
              <a:gd name="connsiteY1" fmla="*/ 0 h 2014742"/>
              <a:gd name="connsiteX2" fmla="*/ 2014743 w 2014743"/>
              <a:gd name="connsiteY2" fmla="*/ 2014742 h 20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743" h="2014742">
                <a:moveTo>
                  <a:pt x="0" y="2014742"/>
                </a:moveTo>
                <a:lnTo>
                  <a:pt x="2014743" y="0"/>
                </a:lnTo>
                <a:lnTo>
                  <a:pt x="2014743" y="2014742"/>
                </a:lnTo>
                <a:close/>
              </a:path>
            </a:pathLst>
          </a:cu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7821" y="3828049"/>
            <a:ext cx="512478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经典综艺体简" panose="02010609000101010101" pitchFamily="49" charset="-122"/>
              </a:rPr>
              <a:t>感谢您的投票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2355" y="4851816"/>
            <a:ext cx="677130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Thanks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for your vote!!!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486329" y="924322"/>
            <a:ext cx="252507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solidFill>
                  <a:srgbClr val="1C42E1"/>
                </a:solidFill>
                <a:latin typeface="Century Gothic" panose="020B0502020202020204" pitchFamily="34" charset="0"/>
              </a:rPr>
              <a:t>Better</a:t>
            </a:r>
          </a:p>
        </p:txBody>
      </p:sp>
      <p:sp>
        <p:nvSpPr>
          <p:cNvPr id="3" name="矩形 2"/>
          <p:cNvSpPr/>
          <p:nvPr/>
        </p:nvSpPr>
        <p:spPr>
          <a:xfrm rot="2700000">
            <a:off x="3856155" y="-1486677"/>
            <a:ext cx="7012669" cy="2968874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700000">
            <a:off x="10760315" y="-2194526"/>
            <a:ext cx="3054419" cy="8760233"/>
          </a:xfrm>
          <a:prstGeom prst="rect">
            <a:avLst/>
          </a:prstGeom>
          <a:solidFill>
            <a:srgbClr val="1129BD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44762" y="3404187"/>
            <a:ext cx="4689214" cy="276999"/>
            <a:chOff x="1008422" y="2233498"/>
            <a:chExt cx="3992298" cy="276999"/>
          </a:xfrm>
        </p:grpSpPr>
        <p:sp>
          <p:nvSpPr>
            <p:cNvPr id="18" name="文本框 17"/>
            <p:cNvSpPr txBox="1"/>
            <p:nvPr/>
          </p:nvSpPr>
          <p:spPr>
            <a:xfrm>
              <a:off x="1008422" y="2233498"/>
              <a:ext cx="1095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accent1"/>
                  </a:solidFill>
                  <a:latin typeface="+mn-ea"/>
                  <a:cs typeface="经典综艺体简" panose="02010609000101010101" pitchFamily="49" charset="-122"/>
                </a:rPr>
                <a:t>吕磊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73151" y="2299087"/>
              <a:ext cx="0" cy="16927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974132" y="2233498"/>
              <a:ext cx="1095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accent1"/>
                  </a:solidFill>
                  <a:latin typeface="+mn-ea"/>
                  <a:cs typeface="经典综艺体简" panose="02010609000101010101" pitchFamily="49" charset="-122"/>
                </a:rPr>
                <a:t>黄潇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038861" y="2299087"/>
              <a:ext cx="0" cy="16927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939842" y="2233498"/>
              <a:ext cx="1095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accent1"/>
                  </a:solidFill>
                  <a:latin typeface="+mn-ea"/>
                  <a:cs typeface="经典综艺体简" panose="02010609000101010101" pitchFamily="49" charset="-122"/>
                </a:rPr>
                <a:t>王相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004571" y="2299087"/>
              <a:ext cx="0" cy="16927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3905552" y="2233498"/>
              <a:ext cx="1095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accent1"/>
                  </a:solidFill>
                  <a:latin typeface="+mn-ea"/>
                  <a:cs typeface="经典综艺体简" panose="02010609000101010101" pitchFamily="49" charset="-122"/>
                </a:rPr>
                <a:t>海涛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970281" y="2299087"/>
              <a:ext cx="0" cy="16927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935992" y="2299087"/>
              <a:ext cx="0" cy="16927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椭圆 28"/>
          <p:cNvSpPr/>
          <p:nvPr/>
        </p:nvSpPr>
        <p:spPr>
          <a:xfrm rot="16200000">
            <a:off x="1005197" y="927112"/>
            <a:ext cx="372500" cy="372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651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778179" y="927112"/>
            <a:ext cx="372500" cy="372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651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51161" y="927112"/>
            <a:ext cx="372500" cy="372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651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291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3" grpId="0" animBg="1"/>
      <p:bldP spid="14" grpId="0"/>
      <p:bldP spid="15" grpId="0"/>
      <p:bldP spid="19" grpId="0"/>
      <p:bldP spid="3" grpId="0" animBg="1"/>
      <p:bldP spid="4" grpId="0" animBg="1"/>
      <p:bldP spid="29" grpId="0" animBg="1"/>
      <p:bldP spid="28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8570" y="2292805"/>
            <a:ext cx="3367314" cy="326571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88570" y="5558520"/>
            <a:ext cx="3367314" cy="28925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048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868163" y="2500264"/>
            <a:ext cx="6133665" cy="2728018"/>
            <a:chOff x="6365893" y="1960674"/>
            <a:chExt cx="5496318" cy="2728018"/>
          </a:xfrm>
        </p:grpSpPr>
        <p:sp>
          <p:nvSpPr>
            <p:cNvPr id="5" name="矩形 4"/>
            <p:cNvSpPr/>
            <p:nvPr/>
          </p:nvSpPr>
          <p:spPr>
            <a:xfrm>
              <a:off x="6365893" y="1960674"/>
              <a:ext cx="2241974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365893" y="2517061"/>
              <a:ext cx="5496318" cy="10395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65893" y="3649177"/>
              <a:ext cx="5496318" cy="10395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561065" y="5498066"/>
            <a:ext cx="310050" cy="310050"/>
            <a:chOff x="6488483" y="620039"/>
            <a:chExt cx="425884" cy="425884"/>
          </a:xfrm>
        </p:grpSpPr>
        <p:sp>
          <p:nvSpPr>
            <p:cNvPr id="52" name="椭圆 51"/>
            <p:cNvSpPr/>
            <p:nvPr/>
          </p:nvSpPr>
          <p:spPr>
            <a:xfrm>
              <a:off x="6488483" y="620039"/>
              <a:ext cx="425884" cy="42588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椭圆 16"/>
            <p:cNvSpPr/>
            <p:nvPr/>
          </p:nvSpPr>
          <p:spPr>
            <a:xfrm>
              <a:off x="6613430" y="746701"/>
              <a:ext cx="175990" cy="172558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085389" y="5498066"/>
            <a:ext cx="310050" cy="310050"/>
            <a:chOff x="6488483" y="620039"/>
            <a:chExt cx="425884" cy="425884"/>
          </a:xfrm>
        </p:grpSpPr>
        <p:sp>
          <p:nvSpPr>
            <p:cNvPr id="50" name="椭圆 49"/>
            <p:cNvSpPr/>
            <p:nvPr/>
          </p:nvSpPr>
          <p:spPr>
            <a:xfrm>
              <a:off x="6488483" y="620039"/>
              <a:ext cx="425884" cy="42588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椭圆 30"/>
            <p:cNvSpPr/>
            <p:nvPr/>
          </p:nvSpPr>
          <p:spPr>
            <a:xfrm>
              <a:off x="6613430" y="745129"/>
              <a:ext cx="175990" cy="175703"/>
            </a:xfrm>
            <a:custGeom>
              <a:avLst/>
              <a:gdLst>
                <a:gd name="connsiteX0" fmla="*/ 298661 w 606862"/>
                <a:gd name="connsiteY0" fmla="*/ 216068 h 605874"/>
                <a:gd name="connsiteX1" fmla="*/ 292627 w 606862"/>
                <a:gd name="connsiteY1" fmla="*/ 222186 h 605874"/>
                <a:gd name="connsiteX2" fmla="*/ 292627 w 606862"/>
                <a:gd name="connsiteY2" fmla="*/ 229140 h 605874"/>
                <a:gd name="connsiteX3" fmla="*/ 286035 w 606862"/>
                <a:gd name="connsiteY3" fmla="*/ 238133 h 605874"/>
                <a:gd name="connsiteX4" fmla="*/ 259483 w 606862"/>
                <a:gd name="connsiteY4" fmla="*/ 271879 h 605874"/>
                <a:gd name="connsiteX5" fmla="*/ 278979 w 606862"/>
                <a:gd name="connsiteY5" fmla="*/ 304884 h 605874"/>
                <a:gd name="connsiteX6" fmla="*/ 303396 w 606862"/>
                <a:gd name="connsiteY6" fmla="*/ 315917 h 605874"/>
                <a:gd name="connsiteX7" fmla="*/ 312309 w 606862"/>
                <a:gd name="connsiteY7" fmla="*/ 321109 h 605874"/>
                <a:gd name="connsiteX8" fmla="*/ 309431 w 606862"/>
                <a:gd name="connsiteY8" fmla="*/ 342525 h 605874"/>
                <a:gd name="connsiteX9" fmla="*/ 293741 w 606862"/>
                <a:gd name="connsiteY9" fmla="*/ 344565 h 605874"/>
                <a:gd name="connsiteX10" fmla="*/ 269881 w 606862"/>
                <a:gd name="connsiteY10" fmla="*/ 337426 h 605874"/>
                <a:gd name="connsiteX11" fmla="*/ 262639 w 606862"/>
                <a:gd name="connsiteY11" fmla="*/ 340485 h 605874"/>
                <a:gd name="connsiteX12" fmla="*/ 259111 w 606862"/>
                <a:gd name="connsiteY12" fmla="*/ 353001 h 605874"/>
                <a:gd name="connsiteX13" fmla="*/ 263382 w 606862"/>
                <a:gd name="connsiteY13" fmla="*/ 362550 h 605874"/>
                <a:gd name="connsiteX14" fmla="*/ 284921 w 606862"/>
                <a:gd name="connsiteY14" fmla="*/ 368669 h 605874"/>
                <a:gd name="connsiteX15" fmla="*/ 291048 w 606862"/>
                <a:gd name="connsiteY15" fmla="*/ 375901 h 605874"/>
                <a:gd name="connsiteX16" fmla="*/ 291141 w 606862"/>
                <a:gd name="connsiteY16" fmla="*/ 384059 h 605874"/>
                <a:gd name="connsiteX17" fmla="*/ 296340 w 606862"/>
                <a:gd name="connsiteY17" fmla="*/ 389622 h 605874"/>
                <a:gd name="connsiteX18" fmla="*/ 308502 w 606862"/>
                <a:gd name="connsiteY18" fmla="*/ 389622 h 605874"/>
                <a:gd name="connsiteX19" fmla="*/ 313423 w 606862"/>
                <a:gd name="connsiteY19" fmla="*/ 384430 h 605874"/>
                <a:gd name="connsiteX20" fmla="*/ 313423 w 606862"/>
                <a:gd name="connsiteY20" fmla="*/ 373119 h 605874"/>
                <a:gd name="connsiteX21" fmla="*/ 318622 w 606862"/>
                <a:gd name="connsiteY21" fmla="*/ 366444 h 605874"/>
                <a:gd name="connsiteX22" fmla="*/ 339789 w 606862"/>
                <a:gd name="connsiteY22" fmla="*/ 352909 h 605874"/>
                <a:gd name="connsiteX23" fmla="*/ 327256 w 606862"/>
                <a:gd name="connsiteY23" fmla="*/ 294872 h 605874"/>
                <a:gd name="connsiteX24" fmla="*/ 305996 w 606862"/>
                <a:gd name="connsiteY24" fmla="*/ 285230 h 605874"/>
                <a:gd name="connsiteX25" fmla="*/ 294391 w 606862"/>
                <a:gd name="connsiteY25" fmla="*/ 278740 h 605874"/>
                <a:gd name="connsiteX26" fmla="*/ 296804 w 606862"/>
                <a:gd name="connsiteY26" fmla="*/ 260661 h 605874"/>
                <a:gd name="connsiteX27" fmla="*/ 304046 w 606862"/>
                <a:gd name="connsiteY27" fmla="*/ 259178 h 605874"/>
                <a:gd name="connsiteX28" fmla="*/ 330877 w 606862"/>
                <a:gd name="connsiteY28" fmla="*/ 264463 h 605874"/>
                <a:gd name="connsiteX29" fmla="*/ 337932 w 606862"/>
                <a:gd name="connsiteY29" fmla="*/ 261496 h 605874"/>
                <a:gd name="connsiteX30" fmla="*/ 342110 w 606862"/>
                <a:gd name="connsiteY30" fmla="*/ 247404 h 605874"/>
                <a:gd name="connsiteX31" fmla="*/ 338954 w 606862"/>
                <a:gd name="connsiteY31" fmla="*/ 240914 h 605874"/>
                <a:gd name="connsiteX32" fmla="*/ 321964 w 606862"/>
                <a:gd name="connsiteY32" fmla="*/ 235815 h 605874"/>
                <a:gd name="connsiteX33" fmla="*/ 314258 w 606862"/>
                <a:gd name="connsiteY33" fmla="*/ 226915 h 605874"/>
                <a:gd name="connsiteX34" fmla="*/ 303396 w 606862"/>
                <a:gd name="connsiteY34" fmla="*/ 216068 h 605874"/>
                <a:gd name="connsiteX35" fmla="*/ 303396 w 606862"/>
                <a:gd name="connsiteY35" fmla="*/ 176202 h 605874"/>
                <a:gd name="connsiteX36" fmla="*/ 430308 w 606862"/>
                <a:gd name="connsiteY36" fmla="*/ 302937 h 605874"/>
                <a:gd name="connsiteX37" fmla="*/ 303396 w 606862"/>
                <a:gd name="connsiteY37" fmla="*/ 429673 h 605874"/>
                <a:gd name="connsiteX38" fmla="*/ 176484 w 606862"/>
                <a:gd name="connsiteY38" fmla="*/ 302937 h 605874"/>
                <a:gd name="connsiteX39" fmla="*/ 303396 w 606862"/>
                <a:gd name="connsiteY39" fmla="*/ 176202 h 605874"/>
                <a:gd name="connsiteX40" fmla="*/ 281240 w 606862"/>
                <a:gd name="connsiteY40" fmla="*/ 91493 h 605874"/>
                <a:gd name="connsiteX41" fmla="*/ 91642 w 606862"/>
                <a:gd name="connsiteY41" fmla="*/ 280782 h 605874"/>
                <a:gd name="connsiteX42" fmla="*/ 118104 w 606862"/>
                <a:gd name="connsiteY42" fmla="*/ 280782 h 605874"/>
                <a:gd name="connsiteX43" fmla="*/ 140295 w 606862"/>
                <a:gd name="connsiteY43" fmla="*/ 302937 h 605874"/>
                <a:gd name="connsiteX44" fmla="*/ 118104 w 606862"/>
                <a:gd name="connsiteY44" fmla="*/ 325092 h 605874"/>
                <a:gd name="connsiteX45" fmla="*/ 91642 w 606862"/>
                <a:gd name="connsiteY45" fmla="*/ 325092 h 605874"/>
                <a:gd name="connsiteX46" fmla="*/ 281240 w 606862"/>
                <a:gd name="connsiteY46" fmla="*/ 514381 h 605874"/>
                <a:gd name="connsiteX47" fmla="*/ 281240 w 606862"/>
                <a:gd name="connsiteY47" fmla="*/ 487962 h 605874"/>
                <a:gd name="connsiteX48" fmla="*/ 303431 w 606862"/>
                <a:gd name="connsiteY48" fmla="*/ 465807 h 605874"/>
                <a:gd name="connsiteX49" fmla="*/ 325622 w 606862"/>
                <a:gd name="connsiteY49" fmla="*/ 487962 h 605874"/>
                <a:gd name="connsiteX50" fmla="*/ 325622 w 606862"/>
                <a:gd name="connsiteY50" fmla="*/ 514381 h 605874"/>
                <a:gd name="connsiteX51" fmla="*/ 515220 w 606862"/>
                <a:gd name="connsiteY51" fmla="*/ 325092 h 605874"/>
                <a:gd name="connsiteX52" fmla="*/ 488758 w 606862"/>
                <a:gd name="connsiteY52" fmla="*/ 325092 h 605874"/>
                <a:gd name="connsiteX53" fmla="*/ 466567 w 606862"/>
                <a:gd name="connsiteY53" fmla="*/ 302937 h 605874"/>
                <a:gd name="connsiteX54" fmla="*/ 488758 w 606862"/>
                <a:gd name="connsiteY54" fmla="*/ 280782 h 605874"/>
                <a:gd name="connsiteX55" fmla="*/ 515220 w 606862"/>
                <a:gd name="connsiteY55" fmla="*/ 280782 h 605874"/>
                <a:gd name="connsiteX56" fmla="*/ 325622 w 606862"/>
                <a:gd name="connsiteY56" fmla="*/ 91493 h 605874"/>
                <a:gd name="connsiteX57" fmla="*/ 325622 w 606862"/>
                <a:gd name="connsiteY57" fmla="*/ 117912 h 605874"/>
                <a:gd name="connsiteX58" fmla="*/ 303431 w 606862"/>
                <a:gd name="connsiteY58" fmla="*/ 140067 h 605874"/>
                <a:gd name="connsiteX59" fmla="*/ 281240 w 606862"/>
                <a:gd name="connsiteY59" fmla="*/ 117912 h 605874"/>
                <a:gd name="connsiteX60" fmla="*/ 303431 w 606862"/>
                <a:gd name="connsiteY60" fmla="*/ 0 h 605874"/>
                <a:gd name="connsiteX61" fmla="*/ 325622 w 606862"/>
                <a:gd name="connsiteY61" fmla="*/ 22155 h 605874"/>
                <a:gd name="connsiteX62" fmla="*/ 325622 w 606862"/>
                <a:gd name="connsiteY62" fmla="*/ 48574 h 605874"/>
                <a:gd name="connsiteX63" fmla="*/ 558209 w 606862"/>
                <a:gd name="connsiteY63" fmla="*/ 280782 h 605874"/>
                <a:gd name="connsiteX64" fmla="*/ 584671 w 606862"/>
                <a:gd name="connsiteY64" fmla="*/ 280782 h 605874"/>
                <a:gd name="connsiteX65" fmla="*/ 606862 w 606862"/>
                <a:gd name="connsiteY65" fmla="*/ 302937 h 605874"/>
                <a:gd name="connsiteX66" fmla="*/ 584671 w 606862"/>
                <a:gd name="connsiteY66" fmla="*/ 325092 h 605874"/>
                <a:gd name="connsiteX67" fmla="*/ 558209 w 606862"/>
                <a:gd name="connsiteY67" fmla="*/ 325092 h 605874"/>
                <a:gd name="connsiteX68" fmla="*/ 325622 w 606862"/>
                <a:gd name="connsiteY68" fmla="*/ 557300 h 605874"/>
                <a:gd name="connsiteX69" fmla="*/ 325622 w 606862"/>
                <a:gd name="connsiteY69" fmla="*/ 583719 h 605874"/>
                <a:gd name="connsiteX70" fmla="*/ 303431 w 606862"/>
                <a:gd name="connsiteY70" fmla="*/ 605874 h 605874"/>
                <a:gd name="connsiteX71" fmla="*/ 281240 w 606862"/>
                <a:gd name="connsiteY71" fmla="*/ 583719 h 605874"/>
                <a:gd name="connsiteX72" fmla="*/ 281240 w 606862"/>
                <a:gd name="connsiteY72" fmla="*/ 557300 h 605874"/>
                <a:gd name="connsiteX73" fmla="*/ 48653 w 606862"/>
                <a:gd name="connsiteY73" fmla="*/ 325092 h 605874"/>
                <a:gd name="connsiteX74" fmla="*/ 22191 w 606862"/>
                <a:gd name="connsiteY74" fmla="*/ 325092 h 605874"/>
                <a:gd name="connsiteX75" fmla="*/ 0 w 606862"/>
                <a:gd name="connsiteY75" fmla="*/ 302937 h 605874"/>
                <a:gd name="connsiteX76" fmla="*/ 22191 w 606862"/>
                <a:gd name="connsiteY76" fmla="*/ 280782 h 605874"/>
                <a:gd name="connsiteX77" fmla="*/ 48653 w 606862"/>
                <a:gd name="connsiteY77" fmla="*/ 280782 h 605874"/>
                <a:gd name="connsiteX78" fmla="*/ 281240 w 606862"/>
                <a:gd name="connsiteY78" fmla="*/ 48574 h 605874"/>
                <a:gd name="connsiteX79" fmla="*/ 281240 w 606862"/>
                <a:gd name="connsiteY79" fmla="*/ 22155 h 605874"/>
                <a:gd name="connsiteX80" fmla="*/ 303431 w 606862"/>
                <a:gd name="connsiteY80" fmla="*/ 0 h 60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6862" h="605874">
                  <a:moveTo>
                    <a:pt x="298661" y="216068"/>
                  </a:moveTo>
                  <a:cubicBezTo>
                    <a:pt x="293648" y="216160"/>
                    <a:pt x="292719" y="216995"/>
                    <a:pt x="292627" y="222186"/>
                  </a:cubicBezTo>
                  <a:lnTo>
                    <a:pt x="292627" y="229140"/>
                  </a:lnTo>
                  <a:cubicBezTo>
                    <a:pt x="292627" y="235908"/>
                    <a:pt x="292627" y="235815"/>
                    <a:pt x="286035" y="238133"/>
                  </a:cubicBezTo>
                  <a:cubicBezTo>
                    <a:pt x="270252" y="243974"/>
                    <a:pt x="260411" y="254728"/>
                    <a:pt x="259483" y="271879"/>
                  </a:cubicBezTo>
                  <a:cubicBezTo>
                    <a:pt x="258554" y="287084"/>
                    <a:pt x="266539" y="297375"/>
                    <a:pt x="278979" y="304884"/>
                  </a:cubicBezTo>
                  <a:cubicBezTo>
                    <a:pt x="286685" y="309613"/>
                    <a:pt x="295226" y="312301"/>
                    <a:pt x="303396" y="315917"/>
                  </a:cubicBezTo>
                  <a:cubicBezTo>
                    <a:pt x="306645" y="317308"/>
                    <a:pt x="309616" y="318884"/>
                    <a:pt x="312309" y="321109"/>
                  </a:cubicBezTo>
                  <a:cubicBezTo>
                    <a:pt x="320200" y="327691"/>
                    <a:pt x="318715" y="338446"/>
                    <a:pt x="309431" y="342525"/>
                  </a:cubicBezTo>
                  <a:cubicBezTo>
                    <a:pt x="304417" y="344750"/>
                    <a:pt x="299218" y="345214"/>
                    <a:pt x="293741" y="344565"/>
                  </a:cubicBezTo>
                  <a:cubicBezTo>
                    <a:pt x="285292" y="343452"/>
                    <a:pt x="277401" y="341412"/>
                    <a:pt x="269881" y="337426"/>
                  </a:cubicBezTo>
                  <a:cubicBezTo>
                    <a:pt x="265517" y="335108"/>
                    <a:pt x="264125" y="335664"/>
                    <a:pt x="262639" y="340485"/>
                  </a:cubicBezTo>
                  <a:cubicBezTo>
                    <a:pt x="261340" y="344750"/>
                    <a:pt x="260226" y="348829"/>
                    <a:pt x="259111" y="353001"/>
                  </a:cubicBezTo>
                  <a:cubicBezTo>
                    <a:pt x="257440" y="358564"/>
                    <a:pt x="258090" y="359955"/>
                    <a:pt x="263382" y="362550"/>
                  </a:cubicBezTo>
                  <a:cubicBezTo>
                    <a:pt x="270252" y="365888"/>
                    <a:pt x="277494" y="367464"/>
                    <a:pt x="284921" y="368669"/>
                  </a:cubicBezTo>
                  <a:cubicBezTo>
                    <a:pt x="290770" y="369596"/>
                    <a:pt x="291048" y="369782"/>
                    <a:pt x="291048" y="375901"/>
                  </a:cubicBezTo>
                  <a:cubicBezTo>
                    <a:pt x="291141" y="378589"/>
                    <a:pt x="291141" y="381278"/>
                    <a:pt x="291141" y="384059"/>
                  </a:cubicBezTo>
                  <a:cubicBezTo>
                    <a:pt x="291141" y="387490"/>
                    <a:pt x="292719" y="389437"/>
                    <a:pt x="296340" y="389622"/>
                  </a:cubicBezTo>
                  <a:cubicBezTo>
                    <a:pt x="300425" y="389715"/>
                    <a:pt x="304417" y="389715"/>
                    <a:pt x="308502" y="389622"/>
                  </a:cubicBezTo>
                  <a:cubicBezTo>
                    <a:pt x="311659" y="389437"/>
                    <a:pt x="313423" y="387768"/>
                    <a:pt x="313423" y="384430"/>
                  </a:cubicBezTo>
                  <a:cubicBezTo>
                    <a:pt x="313423" y="380722"/>
                    <a:pt x="313516" y="376828"/>
                    <a:pt x="313423" y="373119"/>
                  </a:cubicBezTo>
                  <a:cubicBezTo>
                    <a:pt x="313330" y="369411"/>
                    <a:pt x="314908" y="367464"/>
                    <a:pt x="318622" y="366444"/>
                  </a:cubicBezTo>
                  <a:cubicBezTo>
                    <a:pt x="327070" y="364127"/>
                    <a:pt x="334219" y="359584"/>
                    <a:pt x="339789" y="352909"/>
                  </a:cubicBezTo>
                  <a:cubicBezTo>
                    <a:pt x="355108" y="334366"/>
                    <a:pt x="349352" y="307017"/>
                    <a:pt x="327256" y="294872"/>
                  </a:cubicBezTo>
                  <a:cubicBezTo>
                    <a:pt x="320479" y="291071"/>
                    <a:pt x="313144" y="288197"/>
                    <a:pt x="305996" y="285230"/>
                  </a:cubicBezTo>
                  <a:cubicBezTo>
                    <a:pt x="301911" y="283561"/>
                    <a:pt x="297826" y="281521"/>
                    <a:pt x="294391" y="278740"/>
                  </a:cubicBezTo>
                  <a:cubicBezTo>
                    <a:pt x="287428" y="273177"/>
                    <a:pt x="288635" y="264277"/>
                    <a:pt x="296804" y="260661"/>
                  </a:cubicBezTo>
                  <a:cubicBezTo>
                    <a:pt x="299218" y="259642"/>
                    <a:pt x="301539" y="259271"/>
                    <a:pt x="304046" y="259178"/>
                  </a:cubicBezTo>
                  <a:cubicBezTo>
                    <a:pt x="313423" y="258715"/>
                    <a:pt x="322335" y="260383"/>
                    <a:pt x="330877" y="264463"/>
                  </a:cubicBezTo>
                  <a:cubicBezTo>
                    <a:pt x="335054" y="266595"/>
                    <a:pt x="336447" y="265946"/>
                    <a:pt x="337932" y="261496"/>
                  </a:cubicBezTo>
                  <a:cubicBezTo>
                    <a:pt x="339511" y="256860"/>
                    <a:pt x="340811" y="252132"/>
                    <a:pt x="342110" y="247404"/>
                  </a:cubicBezTo>
                  <a:cubicBezTo>
                    <a:pt x="343039" y="244344"/>
                    <a:pt x="341925" y="242212"/>
                    <a:pt x="338954" y="240914"/>
                  </a:cubicBezTo>
                  <a:cubicBezTo>
                    <a:pt x="333476" y="238411"/>
                    <a:pt x="327813" y="236649"/>
                    <a:pt x="321964" y="235815"/>
                  </a:cubicBezTo>
                  <a:cubicBezTo>
                    <a:pt x="314258" y="234702"/>
                    <a:pt x="314258" y="234610"/>
                    <a:pt x="314258" y="226915"/>
                  </a:cubicBezTo>
                  <a:cubicBezTo>
                    <a:pt x="314258" y="216068"/>
                    <a:pt x="314258" y="216068"/>
                    <a:pt x="303396" y="216068"/>
                  </a:cubicBezTo>
                  <a:close/>
                  <a:moveTo>
                    <a:pt x="303396" y="176202"/>
                  </a:moveTo>
                  <a:cubicBezTo>
                    <a:pt x="373490" y="176202"/>
                    <a:pt x="430308" y="232941"/>
                    <a:pt x="430308" y="302937"/>
                  </a:cubicBezTo>
                  <a:cubicBezTo>
                    <a:pt x="430308" y="372934"/>
                    <a:pt x="373490" y="429673"/>
                    <a:pt x="303396" y="429673"/>
                  </a:cubicBezTo>
                  <a:cubicBezTo>
                    <a:pt x="233302" y="429673"/>
                    <a:pt x="176484" y="372934"/>
                    <a:pt x="176484" y="302937"/>
                  </a:cubicBezTo>
                  <a:cubicBezTo>
                    <a:pt x="176484" y="232941"/>
                    <a:pt x="233302" y="176202"/>
                    <a:pt x="303396" y="176202"/>
                  </a:cubicBezTo>
                  <a:close/>
                  <a:moveTo>
                    <a:pt x="281240" y="91493"/>
                  </a:moveTo>
                  <a:cubicBezTo>
                    <a:pt x="181334" y="101690"/>
                    <a:pt x="101855" y="181039"/>
                    <a:pt x="91642" y="280782"/>
                  </a:cubicBezTo>
                  <a:lnTo>
                    <a:pt x="118104" y="280782"/>
                  </a:lnTo>
                  <a:cubicBezTo>
                    <a:pt x="130360" y="280782"/>
                    <a:pt x="140295" y="290701"/>
                    <a:pt x="140295" y="302937"/>
                  </a:cubicBezTo>
                  <a:cubicBezTo>
                    <a:pt x="140295" y="315173"/>
                    <a:pt x="130360" y="325092"/>
                    <a:pt x="118104" y="325092"/>
                  </a:cubicBezTo>
                  <a:lnTo>
                    <a:pt x="91642" y="325092"/>
                  </a:lnTo>
                  <a:cubicBezTo>
                    <a:pt x="101855" y="424835"/>
                    <a:pt x="181334" y="504184"/>
                    <a:pt x="281240" y="514381"/>
                  </a:cubicBezTo>
                  <a:lnTo>
                    <a:pt x="281240" y="487962"/>
                  </a:lnTo>
                  <a:cubicBezTo>
                    <a:pt x="281240" y="475726"/>
                    <a:pt x="291175" y="465807"/>
                    <a:pt x="303431" y="465807"/>
                  </a:cubicBezTo>
                  <a:cubicBezTo>
                    <a:pt x="315687" y="465807"/>
                    <a:pt x="325622" y="475726"/>
                    <a:pt x="325622" y="487962"/>
                  </a:cubicBezTo>
                  <a:lnTo>
                    <a:pt x="325622" y="514381"/>
                  </a:lnTo>
                  <a:cubicBezTo>
                    <a:pt x="425528" y="504184"/>
                    <a:pt x="505007" y="424835"/>
                    <a:pt x="515220" y="325092"/>
                  </a:cubicBezTo>
                  <a:lnTo>
                    <a:pt x="488758" y="325092"/>
                  </a:lnTo>
                  <a:cubicBezTo>
                    <a:pt x="476502" y="325092"/>
                    <a:pt x="466567" y="315173"/>
                    <a:pt x="466567" y="302937"/>
                  </a:cubicBezTo>
                  <a:cubicBezTo>
                    <a:pt x="466567" y="290701"/>
                    <a:pt x="476502" y="280782"/>
                    <a:pt x="488758" y="280782"/>
                  </a:cubicBezTo>
                  <a:lnTo>
                    <a:pt x="515220" y="280782"/>
                  </a:lnTo>
                  <a:cubicBezTo>
                    <a:pt x="505007" y="181039"/>
                    <a:pt x="425528" y="101690"/>
                    <a:pt x="325622" y="91493"/>
                  </a:cubicBezTo>
                  <a:lnTo>
                    <a:pt x="325622" y="117912"/>
                  </a:lnTo>
                  <a:cubicBezTo>
                    <a:pt x="325622" y="130148"/>
                    <a:pt x="315687" y="140067"/>
                    <a:pt x="303431" y="140067"/>
                  </a:cubicBezTo>
                  <a:cubicBezTo>
                    <a:pt x="291175" y="140067"/>
                    <a:pt x="281240" y="130148"/>
                    <a:pt x="281240" y="117912"/>
                  </a:cubicBezTo>
                  <a:close/>
                  <a:moveTo>
                    <a:pt x="303431" y="0"/>
                  </a:moveTo>
                  <a:cubicBezTo>
                    <a:pt x="315687" y="0"/>
                    <a:pt x="325622" y="9919"/>
                    <a:pt x="325622" y="22155"/>
                  </a:cubicBezTo>
                  <a:lnTo>
                    <a:pt x="325622" y="48574"/>
                  </a:lnTo>
                  <a:cubicBezTo>
                    <a:pt x="449111" y="59234"/>
                    <a:pt x="547531" y="157494"/>
                    <a:pt x="558209" y="280782"/>
                  </a:cubicBezTo>
                  <a:lnTo>
                    <a:pt x="584671" y="280782"/>
                  </a:lnTo>
                  <a:cubicBezTo>
                    <a:pt x="596834" y="280782"/>
                    <a:pt x="606862" y="290701"/>
                    <a:pt x="606862" y="302937"/>
                  </a:cubicBezTo>
                  <a:cubicBezTo>
                    <a:pt x="606862" y="315173"/>
                    <a:pt x="596927" y="325092"/>
                    <a:pt x="584671" y="325092"/>
                  </a:cubicBezTo>
                  <a:lnTo>
                    <a:pt x="558209" y="325092"/>
                  </a:lnTo>
                  <a:cubicBezTo>
                    <a:pt x="547531" y="448380"/>
                    <a:pt x="449111" y="546640"/>
                    <a:pt x="325622" y="557300"/>
                  </a:cubicBezTo>
                  <a:lnTo>
                    <a:pt x="325622" y="583719"/>
                  </a:lnTo>
                  <a:cubicBezTo>
                    <a:pt x="325622" y="595955"/>
                    <a:pt x="315687" y="605874"/>
                    <a:pt x="303431" y="605874"/>
                  </a:cubicBezTo>
                  <a:cubicBezTo>
                    <a:pt x="291175" y="605874"/>
                    <a:pt x="281240" y="595955"/>
                    <a:pt x="281240" y="583719"/>
                  </a:cubicBezTo>
                  <a:lnTo>
                    <a:pt x="281240" y="557300"/>
                  </a:lnTo>
                  <a:cubicBezTo>
                    <a:pt x="157751" y="546640"/>
                    <a:pt x="59331" y="448380"/>
                    <a:pt x="48653" y="325092"/>
                  </a:cubicBezTo>
                  <a:lnTo>
                    <a:pt x="22191" y="325092"/>
                  </a:lnTo>
                  <a:cubicBezTo>
                    <a:pt x="9935" y="325092"/>
                    <a:pt x="0" y="315173"/>
                    <a:pt x="0" y="302937"/>
                  </a:cubicBezTo>
                  <a:cubicBezTo>
                    <a:pt x="0" y="290701"/>
                    <a:pt x="9935" y="280782"/>
                    <a:pt x="22191" y="280782"/>
                  </a:cubicBezTo>
                  <a:lnTo>
                    <a:pt x="48653" y="280782"/>
                  </a:lnTo>
                  <a:cubicBezTo>
                    <a:pt x="59331" y="157494"/>
                    <a:pt x="157751" y="59234"/>
                    <a:pt x="281240" y="48574"/>
                  </a:cubicBezTo>
                  <a:lnTo>
                    <a:pt x="281240" y="22155"/>
                  </a:lnTo>
                  <a:cubicBezTo>
                    <a:pt x="281240" y="9919"/>
                    <a:pt x="291175" y="0"/>
                    <a:pt x="30343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609713" y="5498066"/>
            <a:ext cx="310050" cy="310050"/>
            <a:chOff x="6488483" y="620039"/>
            <a:chExt cx="425884" cy="425884"/>
          </a:xfrm>
        </p:grpSpPr>
        <p:sp>
          <p:nvSpPr>
            <p:cNvPr id="48" name="椭圆 47"/>
            <p:cNvSpPr/>
            <p:nvPr/>
          </p:nvSpPr>
          <p:spPr>
            <a:xfrm>
              <a:off x="6488483" y="620039"/>
              <a:ext cx="425884" cy="42588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椭圆 38"/>
            <p:cNvSpPr/>
            <p:nvPr/>
          </p:nvSpPr>
          <p:spPr>
            <a:xfrm>
              <a:off x="6613430" y="751851"/>
              <a:ext cx="175990" cy="162258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57" name="文本框 56"/>
            <p:cNvSpPr txBox="1"/>
            <p:nvPr/>
          </p:nvSpPr>
          <p:spPr>
            <a:xfrm>
              <a:off x="524193" y="387231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备份的意义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The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meaning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of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backup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60" name="椭圆 59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285215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4" grpId="0" animBg="1"/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502229" y="4342718"/>
            <a:ext cx="1654629" cy="1654630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965200" y="2086201"/>
            <a:ext cx="4644572" cy="1843529"/>
          </a:xfrm>
          <a:prstGeom prst="wedgeRectCallout">
            <a:avLst>
              <a:gd name="adj1" fmla="val 6254"/>
              <a:gd name="adj2" fmla="val 65390"/>
            </a:avLst>
          </a:prstGeom>
          <a:solidFill>
            <a:schemeClr val="bg1"/>
          </a:solidFill>
          <a:ln>
            <a:noFill/>
          </a:ln>
          <a:effectLst>
            <a:outerShdw blurRad="3048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39853" y="2443227"/>
            <a:ext cx="3695265" cy="11294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</a:r>
          </a:p>
        </p:txBody>
      </p:sp>
      <p:sp>
        <p:nvSpPr>
          <p:cNvPr id="7" name="矩形 6"/>
          <p:cNvSpPr/>
          <p:nvPr/>
        </p:nvSpPr>
        <p:spPr>
          <a:xfrm>
            <a:off x="3287485" y="4939200"/>
            <a:ext cx="197826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10" name="椭圆 9"/>
          <p:cNvSpPr/>
          <p:nvPr/>
        </p:nvSpPr>
        <p:spPr>
          <a:xfrm>
            <a:off x="7119257" y="4342718"/>
            <a:ext cx="1654629" cy="1654630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6582228" y="2086201"/>
            <a:ext cx="4644572" cy="1843529"/>
          </a:xfrm>
          <a:prstGeom prst="wedgeRectCallout">
            <a:avLst>
              <a:gd name="adj1" fmla="val 6254"/>
              <a:gd name="adj2" fmla="val 65390"/>
            </a:avLst>
          </a:prstGeom>
          <a:solidFill>
            <a:schemeClr val="bg1"/>
          </a:solidFill>
          <a:ln>
            <a:noFill/>
          </a:ln>
          <a:effectLst>
            <a:outerShdw blurRad="3048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56881" y="2443227"/>
            <a:ext cx="3695265" cy="11294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</a:r>
          </a:p>
        </p:txBody>
      </p:sp>
      <p:sp>
        <p:nvSpPr>
          <p:cNvPr id="13" name="矩形 12"/>
          <p:cNvSpPr/>
          <p:nvPr/>
        </p:nvSpPr>
        <p:spPr>
          <a:xfrm>
            <a:off x="8904513" y="4939200"/>
            <a:ext cx="197826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标题文字添加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23" name="文本框 22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目标计划概要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26" name="椭圆 25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38475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10" grpId="0" animBg="1"/>
      <p:bldP spid="11" grpId="0" animBg="1"/>
      <p:bldP spid="12" grpId="0"/>
      <p:bldP spid="13" grpId="0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3587014">
            <a:off x="-5241511" y="2216277"/>
            <a:ext cx="13367130" cy="6860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3587014">
            <a:off x="-1820837" y="-698679"/>
            <a:ext cx="161893" cy="8760233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3587014">
            <a:off x="1839772" y="5991134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587014">
            <a:off x="-308231" y="6050229"/>
            <a:ext cx="2014743" cy="2014742"/>
          </a:xfrm>
          <a:custGeom>
            <a:avLst/>
            <a:gdLst>
              <a:gd name="connsiteX0" fmla="*/ 0 w 2014743"/>
              <a:gd name="connsiteY0" fmla="*/ 2014742 h 2014742"/>
              <a:gd name="connsiteX1" fmla="*/ 2014743 w 2014743"/>
              <a:gd name="connsiteY1" fmla="*/ 0 h 2014742"/>
              <a:gd name="connsiteX2" fmla="*/ 2014743 w 2014743"/>
              <a:gd name="connsiteY2" fmla="*/ 2014742 h 20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743" h="2014742">
                <a:moveTo>
                  <a:pt x="0" y="2014742"/>
                </a:moveTo>
                <a:lnTo>
                  <a:pt x="2014743" y="0"/>
                </a:lnTo>
                <a:lnTo>
                  <a:pt x="2014743" y="2014742"/>
                </a:lnTo>
                <a:close/>
              </a:path>
            </a:pathLst>
          </a:cu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3587014">
            <a:off x="717808" y="5664645"/>
            <a:ext cx="7012669" cy="2968874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3587014">
            <a:off x="-2171154" y="457190"/>
            <a:ext cx="3054419" cy="8760233"/>
          </a:xfrm>
          <a:prstGeom prst="rect">
            <a:avLst/>
          </a:prstGeom>
          <a:solidFill>
            <a:srgbClr val="1129BD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80081" y="3103061"/>
            <a:ext cx="565818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备份意义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80081" y="4021106"/>
            <a:ext cx="5658181" cy="2996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meaning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of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backup</a:t>
            </a:r>
          </a:p>
        </p:txBody>
      </p:sp>
      <p:sp>
        <p:nvSpPr>
          <p:cNvPr id="28" name="矩形 27"/>
          <p:cNvSpPr/>
          <p:nvPr/>
        </p:nvSpPr>
        <p:spPr>
          <a:xfrm rot="13587014">
            <a:off x="8096915" y="-79888"/>
            <a:ext cx="6938433" cy="2563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3587014">
            <a:off x="8603640" y="2190909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3587014">
            <a:off x="9672066" y="217547"/>
            <a:ext cx="4891913" cy="1588687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780081" y="2020834"/>
            <a:ext cx="56581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 01</a:t>
            </a:r>
            <a:endParaRPr lang="zh-CN" altLang="en-US" sz="5400" dirty="0">
              <a:solidFill>
                <a:schemeClr val="accent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950856" y="2973192"/>
            <a:ext cx="546694" cy="0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0056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3" grpId="0" animBg="1"/>
      <p:bldP spid="3" grpId="0" animBg="1"/>
      <p:bldP spid="4" grpId="0" animBg="1"/>
      <p:bldP spid="14" grpId="0"/>
      <p:bldP spid="15" grpId="0"/>
      <p:bldP spid="28" grpId="0" animBg="1"/>
      <p:bldP spid="29" grpId="0" animBg="1"/>
      <p:bldP spid="30" grpId="0" animBg="1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83771" y="1966686"/>
            <a:ext cx="3715658" cy="3715658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92571" y="1966686"/>
            <a:ext cx="3715658" cy="3715658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238171" y="1966686"/>
            <a:ext cx="3715658" cy="3715658"/>
            <a:chOff x="4238171" y="1966686"/>
            <a:chExt cx="3715658" cy="3715658"/>
          </a:xfrm>
        </p:grpSpPr>
        <p:sp>
          <p:nvSpPr>
            <p:cNvPr id="3" name="椭圆 2"/>
            <p:cNvSpPr/>
            <p:nvPr/>
          </p:nvSpPr>
          <p:spPr>
            <a:xfrm>
              <a:off x="4238171" y="1966686"/>
              <a:ext cx="3715658" cy="37156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630057" y="2951572"/>
              <a:ext cx="2931886" cy="1745886"/>
              <a:chOff x="6480942" y="1851387"/>
              <a:chExt cx="2627235" cy="174588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673571" y="1851387"/>
                <a:ext cx="2241974" cy="51116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标题文字添加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480942" y="2446958"/>
                <a:ext cx="2627235" cy="115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print the presentation and make it into a film to be used in a wider field. Using PowerPoint,</a:t>
                </a: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1233714" y="5852612"/>
            <a:ext cx="2815772" cy="5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8114" y="5852612"/>
            <a:ext cx="2815772" cy="5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42514" y="5852612"/>
            <a:ext cx="2815772" cy="5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20" name="文本框 19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目标计划概要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23" name="椭圆 22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95217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  <p:bldP spid="9" grpId="0"/>
      <p:bldP spid="10" grpId="0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25029" y="1915040"/>
            <a:ext cx="2501951" cy="2107685"/>
            <a:chOff x="552707" y="3096899"/>
            <a:chExt cx="2501951" cy="2107685"/>
          </a:xfrm>
        </p:grpSpPr>
        <p:sp>
          <p:nvSpPr>
            <p:cNvPr id="3" name="椭圆 2"/>
            <p:cNvSpPr/>
            <p:nvPr/>
          </p:nvSpPr>
          <p:spPr>
            <a:xfrm>
              <a:off x="1114687" y="3096899"/>
              <a:ext cx="1377992" cy="1377994"/>
            </a:xfrm>
            <a:prstGeom prst="ellipse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52707" y="4487419"/>
              <a:ext cx="2501951" cy="717165"/>
              <a:chOff x="6673571" y="1960674"/>
              <a:chExt cx="2241974" cy="7171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673571" y="1960674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838608" y="2304788"/>
                <a:ext cx="19119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3538360" y="1915040"/>
            <a:ext cx="2501951" cy="2107685"/>
            <a:chOff x="552707" y="3096899"/>
            <a:chExt cx="2501951" cy="2107685"/>
          </a:xfrm>
        </p:grpSpPr>
        <p:sp>
          <p:nvSpPr>
            <p:cNvPr id="29" name="椭圆 28"/>
            <p:cNvSpPr/>
            <p:nvPr/>
          </p:nvSpPr>
          <p:spPr>
            <a:xfrm>
              <a:off x="1114687" y="3096899"/>
              <a:ext cx="1377992" cy="1377994"/>
            </a:xfrm>
            <a:prstGeom prst="ellipse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52707" y="4487419"/>
              <a:ext cx="2501951" cy="717165"/>
              <a:chOff x="6673571" y="1960674"/>
              <a:chExt cx="2241974" cy="71716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673571" y="1960674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838608" y="2304788"/>
                <a:ext cx="19119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6151691" y="1915040"/>
            <a:ext cx="2501951" cy="2107685"/>
            <a:chOff x="552707" y="3096899"/>
            <a:chExt cx="2501951" cy="2107685"/>
          </a:xfrm>
        </p:grpSpPr>
        <p:sp>
          <p:nvSpPr>
            <p:cNvPr id="39" name="椭圆 38"/>
            <p:cNvSpPr/>
            <p:nvPr/>
          </p:nvSpPr>
          <p:spPr>
            <a:xfrm>
              <a:off x="1114687" y="3096899"/>
              <a:ext cx="1377992" cy="1377994"/>
            </a:xfrm>
            <a:prstGeom prst="ellipse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52707" y="4487419"/>
              <a:ext cx="2501951" cy="717165"/>
              <a:chOff x="6673571" y="1960674"/>
              <a:chExt cx="2241974" cy="717165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673571" y="1960674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6838608" y="2304788"/>
                <a:ext cx="19119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8765021" y="1915040"/>
            <a:ext cx="2501951" cy="2107685"/>
            <a:chOff x="552707" y="3096899"/>
            <a:chExt cx="2501951" cy="2107685"/>
          </a:xfrm>
        </p:grpSpPr>
        <p:sp>
          <p:nvSpPr>
            <p:cNvPr id="49" name="椭圆 48"/>
            <p:cNvSpPr/>
            <p:nvPr/>
          </p:nvSpPr>
          <p:spPr>
            <a:xfrm>
              <a:off x="1114687" y="3096899"/>
              <a:ext cx="1377992" cy="1377994"/>
            </a:xfrm>
            <a:prstGeom prst="ellipse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52707" y="4487419"/>
              <a:ext cx="2501951" cy="717165"/>
              <a:chOff x="6673571" y="1960674"/>
              <a:chExt cx="2241974" cy="717165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673571" y="1960674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838608" y="2304788"/>
                <a:ext cx="19119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925029" y="4181990"/>
            <a:ext cx="2501951" cy="2107685"/>
            <a:chOff x="552707" y="3096899"/>
            <a:chExt cx="2501951" cy="2107685"/>
          </a:xfrm>
        </p:grpSpPr>
        <p:sp>
          <p:nvSpPr>
            <p:cNvPr id="76" name="椭圆 75"/>
            <p:cNvSpPr/>
            <p:nvPr/>
          </p:nvSpPr>
          <p:spPr>
            <a:xfrm>
              <a:off x="1114687" y="3096899"/>
              <a:ext cx="1377992" cy="1377994"/>
            </a:xfrm>
            <a:prstGeom prst="ellipse">
              <a:avLst/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52707" y="4487419"/>
              <a:ext cx="2501951" cy="717165"/>
              <a:chOff x="6673571" y="1960674"/>
              <a:chExt cx="2241974" cy="717165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6673571" y="1960674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6838608" y="2304788"/>
                <a:ext cx="19119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3538360" y="4181990"/>
            <a:ext cx="2501951" cy="2107685"/>
            <a:chOff x="552707" y="3096899"/>
            <a:chExt cx="2501951" cy="2107685"/>
          </a:xfrm>
        </p:grpSpPr>
        <p:sp>
          <p:nvSpPr>
            <p:cNvPr id="72" name="椭圆 71"/>
            <p:cNvSpPr/>
            <p:nvPr/>
          </p:nvSpPr>
          <p:spPr>
            <a:xfrm>
              <a:off x="1114687" y="3096899"/>
              <a:ext cx="1377992" cy="1377994"/>
            </a:xfrm>
            <a:prstGeom prst="ellipse">
              <a:avLst/>
            </a:prstGeom>
            <a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552707" y="4487419"/>
              <a:ext cx="2501951" cy="717165"/>
              <a:chOff x="6673571" y="1960674"/>
              <a:chExt cx="2241974" cy="717165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6673571" y="1960674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6838608" y="2304788"/>
                <a:ext cx="19119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6151691" y="4181990"/>
            <a:ext cx="2501951" cy="2107685"/>
            <a:chOff x="552707" y="3096899"/>
            <a:chExt cx="2501951" cy="2107685"/>
          </a:xfrm>
        </p:grpSpPr>
        <p:sp>
          <p:nvSpPr>
            <p:cNvPr id="68" name="椭圆 67"/>
            <p:cNvSpPr/>
            <p:nvPr/>
          </p:nvSpPr>
          <p:spPr>
            <a:xfrm>
              <a:off x="1114687" y="3096899"/>
              <a:ext cx="1377992" cy="1377994"/>
            </a:xfrm>
            <a:prstGeom prst="ellipse">
              <a:avLst/>
            </a:prstGeom>
            <a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52707" y="4487419"/>
              <a:ext cx="2501951" cy="717165"/>
              <a:chOff x="6673571" y="1960674"/>
              <a:chExt cx="2241974" cy="717165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6673571" y="1960674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838608" y="2304788"/>
                <a:ext cx="19119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8765021" y="4181990"/>
            <a:ext cx="2501951" cy="2107685"/>
            <a:chOff x="552707" y="3096899"/>
            <a:chExt cx="2501951" cy="2107685"/>
          </a:xfrm>
        </p:grpSpPr>
        <p:sp>
          <p:nvSpPr>
            <p:cNvPr id="64" name="椭圆 63"/>
            <p:cNvSpPr/>
            <p:nvPr/>
          </p:nvSpPr>
          <p:spPr>
            <a:xfrm>
              <a:off x="1114687" y="3096899"/>
              <a:ext cx="1377992" cy="1377994"/>
            </a:xfrm>
            <a:prstGeom prst="ellipse">
              <a:avLst/>
            </a:prstGeom>
            <a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52707" y="4487419"/>
              <a:ext cx="2501951" cy="717165"/>
              <a:chOff x="6673571" y="1960674"/>
              <a:chExt cx="2241974" cy="717165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6673571" y="1960674"/>
                <a:ext cx="2241974" cy="40126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838608" y="2304788"/>
                <a:ext cx="19119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sp>
        <p:nvSpPr>
          <p:cNvPr id="54" name="矩形 53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57" name="文本框 56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目标计划概要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80" name="椭圆 79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894409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34458" y="2364651"/>
            <a:ext cx="1161142" cy="1346924"/>
            <a:chOff x="1734458" y="2364651"/>
            <a:chExt cx="1161142" cy="1346924"/>
          </a:xfrm>
        </p:grpSpPr>
        <p:sp>
          <p:nvSpPr>
            <p:cNvPr id="2" name="六边形 1"/>
            <p:cNvSpPr/>
            <p:nvPr/>
          </p:nvSpPr>
          <p:spPr>
            <a:xfrm rot="5400000">
              <a:off x="1641567" y="2457542"/>
              <a:ext cx="1346924" cy="116114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18"/>
            <p:cNvSpPr/>
            <p:nvPr/>
          </p:nvSpPr>
          <p:spPr>
            <a:xfrm>
              <a:off x="2107427" y="2846395"/>
              <a:ext cx="415204" cy="383435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94782" y="2364651"/>
            <a:ext cx="1161142" cy="1346924"/>
            <a:chOff x="2994782" y="2364651"/>
            <a:chExt cx="1161142" cy="1346924"/>
          </a:xfrm>
        </p:grpSpPr>
        <p:sp>
          <p:nvSpPr>
            <p:cNvPr id="3" name="六边形 2"/>
            <p:cNvSpPr/>
            <p:nvPr/>
          </p:nvSpPr>
          <p:spPr>
            <a:xfrm rot="5400000">
              <a:off x="2901891" y="2457542"/>
              <a:ext cx="1346924" cy="116114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19"/>
            <p:cNvSpPr/>
            <p:nvPr/>
          </p:nvSpPr>
          <p:spPr>
            <a:xfrm>
              <a:off x="3367751" y="2830824"/>
              <a:ext cx="415204" cy="414578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255106" y="2364651"/>
            <a:ext cx="1161142" cy="1346924"/>
            <a:chOff x="4255106" y="2364651"/>
            <a:chExt cx="1161142" cy="1346924"/>
          </a:xfrm>
        </p:grpSpPr>
        <p:sp>
          <p:nvSpPr>
            <p:cNvPr id="4" name="六边形 3"/>
            <p:cNvSpPr/>
            <p:nvPr/>
          </p:nvSpPr>
          <p:spPr>
            <a:xfrm rot="5400000">
              <a:off x="4162215" y="2457542"/>
              <a:ext cx="1346924" cy="116114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20"/>
            <p:cNvSpPr/>
            <p:nvPr/>
          </p:nvSpPr>
          <p:spPr>
            <a:xfrm>
              <a:off x="4628075" y="2856369"/>
              <a:ext cx="415204" cy="363488"/>
            </a:xfrm>
            <a:custGeom>
              <a:avLst/>
              <a:gdLst>
                <a:gd name="T0" fmla="*/ 793 w 853"/>
                <a:gd name="T1" fmla="*/ 481 h 748"/>
                <a:gd name="T2" fmla="*/ 840 w 853"/>
                <a:gd name="T3" fmla="*/ 71 h 748"/>
                <a:gd name="T4" fmla="*/ 840 w 853"/>
                <a:gd name="T5" fmla="*/ 45 h 748"/>
                <a:gd name="T6" fmla="*/ 463 w 853"/>
                <a:gd name="T7" fmla="*/ 45 h 748"/>
                <a:gd name="T8" fmla="*/ 449 w 853"/>
                <a:gd name="T9" fmla="*/ 0 h 748"/>
                <a:gd name="T10" fmla="*/ 376 w 853"/>
                <a:gd name="T11" fmla="*/ 13 h 748"/>
                <a:gd name="T12" fmla="*/ 73 w 853"/>
                <a:gd name="T13" fmla="*/ 45 h 748"/>
                <a:gd name="T14" fmla="*/ 0 w 853"/>
                <a:gd name="T15" fmla="*/ 58 h 748"/>
                <a:gd name="T16" fmla="*/ 60 w 853"/>
                <a:gd name="T17" fmla="*/ 71 h 748"/>
                <a:gd name="T18" fmla="*/ 13 w 853"/>
                <a:gd name="T19" fmla="*/ 481 h 748"/>
                <a:gd name="T20" fmla="*/ 13 w 853"/>
                <a:gd name="T21" fmla="*/ 507 h 748"/>
                <a:gd name="T22" fmla="*/ 414 w 853"/>
                <a:gd name="T23" fmla="*/ 507 h 748"/>
                <a:gd name="T24" fmla="*/ 413 w 853"/>
                <a:gd name="T25" fmla="*/ 565 h 748"/>
                <a:gd name="T26" fmla="*/ 216 w 853"/>
                <a:gd name="T27" fmla="*/ 721 h 748"/>
                <a:gd name="T28" fmla="*/ 216 w 853"/>
                <a:gd name="T29" fmla="*/ 747 h 748"/>
                <a:gd name="T30" fmla="*/ 314 w 853"/>
                <a:gd name="T31" fmla="*/ 748 h 748"/>
                <a:gd name="T32" fmla="*/ 425 w 853"/>
                <a:gd name="T33" fmla="*/ 747 h 748"/>
                <a:gd name="T34" fmla="*/ 428 w 853"/>
                <a:gd name="T35" fmla="*/ 747 h 748"/>
                <a:gd name="T36" fmla="*/ 539 w 853"/>
                <a:gd name="T37" fmla="*/ 748 h 748"/>
                <a:gd name="T38" fmla="*/ 643 w 853"/>
                <a:gd name="T39" fmla="*/ 747 h 748"/>
                <a:gd name="T40" fmla="*/ 643 w 853"/>
                <a:gd name="T41" fmla="*/ 721 h 748"/>
                <a:gd name="T42" fmla="*/ 440 w 853"/>
                <a:gd name="T43" fmla="*/ 565 h 748"/>
                <a:gd name="T44" fmla="*/ 440 w 853"/>
                <a:gd name="T45" fmla="*/ 507 h 748"/>
                <a:gd name="T46" fmla="*/ 840 w 853"/>
                <a:gd name="T47" fmla="*/ 507 h 748"/>
                <a:gd name="T48" fmla="*/ 840 w 853"/>
                <a:gd name="T49" fmla="*/ 481 h 748"/>
                <a:gd name="T50" fmla="*/ 413 w 853"/>
                <a:gd name="T51" fmla="*/ 721 h 748"/>
                <a:gd name="T52" fmla="*/ 413 w 853"/>
                <a:gd name="T53" fmla="*/ 612 h 748"/>
                <a:gd name="T54" fmla="*/ 440 w 853"/>
                <a:gd name="T55" fmla="*/ 721 h 748"/>
                <a:gd name="T56" fmla="*/ 514 w 853"/>
                <a:gd name="T57" fmla="*/ 721 h 748"/>
                <a:gd name="T58" fmla="*/ 436 w 853"/>
                <a:gd name="T59" fmla="*/ 26 h 748"/>
                <a:gd name="T60" fmla="*/ 402 w 853"/>
                <a:gd name="T61" fmla="*/ 45 h 748"/>
                <a:gd name="T62" fmla="*/ 87 w 853"/>
                <a:gd name="T63" fmla="*/ 481 h 748"/>
                <a:gd name="T64" fmla="*/ 389 w 853"/>
                <a:gd name="T65" fmla="*/ 71 h 748"/>
                <a:gd name="T66" fmla="*/ 767 w 853"/>
                <a:gd name="T67" fmla="*/ 71 h 748"/>
                <a:gd name="T68" fmla="*/ 87 w 853"/>
                <a:gd name="T69" fmla="*/ 48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3" h="748">
                  <a:moveTo>
                    <a:pt x="840" y="481"/>
                  </a:moveTo>
                  <a:lnTo>
                    <a:pt x="793" y="481"/>
                  </a:lnTo>
                  <a:lnTo>
                    <a:pt x="793" y="71"/>
                  </a:lnTo>
                  <a:lnTo>
                    <a:pt x="840" y="71"/>
                  </a:lnTo>
                  <a:cubicBezTo>
                    <a:pt x="847" y="71"/>
                    <a:pt x="853" y="65"/>
                    <a:pt x="853" y="58"/>
                  </a:cubicBezTo>
                  <a:cubicBezTo>
                    <a:pt x="853" y="51"/>
                    <a:pt x="847" y="45"/>
                    <a:pt x="840" y="45"/>
                  </a:cubicBezTo>
                  <a:lnTo>
                    <a:pt x="780" y="45"/>
                  </a:lnTo>
                  <a:lnTo>
                    <a:pt x="463" y="45"/>
                  </a:lnTo>
                  <a:lnTo>
                    <a:pt x="463" y="13"/>
                  </a:lnTo>
                  <a:cubicBezTo>
                    <a:pt x="463" y="6"/>
                    <a:pt x="457" y="0"/>
                    <a:pt x="449" y="0"/>
                  </a:cubicBezTo>
                  <a:lnTo>
                    <a:pt x="389" y="0"/>
                  </a:lnTo>
                  <a:cubicBezTo>
                    <a:pt x="382" y="0"/>
                    <a:pt x="376" y="6"/>
                    <a:pt x="376" y="13"/>
                  </a:cubicBezTo>
                  <a:lnTo>
                    <a:pt x="376" y="45"/>
                  </a:lnTo>
                  <a:lnTo>
                    <a:pt x="73" y="45"/>
                  </a:lnTo>
                  <a:lnTo>
                    <a:pt x="13" y="45"/>
                  </a:lnTo>
                  <a:cubicBezTo>
                    <a:pt x="6" y="45"/>
                    <a:pt x="0" y="51"/>
                    <a:pt x="0" y="58"/>
                  </a:cubicBezTo>
                  <a:cubicBezTo>
                    <a:pt x="0" y="65"/>
                    <a:pt x="6" y="71"/>
                    <a:pt x="13" y="71"/>
                  </a:cubicBezTo>
                  <a:lnTo>
                    <a:pt x="60" y="71"/>
                  </a:lnTo>
                  <a:lnTo>
                    <a:pt x="60" y="481"/>
                  </a:lnTo>
                  <a:lnTo>
                    <a:pt x="13" y="481"/>
                  </a:lnTo>
                  <a:cubicBezTo>
                    <a:pt x="6" y="481"/>
                    <a:pt x="0" y="487"/>
                    <a:pt x="0" y="494"/>
                  </a:cubicBezTo>
                  <a:cubicBezTo>
                    <a:pt x="0" y="501"/>
                    <a:pt x="6" y="507"/>
                    <a:pt x="13" y="507"/>
                  </a:cubicBezTo>
                  <a:lnTo>
                    <a:pt x="73" y="507"/>
                  </a:lnTo>
                  <a:lnTo>
                    <a:pt x="414" y="507"/>
                  </a:lnTo>
                  <a:cubicBezTo>
                    <a:pt x="414" y="508"/>
                    <a:pt x="413" y="508"/>
                    <a:pt x="413" y="509"/>
                  </a:cubicBezTo>
                  <a:lnTo>
                    <a:pt x="413" y="565"/>
                  </a:lnTo>
                  <a:lnTo>
                    <a:pt x="307" y="721"/>
                  </a:lnTo>
                  <a:lnTo>
                    <a:pt x="216" y="721"/>
                  </a:lnTo>
                  <a:cubicBezTo>
                    <a:pt x="209" y="721"/>
                    <a:pt x="203" y="727"/>
                    <a:pt x="203" y="734"/>
                  </a:cubicBezTo>
                  <a:cubicBezTo>
                    <a:pt x="203" y="741"/>
                    <a:pt x="209" y="747"/>
                    <a:pt x="216" y="747"/>
                  </a:cubicBezTo>
                  <a:lnTo>
                    <a:pt x="312" y="747"/>
                  </a:lnTo>
                  <a:cubicBezTo>
                    <a:pt x="312" y="748"/>
                    <a:pt x="313" y="748"/>
                    <a:pt x="314" y="748"/>
                  </a:cubicBezTo>
                  <a:cubicBezTo>
                    <a:pt x="315" y="748"/>
                    <a:pt x="316" y="748"/>
                    <a:pt x="317" y="747"/>
                  </a:cubicBezTo>
                  <a:lnTo>
                    <a:pt x="425" y="747"/>
                  </a:lnTo>
                  <a:cubicBezTo>
                    <a:pt x="426" y="747"/>
                    <a:pt x="426" y="748"/>
                    <a:pt x="427" y="748"/>
                  </a:cubicBezTo>
                  <a:cubicBezTo>
                    <a:pt x="427" y="748"/>
                    <a:pt x="428" y="747"/>
                    <a:pt x="428" y="747"/>
                  </a:cubicBezTo>
                  <a:lnTo>
                    <a:pt x="537" y="747"/>
                  </a:lnTo>
                  <a:cubicBezTo>
                    <a:pt x="537" y="748"/>
                    <a:pt x="538" y="748"/>
                    <a:pt x="539" y="748"/>
                  </a:cubicBezTo>
                  <a:cubicBezTo>
                    <a:pt x="540" y="748"/>
                    <a:pt x="541" y="748"/>
                    <a:pt x="542" y="747"/>
                  </a:cubicBezTo>
                  <a:lnTo>
                    <a:pt x="643" y="747"/>
                  </a:lnTo>
                  <a:cubicBezTo>
                    <a:pt x="650" y="747"/>
                    <a:pt x="656" y="741"/>
                    <a:pt x="656" y="734"/>
                  </a:cubicBezTo>
                  <a:cubicBezTo>
                    <a:pt x="656" y="727"/>
                    <a:pt x="650" y="721"/>
                    <a:pt x="643" y="721"/>
                  </a:cubicBezTo>
                  <a:lnTo>
                    <a:pt x="546" y="721"/>
                  </a:lnTo>
                  <a:lnTo>
                    <a:pt x="440" y="565"/>
                  </a:lnTo>
                  <a:lnTo>
                    <a:pt x="440" y="509"/>
                  </a:lnTo>
                  <a:cubicBezTo>
                    <a:pt x="440" y="508"/>
                    <a:pt x="440" y="508"/>
                    <a:pt x="440" y="507"/>
                  </a:cubicBezTo>
                  <a:lnTo>
                    <a:pt x="780" y="507"/>
                  </a:lnTo>
                  <a:lnTo>
                    <a:pt x="840" y="507"/>
                  </a:lnTo>
                  <a:cubicBezTo>
                    <a:pt x="847" y="507"/>
                    <a:pt x="853" y="501"/>
                    <a:pt x="853" y="494"/>
                  </a:cubicBezTo>
                  <a:cubicBezTo>
                    <a:pt x="853" y="487"/>
                    <a:pt x="847" y="481"/>
                    <a:pt x="840" y="481"/>
                  </a:cubicBezTo>
                  <a:close/>
                  <a:moveTo>
                    <a:pt x="413" y="612"/>
                  </a:moveTo>
                  <a:lnTo>
                    <a:pt x="413" y="721"/>
                  </a:lnTo>
                  <a:lnTo>
                    <a:pt x="339" y="721"/>
                  </a:lnTo>
                  <a:lnTo>
                    <a:pt x="413" y="612"/>
                  </a:lnTo>
                  <a:close/>
                  <a:moveTo>
                    <a:pt x="514" y="721"/>
                  </a:moveTo>
                  <a:lnTo>
                    <a:pt x="440" y="721"/>
                  </a:lnTo>
                  <a:lnTo>
                    <a:pt x="440" y="612"/>
                  </a:lnTo>
                  <a:lnTo>
                    <a:pt x="514" y="721"/>
                  </a:lnTo>
                  <a:close/>
                  <a:moveTo>
                    <a:pt x="402" y="26"/>
                  </a:moveTo>
                  <a:lnTo>
                    <a:pt x="436" y="26"/>
                  </a:lnTo>
                  <a:lnTo>
                    <a:pt x="436" y="45"/>
                  </a:lnTo>
                  <a:lnTo>
                    <a:pt x="402" y="45"/>
                  </a:lnTo>
                  <a:lnTo>
                    <a:pt x="402" y="26"/>
                  </a:lnTo>
                  <a:close/>
                  <a:moveTo>
                    <a:pt x="87" y="481"/>
                  </a:moveTo>
                  <a:lnTo>
                    <a:pt x="87" y="71"/>
                  </a:lnTo>
                  <a:lnTo>
                    <a:pt x="389" y="71"/>
                  </a:lnTo>
                  <a:lnTo>
                    <a:pt x="449" y="71"/>
                  </a:lnTo>
                  <a:lnTo>
                    <a:pt x="767" y="71"/>
                  </a:lnTo>
                  <a:lnTo>
                    <a:pt x="767" y="481"/>
                  </a:lnTo>
                  <a:lnTo>
                    <a:pt x="87" y="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515430" y="2364651"/>
            <a:ext cx="1161142" cy="1346924"/>
            <a:chOff x="5515430" y="2364651"/>
            <a:chExt cx="1161142" cy="1346924"/>
          </a:xfrm>
        </p:grpSpPr>
        <p:sp>
          <p:nvSpPr>
            <p:cNvPr id="5" name="六边形 4"/>
            <p:cNvSpPr/>
            <p:nvPr/>
          </p:nvSpPr>
          <p:spPr>
            <a:xfrm rot="5400000">
              <a:off x="5422539" y="2457542"/>
              <a:ext cx="1346924" cy="116114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21"/>
            <p:cNvSpPr/>
            <p:nvPr/>
          </p:nvSpPr>
          <p:spPr>
            <a:xfrm>
              <a:off x="5888399" y="2846709"/>
              <a:ext cx="415204" cy="382808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775754" y="2364651"/>
            <a:ext cx="1161142" cy="1346924"/>
            <a:chOff x="6775754" y="2364651"/>
            <a:chExt cx="1161142" cy="1346924"/>
          </a:xfrm>
        </p:grpSpPr>
        <p:sp>
          <p:nvSpPr>
            <p:cNvPr id="6" name="六边形 5"/>
            <p:cNvSpPr/>
            <p:nvPr/>
          </p:nvSpPr>
          <p:spPr>
            <a:xfrm rot="5400000">
              <a:off x="6682863" y="2457542"/>
              <a:ext cx="1346924" cy="116114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22"/>
            <p:cNvSpPr/>
            <p:nvPr/>
          </p:nvSpPr>
          <p:spPr>
            <a:xfrm>
              <a:off x="7148723" y="2889133"/>
              <a:ext cx="415204" cy="297960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036078" y="2364651"/>
            <a:ext cx="1161142" cy="1346924"/>
            <a:chOff x="8036078" y="2364651"/>
            <a:chExt cx="1161142" cy="1346924"/>
          </a:xfrm>
        </p:grpSpPr>
        <p:sp>
          <p:nvSpPr>
            <p:cNvPr id="7" name="六边形 6"/>
            <p:cNvSpPr/>
            <p:nvPr/>
          </p:nvSpPr>
          <p:spPr>
            <a:xfrm rot="5400000">
              <a:off x="7943187" y="2457542"/>
              <a:ext cx="1346924" cy="1161142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23"/>
            <p:cNvSpPr/>
            <p:nvPr/>
          </p:nvSpPr>
          <p:spPr>
            <a:xfrm>
              <a:off x="8409047" y="2834559"/>
              <a:ext cx="415204" cy="407108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296400" y="2364651"/>
            <a:ext cx="1161142" cy="1346924"/>
            <a:chOff x="9296400" y="2364651"/>
            <a:chExt cx="1161142" cy="1346924"/>
          </a:xfrm>
        </p:grpSpPr>
        <p:sp>
          <p:nvSpPr>
            <p:cNvPr id="8" name="六边形 7"/>
            <p:cNvSpPr/>
            <p:nvPr/>
          </p:nvSpPr>
          <p:spPr>
            <a:xfrm rot="5400000">
              <a:off x="9203509" y="2457542"/>
              <a:ext cx="1346924" cy="116114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24"/>
            <p:cNvSpPr/>
            <p:nvPr/>
          </p:nvSpPr>
          <p:spPr>
            <a:xfrm>
              <a:off x="9669369" y="2858336"/>
              <a:ext cx="415204" cy="359555"/>
            </a:xfrm>
            <a:custGeom>
              <a:avLst/>
              <a:gdLst>
                <a:gd name="connsiteX0" fmla="*/ 205065 w 605876"/>
                <a:gd name="connsiteY0" fmla="*/ 428776 h 524672"/>
                <a:gd name="connsiteX1" fmla="*/ 226551 w 605876"/>
                <a:gd name="connsiteY1" fmla="*/ 446081 h 524672"/>
                <a:gd name="connsiteX2" fmla="*/ 233109 w 605876"/>
                <a:gd name="connsiteY2" fmla="*/ 453684 h 524672"/>
                <a:gd name="connsiteX3" fmla="*/ 228349 w 605876"/>
                <a:gd name="connsiteY3" fmla="*/ 499196 h 524672"/>
                <a:gd name="connsiteX4" fmla="*/ 223377 w 605876"/>
                <a:gd name="connsiteY4" fmla="*/ 507538 h 524672"/>
                <a:gd name="connsiteX5" fmla="*/ 141188 w 605876"/>
                <a:gd name="connsiteY5" fmla="*/ 476282 h 524672"/>
                <a:gd name="connsiteX6" fmla="*/ 176835 w 605876"/>
                <a:gd name="connsiteY6" fmla="*/ 430241 h 524672"/>
                <a:gd name="connsiteX7" fmla="*/ 205065 w 605876"/>
                <a:gd name="connsiteY7" fmla="*/ 428776 h 524672"/>
                <a:gd name="connsiteX8" fmla="*/ 481191 w 605876"/>
                <a:gd name="connsiteY8" fmla="*/ 426712 h 524672"/>
                <a:gd name="connsiteX9" fmla="*/ 499583 w 605876"/>
                <a:gd name="connsiteY9" fmla="*/ 434333 h 524672"/>
                <a:gd name="connsiteX10" fmla="*/ 510478 w 605876"/>
                <a:gd name="connsiteY10" fmla="*/ 438454 h 524672"/>
                <a:gd name="connsiteX11" fmla="*/ 526874 w 605876"/>
                <a:gd name="connsiteY11" fmla="*/ 493716 h 524672"/>
                <a:gd name="connsiteX12" fmla="*/ 478851 w 605876"/>
                <a:gd name="connsiteY12" fmla="*/ 524041 h 524672"/>
                <a:gd name="connsiteX13" fmla="*/ 435059 w 605876"/>
                <a:gd name="connsiteY13" fmla="*/ 484629 h 524672"/>
                <a:gd name="connsiteX14" fmla="*/ 460022 w 605876"/>
                <a:gd name="connsiteY14" fmla="*/ 432008 h 524672"/>
                <a:gd name="connsiteX15" fmla="*/ 481191 w 605876"/>
                <a:gd name="connsiteY15" fmla="*/ 426712 h 524672"/>
                <a:gd name="connsiteX16" fmla="*/ 53061 w 605876"/>
                <a:gd name="connsiteY16" fmla="*/ 1 h 524672"/>
                <a:gd name="connsiteX17" fmla="*/ 98044 w 605876"/>
                <a:gd name="connsiteY17" fmla="*/ 2087 h 524672"/>
                <a:gd name="connsiteX18" fmla="*/ 147021 w 605876"/>
                <a:gd name="connsiteY18" fmla="*/ 21735 h 524672"/>
                <a:gd name="connsiteX19" fmla="*/ 159609 w 605876"/>
                <a:gd name="connsiteY19" fmla="*/ 48882 h 524672"/>
                <a:gd name="connsiteX20" fmla="*/ 576919 w 605876"/>
                <a:gd name="connsiteY20" fmla="*/ 34622 h 524672"/>
                <a:gd name="connsiteX21" fmla="*/ 604951 w 605876"/>
                <a:gd name="connsiteY21" fmla="*/ 62508 h 524672"/>
                <a:gd name="connsiteX22" fmla="*/ 551531 w 605876"/>
                <a:gd name="connsiteY22" fmla="*/ 185886 h 524672"/>
                <a:gd name="connsiteX23" fmla="*/ 509959 w 605876"/>
                <a:gd name="connsiteY23" fmla="*/ 288244 h 524672"/>
                <a:gd name="connsiteX24" fmla="*/ 501919 w 605876"/>
                <a:gd name="connsiteY24" fmla="*/ 295532 h 524672"/>
                <a:gd name="connsiteX25" fmla="*/ 486898 w 605876"/>
                <a:gd name="connsiteY25" fmla="*/ 302082 h 524672"/>
                <a:gd name="connsiteX26" fmla="*/ 487216 w 605876"/>
                <a:gd name="connsiteY26" fmla="*/ 302927 h 524672"/>
                <a:gd name="connsiteX27" fmla="*/ 212394 w 605876"/>
                <a:gd name="connsiteY27" fmla="*/ 303772 h 524672"/>
                <a:gd name="connsiteX28" fmla="*/ 198748 w 605876"/>
                <a:gd name="connsiteY28" fmla="*/ 360813 h 524672"/>
                <a:gd name="connsiteX29" fmla="*/ 533865 w 605876"/>
                <a:gd name="connsiteY29" fmla="*/ 360285 h 524672"/>
                <a:gd name="connsiteX30" fmla="*/ 533865 w 605876"/>
                <a:gd name="connsiteY30" fmla="*/ 403594 h 524672"/>
                <a:gd name="connsiteX31" fmla="*/ 167225 w 605876"/>
                <a:gd name="connsiteY31" fmla="*/ 406340 h 524672"/>
                <a:gd name="connsiteX32" fmla="*/ 145434 w 605876"/>
                <a:gd name="connsiteY32" fmla="*/ 377714 h 524672"/>
                <a:gd name="connsiteX33" fmla="*/ 181612 w 605876"/>
                <a:gd name="connsiteY33" fmla="*/ 279793 h 524672"/>
                <a:gd name="connsiteX34" fmla="*/ 181506 w 605876"/>
                <a:gd name="connsiteY34" fmla="*/ 279793 h 524672"/>
                <a:gd name="connsiteX35" fmla="*/ 131789 w 605876"/>
                <a:gd name="connsiteY35" fmla="*/ 122507 h 524672"/>
                <a:gd name="connsiteX36" fmla="*/ 98044 w 605876"/>
                <a:gd name="connsiteY36" fmla="*/ 47298 h 524672"/>
                <a:gd name="connsiteX37" fmla="*/ 30979 w 605876"/>
                <a:gd name="connsiteY37" fmla="*/ 45291 h 524672"/>
                <a:gd name="connsiteX38" fmla="*/ 20824 w 605876"/>
                <a:gd name="connsiteY38" fmla="*/ 47931 h 524672"/>
                <a:gd name="connsiteX39" fmla="*/ 10140 w 605876"/>
                <a:gd name="connsiteY39" fmla="*/ 8214 h 524672"/>
                <a:gd name="connsiteX40" fmla="*/ 53061 w 605876"/>
                <a:gd name="connsiteY40" fmla="*/ 1 h 52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5876" h="524672">
                  <a:moveTo>
                    <a:pt x="205065" y="428776"/>
                  </a:moveTo>
                  <a:cubicBezTo>
                    <a:pt x="214175" y="431298"/>
                    <a:pt x="222161" y="436947"/>
                    <a:pt x="226551" y="446081"/>
                  </a:cubicBezTo>
                  <a:cubicBezTo>
                    <a:pt x="229089" y="448299"/>
                    <a:pt x="231310" y="450833"/>
                    <a:pt x="233109" y="453684"/>
                  </a:cubicBezTo>
                  <a:cubicBezTo>
                    <a:pt x="242100" y="468151"/>
                    <a:pt x="238186" y="486102"/>
                    <a:pt x="228349" y="499196"/>
                  </a:cubicBezTo>
                  <a:cubicBezTo>
                    <a:pt x="226974" y="502047"/>
                    <a:pt x="225493" y="504793"/>
                    <a:pt x="223377" y="507538"/>
                  </a:cubicBezTo>
                  <a:cubicBezTo>
                    <a:pt x="196721" y="542174"/>
                    <a:pt x="136746" y="520527"/>
                    <a:pt x="141188" y="476282"/>
                  </a:cubicBezTo>
                  <a:cubicBezTo>
                    <a:pt x="143198" y="455902"/>
                    <a:pt x="157690" y="437528"/>
                    <a:pt x="176835" y="430241"/>
                  </a:cubicBezTo>
                  <a:cubicBezTo>
                    <a:pt x="185721" y="426862"/>
                    <a:pt x="195955" y="426255"/>
                    <a:pt x="205065" y="428776"/>
                  </a:cubicBezTo>
                  <a:close/>
                  <a:moveTo>
                    <a:pt x="481191" y="426712"/>
                  </a:moveTo>
                  <a:cubicBezTo>
                    <a:pt x="488080" y="427095"/>
                    <a:pt x="494506" y="429631"/>
                    <a:pt x="499583" y="434333"/>
                  </a:cubicBezTo>
                  <a:cubicBezTo>
                    <a:pt x="503391" y="435178"/>
                    <a:pt x="507093" y="436446"/>
                    <a:pt x="510478" y="438454"/>
                  </a:cubicBezTo>
                  <a:cubicBezTo>
                    <a:pt x="529201" y="449548"/>
                    <a:pt x="536499" y="474274"/>
                    <a:pt x="526874" y="493716"/>
                  </a:cubicBezTo>
                  <a:cubicBezTo>
                    <a:pt x="518517" y="510727"/>
                    <a:pt x="498102" y="524886"/>
                    <a:pt x="478851" y="524041"/>
                  </a:cubicBezTo>
                  <a:cubicBezTo>
                    <a:pt x="456743" y="522984"/>
                    <a:pt x="438655" y="505973"/>
                    <a:pt x="435059" y="484629"/>
                  </a:cubicBezTo>
                  <a:cubicBezTo>
                    <a:pt x="431568" y="464024"/>
                    <a:pt x="441723" y="442363"/>
                    <a:pt x="460022" y="432008"/>
                  </a:cubicBezTo>
                  <a:cubicBezTo>
                    <a:pt x="466951" y="428099"/>
                    <a:pt x="474302" y="426329"/>
                    <a:pt x="481191" y="426712"/>
                  </a:cubicBezTo>
                  <a:close/>
                  <a:moveTo>
                    <a:pt x="53061" y="1"/>
                  </a:moveTo>
                  <a:cubicBezTo>
                    <a:pt x="68584" y="54"/>
                    <a:pt x="84451" y="1823"/>
                    <a:pt x="98044" y="2087"/>
                  </a:cubicBezTo>
                  <a:cubicBezTo>
                    <a:pt x="121634" y="2510"/>
                    <a:pt x="134433" y="1453"/>
                    <a:pt x="147021" y="21735"/>
                  </a:cubicBezTo>
                  <a:cubicBezTo>
                    <a:pt x="151887" y="29657"/>
                    <a:pt x="156013" y="38847"/>
                    <a:pt x="159609" y="48882"/>
                  </a:cubicBezTo>
                  <a:cubicBezTo>
                    <a:pt x="300405" y="43072"/>
                    <a:pt x="435700" y="56593"/>
                    <a:pt x="576919" y="34622"/>
                  </a:cubicBezTo>
                  <a:cubicBezTo>
                    <a:pt x="593315" y="31981"/>
                    <a:pt x="610028" y="44340"/>
                    <a:pt x="604951" y="62508"/>
                  </a:cubicBezTo>
                  <a:cubicBezTo>
                    <a:pt x="592363" y="106240"/>
                    <a:pt x="565811" y="142789"/>
                    <a:pt x="551531" y="185886"/>
                  </a:cubicBezTo>
                  <a:cubicBezTo>
                    <a:pt x="539154" y="223175"/>
                    <a:pt x="532279" y="255392"/>
                    <a:pt x="509959" y="288244"/>
                  </a:cubicBezTo>
                  <a:cubicBezTo>
                    <a:pt x="507632" y="291624"/>
                    <a:pt x="504881" y="293948"/>
                    <a:pt x="501919" y="295532"/>
                  </a:cubicBezTo>
                  <a:cubicBezTo>
                    <a:pt x="498217" y="299335"/>
                    <a:pt x="493351" y="302082"/>
                    <a:pt x="486898" y="302082"/>
                  </a:cubicBezTo>
                  <a:lnTo>
                    <a:pt x="487216" y="302927"/>
                  </a:lnTo>
                  <a:cubicBezTo>
                    <a:pt x="404282" y="309581"/>
                    <a:pt x="294481" y="328384"/>
                    <a:pt x="212394" y="303772"/>
                  </a:cubicBezTo>
                  <a:cubicBezTo>
                    <a:pt x="210067" y="323102"/>
                    <a:pt x="204990" y="342010"/>
                    <a:pt x="198748" y="360813"/>
                  </a:cubicBezTo>
                  <a:cubicBezTo>
                    <a:pt x="310348" y="359756"/>
                    <a:pt x="422371" y="356904"/>
                    <a:pt x="533865" y="360285"/>
                  </a:cubicBezTo>
                  <a:cubicBezTo>
                    <a:pt x="561898" y="361024"/>
                    <a:pt x="561686" y="402537"/>
                    <a:pt x="533865" y="403594"/>
                  </a:cubicBezTo>
                  <a:cubicBezTo>
                    <a:pt x="411899" y="408453"/>
                    <a:pt x="289298" y="405706"/>
                    <a:pt x="167225" y="406340"/>
                  </a:cubicBezTo>
                  <a:cubicBezTo>
                    <a:pt x="153157" y="406340"/>
                    <a:pt x="140780" y="391763"/>
                    <a:pt x="145434" y="377714"/>
                  </a:cubicBezTo>
                  <a:cubicBezTo>
                    <a:pt x="156542" y="344440"/>
                    <a:pt x="164793" y="310321"/>
                    <a:pt x="181612" y="279793"/>
                  </a:cubicBezTo>
                  <a:cubicBezTo>
                    <a:pt x="181506" y="279793"/>
                    <a:pt x="181506" y="279793"/>
                    <a:pt x="181506" y="279793"/>
                  </a:cubicBezTo>
                  <a:cubicBezTo>
                    <a:pt x="164369" y="227505"/>
                    <a:pt x="148291" y="174901"/>
                    <a:pt x="131789" y="122507"/>
                  </a:cubicBezTo>
                  <a:cubicBezTo>
                    <a:pt x="125230" y="101698"/>
                    <a:pt x="120470" y="57544"/>
                    <a:pt x="98044" y="47298"/>
                  </a:cubicBezTo>
                  <a:cubicBezTo>
                    <a:pt x="90957" y="44023"/>
                    <a:pt x="37854" y="42016"/>
                    <a:pt x="30979" y="45291"/>
                  </a:cubicBezTo>
                  <a:cubicBezTo>
                    <a:pt x="27488" y="46981"/>
                    <a:pt x="24632" y="47614"/>
                    <a:pt x="20824" y="47931"/>
                  </a:cubicBezTo>
                  <a:cubicBezTo>
                    <a:pt x="-439" y="49410"/>
                    <a:pt x="-7843" y="18037"/>
                    <a:pt x="10140" y="8214"/>
                  </a:cubicBezTo>
                  <a:cubicBezTo>
                    <a:pt x="22358" y="1612"/>
                    <a:pt x="37537" y="-52"/>
                    <a:pt x="5306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933819" y="3482253"/>
            <a:ext cx="1161142" cy="1346924"/>
            <a:chOff x="9933819" y="3482253"/>
            <a:chExt cx="1161142" cy="1346924"/>
          </a:xfrm>
        </p:grpSpPr>
        <p:sp>
          <p:nvSpPr>
            <p:cNvPr id="18" name="六边形 17"/>
            <p:cNvSpPr/>
            <p:nvPr/>
          </p:nvSpPr>
          <p:spPr>
            <a:xfrm rot="5400000">
              <a:off x="9840928" y="3575144"/>
              <a:ext cx="1346924" cy="116114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25"/>
            <p:cNvSpPr/>
            <p:nvPr/>
          </p:nvSpPr>
          <p:spPr>
            <a:xfrm>
              <a:off x="10306788" y="3948428"/>
              <a:ext cx="415204" cy="414575"/>
            </a:xfrm>
            <a:custGeom>
              <a:avLst/>
              <a:gdLst>
                <a:gd name="connsiteX0" fmla="*/ 363831 w 606268"/>
                <a:gd name="connsiteY0" fmla="*/ 340966 h 605351"/>
                <a:gd name="connsiteX1" fmla="*/ 359912 w 606268"/>
                <a:gd name="connsiteY1" fmla="*/ 342599 h 605351"/>
                <a:gd name="connsiteX2" fmla="*/ 358688 w 606268"/>
                <a:gd name="connsiteY2" fmla="*/ 347741 h 605351"/>
                <a:gd name="connsiteX3" fmla="*/ 358688 w 606268"/>
                <a:gd name="connsiteY3" fmla="*/ 353537 h 605351"/>
                <a:gd name="connsiteX4" fmla="*/ 368811 w 606268"/>
                <a:gd name="connsiteY4" fmla="*/ 353537 h 605351"/>
                <a:gd name="connsiteX5" fmla="*/ 368811 w 606268"/>
                <a:gd name="connsiteY5" fmla="*/ 347741 h 605351"/>
                <a:gd name="connsiteX6" fmla="*/ 367668 w 606268"/>
                <a:gd name="connsiteY6" fmla="*/ 342599 h 605351"/>
                <a:gd name="connsiteX7" fmla="*/ 363831 w 606268"/>
                <a:gd name="connsiteY7" fmla="*/ 340966 h 605351"/>
                <a:gd name="connsiteX8" fmla="*/ 324211 w 606268"/>
                <a:gd name="connsiteY8" fmla="*/ 340812 h 605351"/>
                <a:gd name="connsiteX9" fmla="*/ 321764 w 606268"/>
                <a:gd name="connsiteY9" fmla="*/ 341301 h 605351"/>
                <a:gd name="connsiteX10" fmla="*/ 319480 w 606268"/>
                <a:gd name="connsiteY10" fmla="*/ 343096 h 605351"/>
                <a:gd name="connsiteX11" fmla="*/ 319480 w 606268"/>
                <a:gd name="connsiteY11" fmla="*/ 378828 h 605351"/>
                <a:gd name="connsiteX12" fmla="*/ 322172 w 606268"/>
                <a:gd name="connsiteY12" fmla="*/ 380867 h 605351"/>
                <a:gd name="connsiteX13" fmla="*/ 324945 w 606268"/>
                <a:gd name="connsiteY13" fmla="*/ 381438 h 605351"/>
                <a:gd name="connsiteX14" fmla="*/ 328045 w 606268"/>
                <a:gd name="connsiteY14" fmla="*/ 380215 h 605351"/>
                <a:gd name="connsiteX15" fmla="*/ 329023 w 606268"/>
                <a:gd name="connsiteY15" fmla="*/ 376299 h 605351"/>
                <a:gd name="connsiteX16" fmla="*/ 329023 w 606268"/>
                <a:gd name="connsiteY16" fmla="*/ 346685 h 605351"/>
                <a:gd name="connsiteX17" fmla="*/ 327800 w 606268"/>
                <a:gd name="connsiteY17" fmla="*/ 342280 h 605351"/>
                <a:gd name="connsiteX18" fmla="*/ 324211 w 606268"/>
                <a:gd name="connsiteY18" fmla="*/ 340812 h 605351"/>
                <a:gd name="connsiteX19" fmla="*/ 266475 w 606268"/>
                <a:gd name="connsiteY19" fmla="*/ 332408 h 605351"/>
                <a:gd name="connsiteX20" fmla="*/ 277906 w 606268"/>
                <a:gd name="connsiteY20" fmla="*/ 332408 h 605351"/>
                <a:gd name="connsiteX21" fmla="*/ 277906 w 606268"/>
                <a:gd name="connsiteY21" fmla="*/ 376364 h 605351"/>
                <a:gd name="connsiteX22" fmla="*/ 278641 w 606268"/>
                <a:gd name="connsiteY22" fmla="*/ 379300 h 605351"/>
                <a:gd name="connsiteX23" fmla="*/ 281009 w 606268"/>
                <a:gd name="connsiteY23" fmla="*/ 380197 h 605351"/>
                <a:gd name="connsiteX24" fmla="*/ 284193 w 606268"/>
                <a:gd name="connsiteY24" fmla="*/ 378974 h 605351"/>
                <a:gd name="connsiteX25" fmla="*/ 287786 w 606268"/>
                <a:gd name="connsiteY25" fmla="*/ 375875 h 605351"/>
                <a:gd name="connsiteX26" fmla="*/ 287786 w 606268"/>
                <a:gd name="connsiteY26" fmla="*/ 332408 h 605351"/>
                <a:gd name="connsiteX27" fmla="*/ 299217 w 606268"/>
                <a:gd name="connsiteY27" fmla="*/ 332408 h 605351"/>
                <a:gd name="connsiteX28" fmla="*/ 299217 w 606268"/>
                <a:gd name="connsiteY28" fmla="*/ 389657 h 605351"/>
                <a:gd name="connsiteX29" fmla="*/ 287786 w 606268"/>
                <a:gd name="connsiteY29" fmla="*/ 389657 h 605351"/>
                <a:gd name="connsiteX30" fmla="*/ 287786 w 606268"/>
                <a:gd name="connsiteY30" fmla="*/ 383378 h 605351"/>
                <a:gd name="connsiteX31" fmla="*/ 281091 w 606268"/>
                <a:gd name="connsiteY31" fmla="*/ 388678 h 605351"/>
                <a:gd name="connsiteX32" fmla="*/ 274477 w 606268"/>
                <a:gd name="connsiteY32" fmla="*/ 390554 h 605351"/>
                <a:gd name="connsiteX33" fmla="*/ 268516 w 606268"/>
                <a:gd name="connsiteY33" fmla="*/ 387944 h 605351"/>
                <a:gd name="connsiteX34" fmla="*/ 266475 w 606268"/>
                <a:gd name="connsiteY34" fmla="*/ 380279 h 605351"/>
                <a:gd name="connsiteX35" fmla="*/ 364321 w 606268"/>
                <a:gd name="connsiteY35" fmla="*/ 330926 h 605351"/>
                <a:gd name="connsiteX36" fmla="*/ 376404 w 606268"/>
                <a:gd name="connsiteY36" fmla="*/ 335252 h 605351"/>
                <a:gd name="connsiteX37" fmla="*/ 380650 w 606268"/>
                <a:gd name="connsiteY37" fmla="*/ 347823 h 605351"/>
                <a:gd name="connsiteX38" fmla="*/ 380650 w 606268"/>
                <a:gd name="connsiteY38" fmla="*/ 362434 h 605351"/>
                <a:gd name="connsiteX39" fmla="*/ 358688 w 606268"/>
                <a:gd name="connsiteY39" fmla="*/ 362434 h 605351"/>
                <a:gd name="connsiteX40" fmla="*/ 358688 w 606268"/>
                <a:gd name="connsiteY40" fmla="*/ 373209 h 605351"/>
                <a:gd name="connsiteX41" fmla="*/ 359831 w 606268"/>
                <a:gd name="connsiteY41" fmla="*/ 379494 h 605351"/>
                <a:gd name="connsiteX42" fmla="*/ 363749 w 606268"/>
                <a:gd name="connsiteY42" fmla="*/ 381290 h 605351"/>
                <a:gd name="connsiteX43" fmla="*/ 367668 w 606268"/>
                <a:gd name="connsiteY43" fmla="*/ 379739 h 605351"/>
                <a:gd name="connsiteX44" fmla="*/ 368811 w 606268"/>
                <a:gd name="connsiteY44" fmla="*/ 373209 h 605351"/>
                <a:gd name="connsiteX45" fmla="*/ 368811 w 606268"/>
                <a:gd name="connsiteY45" fmla="*/ 370597 h 605351"/>
                <a:gd name="connsiteX46" fmla="*/ 380650 w 606268"/>
                <a:gd name="connsiteY46" fmla="*/ 370597 h 605351"/>
                <a:gd name="connsiteX47" fmla="*/ 380650 w 606268"/>
                <a:gd name="connsiteY47" fmla="*/ 373535 h 605351"/>
                <a:gd name="connsiteX48" fmla="*/ 376323 w 606268"/>
                <a:gd name="connsiteY48" fmla="*/ 386841 h 605351"/>
                <a:gd name="connsiteX49" fmla="*/ 363423 w 606268"/>
                <a:gd name="connsiteY49" fmla="*/ 391330 h 605351"/>
                <a:gd name="connsiteX50" fmla="*/ 351339 w 606268"/>
                <a:gd name="connsiteY50" fmla="*/ 386596 h 605351"/>
                <a:gd name="connsiteX51" fmla="*/ 346849 w 606268"/>
                <a:gd name="connsiteY51" fmla="*/ 373535 h 605351"/>
                <a:gd name="connsiteX52" fmla="*/ 346849 w 606268"/>
                <a:gd name="connsiteY52" fmla="*/ 347823 h 605351"/>
                <a:gd name="connsiteX53" fmla="*/ 351748 w 606268"/>
                <a:gd name="connsiteY53" fmla="*/ 335660 h 605351"/>
                <a:gd name="connsiteX54" fmla="*/ 364321 w 606268"/>
                <a:gd name="connsiteY54" fmla="*/ 330926 h 605351"/>
                <a:gd name="connsiteX55" fmla="*/ 307897 w 606268"/>
                <a:gd name="connsiteY55" fmla="*/ 312014 h 605351"/>
                <a:gd name="connsiteX56" fmla="*/ 319480 w 606268"/>
                <a:gd name="connsiteY56" fmla="*/ 312014 h 605351"/>
                <a:gd name="connsiteX57" fmla="*/ 319480 w 606268"/>
                <a:gd name="connsiteY57" fmla="*/ 336977 h 605351"/>
                <a:gd name="connsiteX58" fmla="*/ 324374 w 606268"/>
                <a:gd name="connsiteY58" fmla="*/ 333062 h 605351"/>
                <a:gd name="connsiteX59" fmla="*/ 329676 w 606268"/>
                <a:gd name="connsiteY59" fmla="*/ 331675 h 605351"/>
                <a:gd name="connsiteX60" fmla="*/ 337996 w 606268"/>
                <a:gd name="connsiteY60" fmla="*/ 335346 h 605351"/>
                <a:gd name="connsiteX61" fmla="*/ 340851 w 606268"/>
                <a:gd name="connsiteY61" fmla="*/ 346033 h 605351"/>
                <a:gd name="connsiteX62" fmla="*/ 340851 w 606268"/>
                <a:gd name="connsiteY62" fmla="*/ 377849 h 605351"/>
                <a:gd name="connsiteX63" fmla="*/ 338159 w 606268"/>
                <a:gd name="connsiteY63" fmla="*/ 387230 h 605351"/>
                <a:gd name="connsiteX64" fmla="*/ 330329 w 606268"/>
                <a:gd name="connsiteY64" fmla="*/ 390412 h 605351"/>
                <a:gd name="connsiteX65" fmla="*/ 324374 w 606268"/>
                <a:gd name="connsiteY65" fmla="*/ 389188 h 605351"/>
                <a:gd name="connsiteX66" fmla="*/ 319480 w 606268"/>
                <a:gd name="connsiteY66" fmla="*/ 385273 h 605351"/>
                <a:gd name="connsiteX67" fmla="*/ 319480 w 606268"/>
                <a:gd name="connsiteY67" fmla="*/ 389678 h 605351"/>
                <a:gd name="connsiteX68" fmla="*/ 307897 w 606268"/>
                <a:gd name="connsiteY68" fmla="*/ 389678 h 605351"/>
                <a:gd name="connsiteX69" fmla="*/ 221666 w 606268"/>
                <a:gd name="connsiteY69" fmla="*/ 312014 h 605351"/>
                <a:gd name="connsiteX70" fmla="*/ 261394 w 606268"/>
                <a:gd name="connsiteY70" fmla="*/ 312014 h 605351"/>
                <a:gd name="connsiteX71" fmla="*/ 261394 w 606268"/>
                <a:gd name="connsiteY71" fmla="*/ 323266 h 605351"/>
                <a:gd name="connsiteX72" fmla="*/ 247988 w 606268"/>
                <a:gd name="connsiteY72" fmla="*/ 323266 h 605351"/>
                <a:gd name="connsiteX73" fmla="*/ 247988 w 606268"/>
                <a:gd name="connsiteY73" fmla="*/ 389636 h 605351"/>
                <a:gd name="connsiteX74" fmla="*/ 235072 w 606268"/>
                <a:gd name="connsiteY74" fmla="*/ 389636 h 605351"/>
                <a:gd name="connsiteX75" fmla="*/ 235072 w 606268"/>
                <a:gd name="connsiteY75" fmla="*/ 323266 h 605351"/>
                <a:gd name="connsiteX76" fmla="*/ 221666 w 606268"/>
                <a:gd name="connsiteY76" fmla="*/ 323266 h 605351"/>
                <a:gd name="connsiteX77" fmla="*/ 231181 w 606268"/>
                <a:gd name="connsiteY77" fmla="*/ 297444 h 605351"/>
                <a:gd name="connsiteX78" fmla="*/ 189691 w 606268"/>
                <a:gd name="connsiteY78" fmla="*/ 338793 h 605351"/>
                <a:gd name="connsiteX79" fmla="*/ 189691 w 606268"/>
                <a:gd name="connsiteY79" fmla="*/ 372067 h 605351"/>
                <a:gd name="connsiteX80" fmla="*/ 231181 w 606268"/>
                <a:gd name="connsiteY80" fmla="*/ 413415 h 605351"/>
                <a:gd name="connsiteX81" fmla="*/ 375088 w 606268"/>
                <a:gd name="connsiteY81" fmla="*/ 413415 h 605351"/>
                <a:gd name="connsiteX82" fmla="*/ 416578 w 606268"/>
                <a:gd name="connsiteY82" fmla="*/ 372067 h 605351"/>
                <a:gd name="connsiteX83" fmla="*/ 416578 w 606268"/>
                <a:gd name="connsiteY83" fmla="*/ 338793 h 605351"/>
                <a:gd name="connsiteX84" fmla="*/ 375088 w 606268"/>
                <a:gd name="connsiteY84" fmla="*/ 297444 h 605351"/>
                <a:gd name="connsiteX85" fmla="*/ 301171 w 606268"/>
                <a:gd name="connsiteY85" fmla="*/ 223666 h 605351"/>
                <a:gd name="connsiteX86" fmla="*/ 305269 w 606268"/>
                <a:gd name="connsiteY86" fmla="*/ 224890 h 605351"/>
                <a:gd name="connsiteX87" fmla="*/ 306909 w 606268"/>
                <a:gd name="connsiteY87" fmla="*/ 228316 h 605351"/>
                <a:gd name="connsiteX88" fmla="*/ 306909 w 606268"/>
                <a:gd name="connsiteY88" fmla="*/ 262657 h 605351"/>
                <a:gd name="connsiteX89" fmla="*/ 305351 w 606268"/>
                <a:gd name="connsiteY89" fmla="*/ 266654 h 605351"/>
                <a:gd name="connsiteX90" fmla="*/ 301089 w 606268"/>
                <a:gd name="connsiteY90" fmla="*/ 268122 h 605351"/>
                <a:gd name="connsiteX91" fmla="*/ 297154 w 606268"/>
                <a:gd name="connsiteY91" fmla="*/ 266735 h 605351"/>
                <a:gd name="connsiteX92" fmla="*/ 295760 w 606268"/>
                <a:gd name="connsiteY92" fmla="*/ 262657 h 605351"/>
                <a:gd name="connsiteX93" fmla="*/ 295760 w 606268"/>
                <a:gd name="connsiteY93" fmla="*/ 228316 h 605351"/>
                <a:gd name="connsiteX94" fmla="*/ 297236 w 606268"/>
                <a:gd name="connsiteY94" fmla="*/ 224890 h 605351"/>
                <a:gd name="connsiteX95" fmla="*/ 301171 w 606268"/>
                <a:gd name="connsiteY95" fmla="*/ 223666 h 605351"/>
                <a:gd name="connsiteX96" fmla="*/ 330495 w 606268"/>
                <a:gd name="connsiteY96" fmla="*/ 214341 h 605351"/>
                <a:gd name="connsiteX97" fmla="*/ 330495 w 606268"/>
                <a:gd name="connsiteY97" fmla="*/ 267188 h 605351"/>
                <a:gd name="connsiteX98" fmla="*/ 332782 w 606268"/>
                <a:gd name="connsiteY98" fmla="*/ 275588 h 605351"/>
                <a:gd name="connsiteX99" fmla="*/ 339479 w 606268"/>
                <a:gd name="connsiteY99" fmla="*/ 278442 h 605351"/>
                <a:gd name="connsiteX100" fmla="*/ 346993 w 606268"/>
                <a:gd name="connsiteY100" fmla="*/ 276403 h 605351"/>
                <a:gd name="connsiteX101" fmla="*/ 354425 w 606268"/>
                <a:gd name="connsiteY101" fmla="*/ 270532 h 605351"/>
                <a:gd name="connsiteX102" fmla="*/ 354425 w 606268"/>
                <a:gd name="connsiteY102" fmla="*/ 277545 h 605351"/>
                <a:gd name="connsiteX103" fmla="*/ 367329 w 606268"/>
                <a:gd name="connsiteY103" fmla="*/ 277545 h 605351"/>
                <a:gd name="connsiteX104" fmla="*/ 367329 w 606268"/>
                <a:gd name="connsiteY104" fmla="*/ 214341 h 605351"/>
                <a:gd name="connsiteX105" fmla="*/ 354425 w 606268"/>
                <a:gd name="connsiteY105" fmla="*/ 214341 h 605351"/>
                <a:gd name="connsiteX106" fmla="*/ 354425 w 606268"/>
                <a:gd name="connsiteY106" fmla="*/ 262295 h 605351"/>
                <a:gd name="connsiteX107" fmla="*/ 350505 w 606268"/>
                <a:gd name="connsiteY107" fmla="*/ 265720 h 605351"/>
                <a:gd name="connsiteX108" fmla="*/ 346829 w 606268"/>
                <a:gd name="connsiteY108" fmla="*/ 267025 h 605351"/>
                <a:gd name="connsiteX109" fmla="*/ 344216 w 606268"/>
                <a:gd name="connsiteY109" fmla="*/ 266046 h 605351"/>
                <a:gd name="connsiteX110" fmla="*/ 343399 w 606268"/>
                <a:gd name="connsiteY110" fmla="*/ 262784 h 605351"/>
                <a:gd name="connsiteX111" fmla="*/ 343399 w 606268"/>
                <a:gd name="connsiteY111" fmla="*/ 214341 h 605351"/>
                <a:gd name="connsiteX112" fmla="*/ 301746 w 606268"/>
                <a:gd name="connsiteY112" fmla="*/ 212791 h 605351"/>
                <a:gd name="connsiteX113" fmla="*/ 287780 w 606268"/>
                <a:gd name="connsiteY113" fmla="*/ 217114 h 605351"/>
                <a:gd name="connsiteX114" fmla="*/ 282553 w 606268"/>
                <a:gd name="connsiteY114" fmla="*/ 228776 h 605351"/>
                <a:gd name="connsiteX115" fmla="*/ 282553 w 606268"/>
                <a:gd name="connsiteY115" fmla="*/ 261561 h 605351"/>
                <a:gd name="connsiteX116" fmla="*/ 287617 w 606268"/>
                <a:gd name="connsiteY116" fmla="*/ 274365 h 605351"/>
                <a:gd name="connsiteX117" fmla="*/ 301174 w 606268"/>
                <a:gd name="connsiteY117" fmla="*/ 279095 h 605351"/>
                <a:gd name="connsiteX118" fmla="*/ 314977 w 606268"/>
                <a:gd name="connsiteY118" fmla="*/ 274528 h 605351"/>
                <a:gd name="connsiteX119" fmla="*/ 320041 w 606268"/>
                <a:gd name="connsiteY119" fmla="*/ 261805 h 605351"/>
                <a:gd name="connsiteX120" fmla="*/ 320041 w 606268"/>
                <a:gd name="connsiteY120" fmla="*/ 229184 h 605351"/>
                <a:gd name="connsiteX121" fmla="*/ 314895 w 606268"/>
                <a:gd name="connsiteY121" fmla="*/ 217358 h 605351"/>
                <a:gd name="connsiteX122" fmla="*/ 301746 w 606268"/>
                <a:gd name="connsiteY122" fmla="*/ 212791 h 605351"/>
                <a:gd name="connsiteX123" fmla="*/ 232733 w 606268"/>
                <a:gd name="connsiteY123" fmla="*/ 191913 h 605351"/>
                <a:gd name="connsiteX124" fmla="*/ 250047 w 606268"/>
                <a:gd name="connsiteY124" fmla="*/ 243619 h 605351"/>
                <a:gd name="connsiteX125" fmla="*/ 250047 w 606268"/>
                <a:gd name="connsiteY125" fmla="*/ 277545 h 605351"/>
                <a:gd name="connsiteX126" fmla="*/ 264585 w 606268"/>
                <a:gd name="connsiteY126" fmla="*/ 277545 h 605351"/>
                <a:gd name="connsiteX127" fmla="*/ 264585 w 606268"/>
                <a:gd name="connsiteY127" fmla="*/ 241988 h 605351"/>
                <a:gd name="connsiteX128" fmla="*/ 281491 w 606268"/>
                <a:gd name="connsiteY128" fmla="*/ 191913 h 605351"/>
                <a:gd name="connsiteX129" fmla="*/ 266709 w 606268"/>
                <a:gd name="connsiteY129" fmla="*/ 191913 h 605351"/>
                <a:gd name="connsiteX130" fmla="*/ 257725 w 606268"/>
                <a:gd name="connsiteY130" fmla="*/ 226166 h 605351"/>
                <a:gd name="connsiteX131" fmla="*/ 256826 w 606268"/>
                <a:gd name="connsiteY131" fmla="*/ 226166 h 605351"/>
                <a:gd name="connsiteX132" fmla="*/ 247352 w 606268"/>
                <a:gd name="connsiteY132" fmla="*/ 191913 h 605351"/>
                <a:gd name="connsiteX133" fmla="*/ 303135 w 606268"/>
                <a:gd name="connsiteY133" fmla="*/ 107586 h 605351"/>
                <a:gd name="connsiteX134" fmla="*/ 498495 w 606268"/>
                <a:gd name="connsiteY134" fmla="*/ 302664 h 605351"/>
                <a:gd name="connsiteX135" fmla="*/ 303135 w 606268"/>
                <a:gd name="connsiteY135" fmla="*/ 497742 h 605351"/>
                <a:gd name="connsiteX136" fmla="*/ 107774 w 606268"/>
                <a:gd name="connsiteY136" fmla="*/ 302664 h 605351"/>
                <a:gd name="connsiteX137" fmla="*/ 303135 w 606268"/>
                <a:gd name="connsiteY137" fmla="*/ 107586 h 605351"/>
                <a:gd name="connsiteX138" fmla="*/ 303134 w 606268"/>
                <a:gd name="connsiteY138" fmla="*/ 87261 h 605351"/>
                <a:gd name="connsiteX139" fmla="*/ 87404 w 606268"/>
                <a:gd name="connsiteY139" fmla="*/ 302664 h 605351"/>
                <a:gd name="connsiteX140" fmla="*/ 303134 w 606268"/>
                <a:gd name="connsiteY140" fmla="*/ 518068 h 605351"/>
                <a:gd name="connsiteX141" fmla="*/ 518864 w 606268"/>
                <a:gd name="connsiteY141" fmla="*/ 302664 h 605351"/>
                <a:gd name="connsiteX142" fmla="*/ 303134 w 606268"/>
                <a:gd name="connsiteY142" fmla="*/ 87261 h 605351"/>
                <a:gd name="connsiteX143" fmla="*/ 304114 w 606268"/>
                <a:gd name="connsiteY143" fmla="*/ 276 h 605351"/>
                <a:gd name="connsiteX144" fmla="*/ 331969 w 606268"/>
                <a:gd name="connsiteY144" fmla="*/ 10512 h 605351"/>
                <a:gd name="connsiteX145" fmla="*/ 399441 w 606268"/>
                <a:gd name="connsiteY145" fmla="*/ 57165 h 605351"/>
                <a:gd name="connsiteX146" fmla="*/ 480717 w 606268"/>
                <a:gd name="connsiteY146" fmla="*/ 68665 h 605351"/>
                <a:gd name="connsiteX147" fmla="*/ 530464 w 606268"/>
                <a:gd name="connsiteY147" fmla="*/ 116460 h 605351"/>
                <a:gd name="connsiteX148" fmla="*/ 545167 w 606268"/>
                <a:gd name="connsiteY148" fmla="*/ 197124 h 605351"/>
                <a:gd name="connsiteX149" fmla="*/ 594423 w 606268"/>
                <a:gd name="connsiteY149" fmla="*/ 262618 h 605351"/>
                <a:gd name="connsiteX150" fmla="*/ 595730 w 606268"/>
                <a:gd name="connsiteY150" fmla="*/ 331537 h 605351"/>
                <a:gd name="connsiteX151" fmla="*/ 549088 w 606268"/>
                <a:gd name="connsiteY151" fmla="*/ 398907 h 605351"/>
                <a:gd name="connsiteX152" fmla="*/ 537570 w 606268"/>
                <a:gd name="connsiteY152" fmla="*/ 479979 h 605351"/>
                <a:gd name="connsiteX153" fmla="*/ 502772 w 606268"/>
                <a:gd name="connsiteY153" fmla="*/ 525735 h 605351"/>
                <a:gd name="connsiteX154" fmla="*/ 489703 w 606268"/>
                <a:gd name="connsiteY154" fmla="*/ 529731 h 605351"/>
                <a:gd name="connsiteX155" fmla="*/ 408916 w 606268"/>
                <a:gd name="connsiteY155" fmla="*/ 544331 h 605351"/>
                <a:gd name="connsiteX156" fmla="*/ 343323 w 606268"/>
                <a:gd name="connsiteY156" fmla="*/ 593594 h 605351"/>
                <a:gd name="connsiteX157" fmla="*/ 331560 w 606268"/>
                <a:gd name="connsiteY157" fmla="*/ 600445 h 605351"/>
                <a:gd name="connsiteX158" fmla="*/ 274299 w 606268"/>
                <a:gd name="connsiteY158" fmla="*/ 594899 h 605351"/>
                <a:gd name="connsiteX159" fmla="*/ 206827 w 606268"/>
                <a:gd name="connsiteY159" fmla="*/ 548246 h 605351"/>
                <a:gd name="connsiteX160" fmla="*/ 125632 w 606268"/>
                <a:gd name="connsiteY160" fmla="*/ 536746 h 605351"/>
                <a:gd name="connsiteX161" fmla="*/ 75804 w 606268"/>
                <a:gd name="connsiteY161" fmla="*/ 488951 h 605351"/>
                <a:gd name="connsiteX162" fmla="*/ 61183 w 606268"/>
                <a:gd name="connsiteY162" fmla="*/ 408368 h 605351"/>
                <a:gd name="connsiteX163" fmla="*/ 11845 w 606268"/>
                <a:gd name="connsiteY163" fmla="*/ 342874 h 605351"/>
                <a:gd name="connsiteX164" fmla="*/ 10538 w 606268"/>
                <a:gd name="connsiteY164" fmla="*/ 273955 h 605351"/>
                <a:gd name="connsiteX165" fmla="*/ 57262 w 606268"/>
                <a:gd name="connsiteY165" fmla="*/ 206585 h 605351"/>
                <a:gd name="connsiteX166" fmla="*/ 68779 w 606268"/>
                <a:gd name="connsiteY166" fmla="*/ 125432 h 605351"/>
                <a:gd name="connsiteX167" fmla="*/ 103496 w 606268"/>
                <a:gd name="connsiteY167" fmla="*/ 79757 h 605351"/>
                <a:gd name="connsiteX168" fmla="*/ 116647 w 606268"/>
                <a:gd name="connsiteY168" fmla="*/ 75761 h 605351"/>
                <a:gd name="connsiteX169" fmla="*/ 197352 w 606268"/>
                <a:gd name="connsiteY169" fmla="*/ 61080 h 605351"/>
                <a:gd name="connsiteX170" fmla="*/ 262945 w 606268"/>
                <a:gd name="connsiteY170" fmla="*/ 11898 h 605351"/>
                <a:gd name="connsiteX171" fmla="*/ 274789 w 606268"/>
                <a:gd name="connsiteY171" fmla="*/ 4966 h 605351"/>
                <a:gd name="connsiteX172" fmla="*/ 304114 w 606268"/>
                <a:gd name="connsiteY172" fmla="*/ 276 h 60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06268" h="605351">
                  <a:moveTo>
                    <a:pt x="363831" y="340966"/>
                  </a:moveTo>
                  <a:cubicBezTo>
                    <a:pt x="361953" y="340966"/>
                    <a:pt x="360729" y="341456"/>
                    <a:pt x="359912" y="342599"/>
                  </a:cubicBezTo>
                  <a:cubicBezTo>
                    <a:pt x="359096" y="343578"/>
                    <a:pt x="358688" y="345292"/>
                    <a:pt x="358688" y="347741"/>
                  </a:cubicBezTo>
                  <a:lnTo>
                    <a:pt x="358688" y="353537"/>
                  </a:lnTo>
                  <a:lnTo>
                    <a:pt x="368811" y="353537"/>
                  </a:lnTo>
                  <a:lnTo>
                    <a:pt x="368811" y="347741"/>
                  </a:lnTo>
                  <a:cubicBezTo>
                    <a:pt x="368811" y="345292"/>
                    <a:pt x="368403" y="343578"/>
                    <a:pt x="367668" y="342599"/>
                  </a:cubicBezTo>
                  <a:cubicBezTo>
                    <a:pt x="366852" y="341456"/>
                    <a:pt x="365546" y="340966"/>
                    <a:pt x="363831" y="340966"/>
                  </a:cubicBezTo>
                  <a:close/>
                  <a:moveTo>
                    <a:pt x="324211" y="340812"/>
                  </a:moveTo>
                  <a:cubicBezTo>
                    <a:pt x="323395" y="340812"/>
                    <a:pt x="322579" y="340975"/>
                    <a:pt x="321764" y="341301"/>
                  </a:cubicBezTo>
                  <a:cubicBezTo>
                    <a:pt x="321030" y="341709"/>
                    <a:pt x="320214" y="342280"/>
                    <a:pt x="319480" y="343096"/>
                  </a:cubicBezTo>
                  <a:lnTo>
                    <a:pt x="319480" y="378828"/>
                  </a:lnTo>
                  <a:cubicBezTo>
                    <a:pt x="320377" y="379725"/>
                    <a:pt x="321274" y="380459"/>
                    <a:pt x="322172" y="380867"/>
                  </a:cubicBezTo>
                  <a:cubicBezTo>
                    <a:pt x="323069" y="381275"/>
                    <a:pt x="323966" y="381438"/>
                    <a:pt x="324945" y="381438"/>
                  </a:cubicBezTo>
                  <a:cubicBezTo>
                    <a:pt x="326332" y="381438"/>
                    <a:pt x="327392" y="381030"/>
                    <a:pt x="328045" y="380215"/>
                  </a:cubicBezTo>
                  <a:cubicBezTo>
                    <a:pt x="328697" y="379399"/>
                    <a:pt x="329023" y="378093"/>
                    <a:pt x="329023" y="376299"/>
                  </a:cubicBezTo>
                  <a:lnTo>
                    <a:pt x="329023" y="346685"/>
                  </a:lnTo>
                  <a:cubicBezTo>
                    <a:pt x="329023" y="344727"/>
                    <a:pt x="328616" y="343259"/>
                    <a:pt x="327800" y="342280"/>
                  </a:cubicBezTo>
                  <a:cubicBezTo>
                    <a:pt x="326984" y="341301"/>
                    <a:pt x="325761" y="340812"/>
                    <a:pt x="324211" y="340812"/>
                  </a:cubicBezTo>
                  <a:close/>
                  <a:moveTo>
                    <a:pt x="266475" y="332408"/>
                  </a:moveTo>
                  <a:lnTo>
                    <a:pt x="277906" y="332408"/>
                  </a:lnTo>
                  <a:lnTo>
                    <a:pt x="277906" y="376364"/>
                  </a:lnTo>
                  <a:cubicBezTo>
                    <a:pt x="277906" y="377669"/>
                    <a:pt x="278151" y="378648"/>
                    <a:pt x="278641" y="379300"/>
                  </a:cubicBezTo>
                  <a:cubicBezTo>
                    <a:pt x="279131" y="379871"/>
                    <a:pt x="279947" y="380197"/>
                    <a:pt x="281009" y="380197"/>
                  </a:cubicBezTo>
                  <a:cubicBezTo>
                    <a:pt x="281825" y="380197"/>
                    <a:pt x="282887" y="379789"/>
                    <a:pt x="284193" y="378974"/>
                  </a:cubicBezTo>
                  <a:cubicBezTo>
                    <a:pt x="285500" y="378158"/>
                    <a:pt x="286643" y="377180"/>
                    <a:pt x="287786" y="375875"/>
                  </a:cubicBezTo>
                  <a:lnTo>
                    <a:pt x="287786" y="332408"/>
                  </a:lnTo>
                  <a:lnTo>
                    <a:pt x="299217" y="332408"/>
                  </a:lnTo>
                  <a:lnTo>
                    <a:pt x="299217" y="389657"/>
                  </a:lnTo>
                  <a:lnTo>
                    <a:pt x="287786" y="389657"/>
                  </a:lnTo>
                  <a:lnTo>
                    <a:pt x="287786" y="383378"/>
                  </a:lnTo>
                  <a:cubicBezTo>
                    <a:pt x="285663" y="385742"/>
                    <a:pt x="283458" y="387537"/>
                    <a:pt x="281091" y="388678"/>
                  </a:cubicBezTo>
                  <a:cubicBezTo>
                    <a:pt x="278804" y="389983"/>
                    <a:pt x="276600" y="390554"/>
                    <a:pt x="274477" y="390554"/>
                  </a:cubicBezTo>
                  <a:cubicBezTo>
                    <a:pt x="271782" y="390554"/>
                    <a:pt x="269823" y="389657"/>
                    <a:pt x="268516" y="387944"/>
                  </a:cubicBezTo>
                  <a:cubicBezTo>
                    <a:pt x="267128" y="386232"/>
                    <a:pt x="266475" y="383704"/>
                    <a:pt x="266475" y="380279"/>
                  </a:cubicBezTo>
                  <a:close/>
                  <a:moveTo>
                    <a:pt x="364321" y="330926"/>
                  </a:moveTo>
                  <a:cubicBezTo>
                    <a:pt x="369546" y="330926"/>
                    <a:pt x="373629" y="332395"/>
                    <a:pt x="376404" y="335252"/>
                  </a:cubicBezTo>
                  <a:cubicBezTo>
                    <a:pt x="379262" y="338191"/>
                    <a:pt x="380650" y="342354"/>
                    <a:pt x="380650" y="347823"/>
                  </a:cubicBezTo>
                  <a:lnTo>
                    <a:pt x="380650" y="362434"/>
                  </a:lnTo>
                  <a:lnTo>
                    <a:pt x="358688" y="362434"/>
                  </a:lnTo>
                  <a:lnTo>
                    <a:pt x="358688" y="373209"/>
                  </a:lnTo>
                  <a:cubicBezTo>
                    <a:pt x="358688" y="376229"/>
                    <a:pt x="359096" y="378351"/>
                    <a:pt x="359831" y="379494"/>
                  </a:cubicBezTo>
                  <a:cubicBezTo>
                    <a:pt x="360565" y="380637"/>
                    <a:pt x="361872" y="381290"/>
                    <a:pt x="363749" y="381290"/>
                  </a:cubicBezTo>
                  <a:cubicBezTo>
                    <a:pt x="365627" y="381290"/>
                    <a:pt x="366934" y="380719"/>
                    <a:pt x="367668" y="379739"/>
                  </a:cubicBezTo>
                  <a:cubicBezTo>
                    <a:pt x="368403" y="378759"/>
                    <a:pt x="368811" y="376637"/>
                    <a:pt x="368811" y="373209"/>
                  </a:cubicBezTo>
                  <a:lnTo>
                    <a:pt x="368811" y="370597"/>
                  </a:lnTo>
                  <a:lnTo>
                    <a:pt x="380650" y="370597"/>
                  </a:lnTo>
                  <a:lnTo>
                    <a:pt x="380650" y="373535"/>
                  </a:lnTo>
                  <a:cubicBezTo>
                    <a:pt x="380650" y="379412"/>
                    <a:pt x="379180" y="383902"/>
                    <a:pt x="376323" y="386841"/>
                  </a:cubicBezTo>
                  <a:cubicBezTo>
                    <a:pt x="373465" y="389779"/>
                    <a:pt x="369138" y="391330"/>
                    <a:pt x="363423" y="391330"/>
                  </a:cubicBezTo>
                  <a:cubicBezTo>
                    <a:pt x="358279" y="391330"/>
                    <a:pt x="354279" y="389697"/>
                    <a:pt x="351339" y="386596"/>
                  </a:cubicBezTo>
                  <a:cubicBezTo>
                    <a:pt x="348400" y="383412"/>
                    <a:pt x="346849" y="379086"/>
                    <a:pt x="346849" y="373535"/>
                  </a:cubicBezTo>
                  <a:lnTo>
                    <a:pt x="346849" y="347823"/>
                  </a:lnTo>
                  <a:cubicBezTo>
                    <a:pt x="346849" y="342844"/>
                    <a:pt x="348482" y="338762"/>
                    <a:pt x="351748" y="335660"/>
                  </a:cubicBezTo>
                  <a:cubicBezTo>
                    <a:pt x="355013" y="332477"/>
                    <a:pt x="359177" y="330926"/>
                    <a:pt x="364321" y="330926"/>
                  </a:cubicBezTo>
                  <a:close/>
                  <a:moveTo>
                    <a:pt x="307897" y="312014"/>
                  </a:moveTo>
                  <a:lnTo>
                    <a:pt x="319480" y="312014"/>
                  </a:lnTo>
                  <a:lnTo>
                    <a:pt x="319480" y="336977"/>
                  </a:lnTo>
                  <a:cubicBezTo>
                    <a:pt x="321030" y="335264"/>
                    <a:pt x="322661" y="333959"/>
                    <a:pt x="324374" y="333062"/>
                  </a:cubicBezTo>
                  <a:cubicBezTo>
                    <a:pt x="326087" y="332083"/>
                    <a:pt x="327881" y="331675"/>
                    <a:pt x="329676" y="331675"/>
                  </a:cubicBezTo>
                  <a:cubicBezTo>
                    <a:pt x="333265" y="331675"/>
                    <a:pt x="336038" y="332898"/>
                    <a:pt x="337996" y="335346"/>
                  </a:cubicBezTo>
                  <a:cubicBezTo>
                    <a:pt x="339872" y="337793"/>
                    <a:pt x="340851" y="341383"/>
                    <a:pt x="340851" y="346033"/>
                  </a:cubicBezTo>
                  <a:lnTo>
                    <a:pt x="340851" y="377849"/>
                  </a:lnTo>
                  <a:cubicBezTo>
                    <a:pt x="340851" y="381928"/>
                    <a:pt x="339954" y="385028"/>
                    <a:pt x="338159" y="387230"/>
                  </a:cubicBezTo>
                  <a:cubicBezTo>
                    <a:pt x="336365" y="389351"/>
                    <a:pt x="333754" y="390412"/>
                    <a:pt x="330329" y="390412"/>
                  </a:cubicBezTo>
                  <a:cubicBezTo>
                    <a:pt x="328045" y="390412"/>
                    <a:pt x="326087" y="390004"/>
                    <a:pt x="324374" y="389188"/>
                  </a:cubicBezTo>
                  <a:cubicBezTo>
                    <a:pt x="322579" y="388373"/>
                    <a:pt x="320948" y="387067"/>
                    <a:pt x="319480" y="385273"/>
                  </a:cubicBezTo>
                  <a:lnTo>
                    <a:pt x="319480" y="389678"/>
                  </a:lnTo>
                  <a:lnTo>
                    <a:pt x="307897" y="389678"/>
                  </a:lnTo>
                  <a:close/>
                  <a:moveTo>
                    <a:pt x="221666" y="312014"/>
                  </a:moveTo>
                  <a:lnTo>
                    <a:pt x="261394" y="312014"/>
                  </a:lnTo>
                  <a:lnTo>
                    <a:pt x="261394" y="323266"/>
                  </a:lnTo>
                  <a:lnTo>
                    <a:pt x="247988" y="323266"/>
                  </a:lnTo>
                  <a:lnTo>
                    <a:pt x="247988" y="389636"/>
                  </a:lnTo>
                  <a:lnTo>
                    <a:pt x="235072" y="389636"/>
                  </a:lnTo>
                  <a:lnTo>
                    <a:pt x="235072" y="323266"/>
                  </a:lnTo>
                  <a:lnTo>
                    <a:pt x="221666" y="323266"/>
                  </a:lnTo>
                  <a:close/>
                  <a:moveTo>
                    <a:pt x="231181" y="297444"/>
                  </a:moveTo>
                  <a:cubicBezTo>
                    <a:pt x="208313" y="297444"/>
                    <a:pt x="189691" y="315957"/>
                    <a:pt x="189691" y="338793"/>
                  </a:cubicBezTo>
                  <a:lnTo>
                    <a:pt x="189691" y="372067"/>
                  </a:lnTo>
                  <a:cubicBezTo>
                    <a:pt x="189691" y="394902"/>
                    <a:pt x="208313" y="413415"/>
                    <a:pt x="231181" y="413415"/>
                  </a:cubicBezTo>
                  <a:lnTo>
                    <a:pt x="375088" y="413415"/>
                  </a:lnTo>
                  <a:cubicBezTo>
                    <a:pt x="397956" y="413415"/>
                    <a:pt x="416578" y="394902"/>
                    <a:pt x="416578" y="372067"/>
                  </a:cubicBezTo>
                  <a:lnTo>
                    <a:pt x="416578" y="338793"/>
                  </a:lnTo>
                  <a:cubicBezTo>
                    <a:pt x="416578" y="315957"/>
                    <a:pt x="397956" y="297444"/>
                    <a:pt x="375088" y="297444"/>
                  </a:cubicBezTo>
                  <a:close/>
                  <a:moveTo>
                    <a:pt x="301171" y="223666"/>
                  </a:moveTo>
                  <a:cubicBezTo>
                    <a:pt x="302892" y="223666"/>
                    <a:pt x="304204" y="224074"/>
                    <a:pt x="305269" y="224890"/>
                  </a:cubicBezTo>
                  <a:cubicBezTo>
                    <a:pt x="306335" y="225787"/>
                    <a:pt x="306909" y="226929"/>
                    <a:pt x="306909" y="228316"/>
                  </a:cubicBezTo>
                  <a:lnTo>
                    <a:pt x="306909" y="262657"/>
                  </a:lnTo>
                  <a:cubicBezTo>
                    <a:pt x="306909" y="264370"/>
                    <a:pt x="306335" y="265675"/>
                    <a:pt x="305351" y="266654"/>
                  </a:cubicBezTo>
                  <a:cubicBezTo>
                    <a:pt x="304286" y="267633"/>
                    <a:pt x="302892" y="268122"/>
                    <a:pt x="301089" y="268122"/>
                  </a:cubicBezTo>
                  <a:cubicBezTo>
                    <a:pt x="299449" y="268122"/>
                    <a:pt x="298137" y="267633"/>
                    <a:pt x="297154" y="266735"/>
                  </a:cubicBezTo>
                  <a:cubicBezTo>
                    <a:pt x="296252" y="265756"/>
                    <a:pt x="295760" y="264451"/>
                    <a:pt x="295760" y="262657"/>
                  </a:cubicBezTo>
                  <a:lnTo>
                    <a:pt x="295760" y="228316"/>
                  </a:lnTo>
                  <a:cubicBezTo>
                    <a:pt x="295760" y="226929"/>
                    <a:pt x="296334" y="225787"/>
                    <a:pt x="297236" y="224890"/>
                  </a:cubicBezTo>
                  <a:cubicBezTo>
                    <a:pt x="298301" y="224074"/>
                    <a:pt x="299531" y="223666"/>
                    <a:pt x="301171" y="223666"/>
                  </a:cubicBezTo>
                  <a:close/>
                  <a:moveTo>
                    <a:pt x="330495" y="214341"/>
                  </a:moveTo>
                  <a:lnTo>
                    <a:pt x="330495" y="267188"/>
                  </a:lnTo>
                  <a:cubicBezTo>
                    <a:pt x="330495" y="270939"/>
                    <a:pt x="331230" y="273712"/>
                    <a:pt x="332782" y="275588"/>
                  </a:cubicBezTo>
                  <a:cubicBezTo>
                    <a:pt x="334252" y="277464"/>
                    <a:pt x="336539" y="278442"/>
                    <a:pt x="339479" y="278442"/>
                  </a:cubicBezTo>
                  <a:cubicBezTo>
                    <a:pt x="341929" y="278442"/>
                    <a:pt x="344461" y="277790"/>
                    <a:pt x="346993" y="276403"/>
                  </a:cubicBezTo>
                  <a:cubicBezTo>
                    <a:pt x="349606" y="275099"/>
                    <a:pt x="352056" y="273060"/>
                    <a:pt x="354425" y="270532"/>
                  </a:cubicBezTo>
                  <a:lnTo>
                    <a:pt x="354425" y="277545"/>
                  </a:lnTo>
                  <a:lnTo>
                    <a:pt x="367329" y="277545"/>
                  </a:lnTo>
                  <a:lnTo>
                    <a:pt x="367329" y="214341"/>
                  </a:lnTo>
                  <a:lnTo>
                    <a:pt x="354425" y="214341"/>
                  </a:lnTo>
                  <a:lnTo>
                    <a:pt x="354425" y="262295"/>
                  </a:lnTo>
                  <a:cubicBezTo>
                    <a:pt x="353281" y="263681"/>
                    <a:pt x="351893" y="264823"/>
                    <a:pt x="350505" y="265720"/>
                  </a:cubicBezTo>
                  <a:cubicBezTo>
                    <a:pt x="349034" y="266617"/>
                    <a:pt x="347809" y="267025"/>
                    <a:pt x="346829" y="267025"/>
                  </a:cubicBezTo>
                  <a:cubicBezTo>
                    <a:pt x="345686" y="267025"/>
                    <a:pt x="344787" y="266699"/>
                    <a:pt x="344216" y="266046"/>
                  </a:cubicBezTo>
                  <a:cubicBezTo>
                    <a:pt x="343726" y="265312"/>
                    <a:pt x="343399" y="264252"/>
                    <a:pt x="343399" y="262784"/>
                  </a:cubicBezTo>
                  <a:lnTo>
                    <a:pt x="343399" y="214341"/>
                  </a:lnTo>
                  <a:close/>
                  <a:moveTo>
                    <a:pt x="301746" y="212791"/>
                  </a:moveTo>
                  <a:cubicBezTo>
                    <a:pt x="295866" y="212791"/>
                    <a:pt x="291210" y="214259"/>
                    <a:pt x="287780" y="217114"/>
                  </a:cubicBezTo>
                  <a:cubicBezTo>
                    <a:pt x="284268" y="220049"/>
                    <a:pt x="282553" y="223883"/>
                    <a:pt x="282553" y="228776"/>
                  </a:cubicBezTo>
                  <a:lnTo>
                    <a:pt x="282553" y="261561"/>
                  </a:lnTo>
                  <a:cubicBezTo>
                    <a:pt x="282553" y="266943"/>
                    <a:pt x="284186" y="271184"/>
                    <a:pt x="287617" y="274365"/>
                  </a:cubicBezTo>
                  <a:cubicBezTo>
                    <a:pt x="290965" y="277545"/>
                    <a:pt x="295539" y="279095"/>
                    <a:pt x="301174" y="279095"/>
                  </a:cubicBezTo>
                  <a:cubicBezTo>
                    <a:pt x="307055" y="279095"/>
                    <a:pt x="311628" y="277545"/>
                    <a:pt x="314977" y="274528"/>
                  </a:cubicBezTo>
                  <a:cubicBezTo>
                    <a:pt x="318326" y="271429"/>
                    <a:pt x="320041" y="267188"/>
                    <a:pt x="320041" y="261805"/>
                  </a:cubicBezTo>
                  <a:lnTo>
                    <a:pt x="320041" y="229184"/>
                  </a:lnTo>
                  <a:cubicBezTo>
                    <a:pt x="320041" y="224372"/>
                    <a:pt x="318326" y="220376"/>
                    <a:pt x="314895" y="217358"/>
                  </a:cubicBezTo>
                  <a:cubicBezTo>
                    <a:pt x="311465" y="214341"/>
                    <a:pt x="307136" y="212791"/>
                    <a:pt x="301746" y="212791"/>
                  </a:cubicBezTo>
                  <a:close/>
                  <a:moveTo>
                    <a:pt x="232733" y="191913"/>
                  </a:moveTo>
                  <a:lnTo>
                    <a:pt x="250047" y="243619"/>
                  </a:lnTo>
                  <a:lnTo>
                    <a:pt x="250047" y="277545"/>
                  </a:lnTo>
                  <a:lnTo>
                    <a:pt x="264585" y="277545"/>
                  </a:lnTo>
                  <a:lnTo>
                    <a:pt x="264585" y="241988"/>
                  </a:lnTo>
                  <a:lnTo>
                    <a:pt x="281491" y="191913"/>
                  </a:lnTo>
                  <a:lnTo>
                    <a:pt x="266709" y="191913"/>
                  </a:lnTo>
                  <a:lnTo>
                    <a:pt x="257725" y="226166"/>
                  </a:lnTo>
                  <a:lnTo>
                    <a:pt x="256826" y="226166"/>
                  </a:lnTo>
                  <a:lnTo>
                    <a:pt x="247352" y="191913"/>
                  </a:lnTo>
                  <a:close/>
                  <a:moveTo>
                    <a:pt x="303135" y="107586"/>
                  </a:moveTo>
                  <a:cubicBezTo>
                    <a:pt x="410860" y="107586"/>
                    <a:pt x="498495" y="195094"/>
                    <a:pt x="498495" y="302664"/>
                  </a:cubicBezTo>
                  <a:cubicBezTo>
                    <a:pt x="498495" y="410234"/>
                    <a:pt x="410860" y="497742"/>
                    <a:pt x="303135" y="497742"/>
                  </a:cubicBezTo>
                  <a:cubicBezTo>
                    <a:pt x="195409" y="497742"/>
                    <a:pt x="107774" y="410234"/>
                    <a:pt x="107774" y="302664"/>
                  </a:cubicBezTo>
                  <a:cubicBezTo>
                    <a:pt x="107774" y="195094"/>
                    <a:pt x="195409" y="107586"/>
                    <a:pt x="303135" y="107586"/>
                  </a:cubicBezTo>
                  <a:close/>
                  <a:moveTo>
                    <a:pt x="303134" y="87261"/>
                  </a:moveTo>
                  <a:cubicBezTo>
                    <a:pt x="184200" y="87261"/>
                    <a:pt x="87404" y="183911"/>
                    <a:pt x="87404" y="302664"/>
                  </a:cubicBezTo>
                  <a:cubicBezTo>
                    <a:pt x="87404" y="421418"/>
                    <a:pt x="184200" y="518068"/>
                    <a:pt x="303134" y="518068"/>
                  </a:cubicBezTo>
                  <a:cubicBezTo>
                    <a:pt x="422067" y="518068"/>
                    <a:pt x="518864" y="421418"/>
                    <a:pt x="518864" y="302664"/>
                  </a:cubicBezTo>
                  <a:cubicBezTo>
                    <a:pt x="518864" y="183911"/>
                    <a:pt x="422067" y="87261"/>
                    <a:pt x="303134" y="87261"/>
                  </a:cubicBezTo>
                  <a:close/>
                  <a:moveTo>
                    <a:pt x="304114" y="276"/>
                  </a:moveTo>
                  <a:cubicBezTo>
                    <a:pt x="313937" y="1234"/>
                    <a:pt x="323514" y="4680"/>
                    <a:pt x="331969" y="10512"/>
                  </a:cubicBezTo>
                  <a:lnTo>
                    <a:pt x="399441" y="57165"/>
                  </a:lnTo>
                  <a:lnTo>
                    <a:pt x="480717" y="68665"/>
                  </a:lnTo>
                  <a:cubicBezTo>
                    <a:pt x="505876" y="72254"/>
                    <a:pt x="525889" y="91502"/>
                    <a:pt x="530464" y="116460"/>
                  </a:cubicBezTo>
                  <a:lnTo>
                    <a:pt x="545167" y="197124"/>
                  </a:lnTo>
                  <a:lnTo>
                    <a:pt x="594423" y="262618"/>
                  </a:lnTo>
                  <a:cubicBezTo>
                    <a:pt x="609698" y="282927"/>
                    <a:pt x="610270" y="310576"/>
                    <a:pt x="595730" y="331537"/>
                  </a:cubicBezTo>
                  <a:lnTo>
                    <a:pt x="549088" y="398907"/>
                  </a:lnTo>
                  <a:lnTo>
                    <a:pt x="537570" y="479979"/>
                  </a:lnTo>
                  <a:cubicBezTo>
                    <a:pt x="534711" y="500043"/>
                    <a:pt x="521315" y="517579"/>
                    <a:pt x="502772" y="525735"/>
                  </a:cubicBezTo>
                  <a:cubicBezTo>
                    <a:pt x="498606" y="527529"/>
                    <a:pt x="494195" y="528834"/>
                    <a:pt x="489703" y="529731"/>
                  </a:cubicBezTo>
                  <a:lnTo>
                    <a:pt x="408916" y="544331"/>
                  </a:lnTo>
                  <a:lnTo>
                    <a:pt x="343323" y="593594"/>
                  </a:lnTo>
                  <a:cubicBezTo>
                    <a:pt x="339647" y="596285"/>
                    <a:pt x="335726" y="598651"/>
                    <a:pt x="331560" y="600445"/>
                  </a:cubicBezTo>
                  <a:cubicBezTo>
                    <a:pt x="312936" y="608601"/>
                    <a:pt x="290963" y="606480"/>
                    <a:pt x="274299" y="594899"/>
                  </a:cubicBezTo>
                  <a:lnTo>
                    <a:pt x="206827" y="548246"/>
                  </a:lnTo>
                  <a:lnTo>
                    <a:pt x="125632" y="536746"/>
                  </a:lnTo>
                  <a:cubicBezTo>
                    <a:pt x="100392" y="533157"/>
                    <a:pt x="80379" y="513990"/>
                    <a:pt x="75804" y="488951"/>
                  </a:cubicBezTo>
                  <a:lnTo>
                    <a:pt x="61183" y="408368"/>
                  </a:lnTo>
                  <a:lnTo>
                    <a:pt x="11845" y="342874"/>
                  </a:lnTo>
                  <a:cubicBezTo>
                    <a:pt x="-3430" y="322565"/>
                    <a:pt x="-4002" y="294835"/>
                    <a:pt x="10538" y="273955"/>
                  </a:cubicBezTo>
                  <a:lnTo>
                    <a:pt x="57262" y="206585"/>
                  </a:lnTo>
                  <a:lnTo>
                    <a:pt x="68779" y="125432"/>
                  </a:lnTo>
                  <a:cubicBezTo>
                    <a:pt x="71638" y="105368"/>
                    <a:pt x="84953" y="87832"/>
                    <a:pt x="103496" y="79757"/>
                  </a:cubicBezTo>
                  <a:cubicBezTo>
                    <a:pt x="107743" y="77882"/>
                    <a:pt x="112154" y="76577"/>
                    <a:pt x="116647" y="75761"/>
                  </a:cubicBezTo>
                  <a:lnTo>
                    <a:pt x="197352" y="61080"/>
                  </a:lnTo>
                  <a:lnTo>
                    <a:pt x="262945" y="11898"/>
                  </a:lnTo>
                  <a:cubicBezTo>
                    <a:pt x="266621" y="9125"/>
                    <a:pt x="270623" y="6842"/>
                    <a:pt x="274789" y="4966"/>
                  </a:cubicBezTo>
                  <a:cubicBezTo>
                    <a:pt x="284224" y="847"/>
                    <a:pt x="294292" y="-682"/>
                    <a:pt x="304114" y="2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58982" y="3482253"/>
            <a:ext cx="1161142" cy="1346924"/>
            <a:chOff x="8658982" y="3482253"/>
            <a:chExt cx="1161142" cy="1346924"/>
          </a:xfrm>
        </p:grpSpPr>
        <p:sp>
          <p:nvSpPr>
            <p:cNvPr id="17" name="六边形 16"/>
            <p:cNvSpPr/>
            <p:nvPr/>
          </p:nvSpPr>
          <p:spPr>
            <a:xfrm rot="5400000">
              <a:off x="8566091" y="3575144"/>
              <a:ext cx="1346924" cy="116114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26"/>
            <p:cNvSpPr/>
            <p:nvPr/>
          </p:nvSpPr>
          <p:spPr>
            <a:xfrm>
              <a:off x="9031951" y="3957999"/>
              <a:ext cx="415204" cy="395432"/>
            </a:xfrm>
            <a:custGeom>
              <a:avLst/>
              <a:gdLst>
                <a:gd name="connsiteX0" fmla="*/ 168121 w 609643"/>
                <a:gd name="connsiteY0" fmla="*/ 328124 h 580612"/>
                <a:gd name="connsiteX1" fmla="*/ 161669 w 609643"/>
                <a:gd name="connsiteY1" fmla="*/ 334470 h 580612"/>
                <a:gd name="connsiteX2" fmla="*/ 161669 w 609643"/>
                <a:gd name="connsiteY2" fmla="*/ 346575 h 580612"/>
                <a:gd name="connsiteX3" fmla="*/ 160301 w 609643"/>
                <a:gd name="connsiteY3" fmla="*/ 347942 h 580612"/>
                <a:gd name="connsiteX4" fmla="*/ 132343 w 609643"/>
                <a:gd name="connsiteY4" fmla="*/ 380450 h 580612"/>
                <a:gd name="connsiteX5" fmla="*/ 166361 w 609643"/>
                <a:gd name="connsiteY5" fmla="*/ 415887 h 580612"/>
                <a:gd name="connsiteX6" fmla="*/ 186303 w 609643"/>
                <a:gd name="connsiteY6" fmla="*/ 435313 h 580612"/>
                <a:gd name="connsiteX7" fmla="*/ 166459 w 609643"/>
                <a:gd name="connsiteY7" fmla="*/ 450543 h 580612"/>
                <a:gd name="connsiteX8" fmla="*/ 142803 w 609643"/>
                <a:gd name="connsiteY8" fmla="*/ 444197 h 580612"/>
                <a:gd name="connsiteX9" fmla="*/ 140066 w 609643"/>
                <a:gd name="connsiteY9" fmla="*/ 443514 h 580612"/>
                <a:gd name="connsiteX10" fmla="*/ 134298 w 609643"/>
                <a:gd name="connsiteY10" fmla="*/ 447516 h 580612"/>
                <a:gd name="connsiteX11" fmla="*/ 131366 w 609643"/>
                <a:gd name="connsiteY11" fmla="*/ 455521 h 580612"/>
                <a:gd name="connsiteX12" fmla="*/ 134005 w 609643"/>
                <a:gd name="connsiteY12" fmla="*/ 462062 h 580612"/>
                <a:gd name="connsiteX13" fmla="*/ 159127 w 609643"/>
                <a:gd name="connsiteY13" fmla="*/ 468993 h 580612"/>
                <a:gd name="connsiteX14" fmla="*/ 160301 w 609643"/>
                <a:gd name="connsiteY14" fmla="*/ 470262 h 580612"/>
                <a:gd name="connsiteX15" fmla="*/ 160301 w 609643"/>
                <a:gd name="connsiteY15" fmla="*/ 482367 h 580612"/>
                <a:gd name="connsiteX16" fmla="*/ 166752 w 609643"/>
                <a:gd name="connsiteY16" fmla="*/ 488615 h 580612"/>
                <a:gd name="connsiteX17" fmla="*/ 172520 w 609643"/>
                <a:gd name="connsiteY17" fmla="*/ 488615 h 580612"/>
                <a:gd name="connsiteX18" fmla="*/ 178971 w 609643"/>
                <a:gd name="connsiteY18" fmla="*/ 482367 h 580612"/>
                <a:gd name="connsiteX19" fmla="*/ 178971 w 609643"/>
                <a:gd name="connsiteY19" fmla="*/ 469677 h 580612"/>
                <a:gd name="connsiteX20" fmla="*/ 180046 w 609643"/>
                <a:gd name="connsiteY20" fmla="*/ 468310 h 580612"/>
                <a:gd name="connsiteX21" fmla="*/ 209665 w 609643"/>
                <a:gd name="connsiteY21" fmla="*/ 434044 h 580612"/>
                <a:gd name="connsiteX22" fmla="*/ 177505 w 609643"/>
                <a:gd name="connsiteY22" fmla="*/ 396753 h 580612"/>
                <a:gd name="connsiteX23" fmla="*/ 155511 w 609643"/>
                <a:gd name="connsiteY23" fmla="*/ 378204 h 580612"/>
                <a:gd name="connsiteX24" fmla="*/ 172813 w 609643"/>
                <a:gd name="connsiteY24" fmla="*/ 365221 h 580612"/>
                <a:gd name="connsiteX25" fmla="*/ 192852 w 609643"/>
                <a:gd name="connsiteY25" fmla="*/ 369809 h 580612"/>
                <a:gd name="connsiteX26" fmla="*/ 195882 w 609643"/>
                <a:gd name="connsiteY26" fmla="*/ 370492 h 580612"/>
                <a:gd name="connsiteX27" fmla="*/ 201454 w 609643"/>
                <a:gd name="connsiteY27" fmla="*/ 366685 h 580612"/>
                <a:gd name="connsiteX28" fmla="*/ 204582 w 609643"/>
                <a:gd name="connsiteY28" fmla="*/ 358778 h 580612"/>
                <a:gd name="connsiteX29" fmla="*/ 201845 w 609643"/>
                <a:gd name="connsiteY29" fmla="*/ 352432 h 580612"/>
                <a:gd name="connsiteX30" fmla="*/ 181122 w 609643"/>
                <a:gd name="connsiteY30" fmla="*/ 347063 h 580612"/>
                <a:gd name="connsiteX31" fmla="*/ 180144 w 609643"/>
                <a:gd name="connsiteY31" fmla="*/ 345891 h 580612"/>
                <a:gd name="connsiteX32" fmla="*/ 180144 w 609643"/>
                <a:gd name="connsiteY32" fmla="*/ 334470 h 580612"/>
                <a:gd name="connsiteX33" fmla="*/ 173693 w 609643"/>
                <a:gd name="connsiteY33" fmla="*/ 328124 h 580612"/>
                <a:gd name="connsiteX34" fmla="*/ 170369 w 609643"/>
                <a:gd name="connsiteY34" fmla="*/ 227573 h 580612"/>
                <a:gd name="connsiteX35" fmla="*/ 191092 w 609643"/>
                <a:gd name="connsiteY35" fmla="*/ 234602 h 580612"/>
                <a:gd name="connsiteX36" fmla="*/ 237720 w 609643"/>
                <a:gd name="connsiteY36" fmla="*/ 272870 h 580612"/>
                <a:gd name="connsiteX37" fmla="*/ 237720 w 609643"/>
                <a:gd name="connsiteY37" fmla="*/ 244071 h 580612"/>
                <a:gd name="connsiteX38" fmla="*/ 243390 w 609643"/>
                <a:gd name="connsiteY38" fmla="*/ 238312 h 580612"/>
                <a:gd name="connsiteX39" fmla="*/ 289725 w 609643"/>
                <a:gd name="connsiteY39" fmla="*/ 238312 h 580612"/>
                <a:gd name="connsiteX40" fmla="*/ 295492 w 609643"/>
                <a:gd name="connsiteY40" fmla="*/ 244071 h 580612"/>
                <a:gd name="connsiteX41" fmla="*/ 295492 w 609643"/>
                <a:gd name="connsiteY41" fmla="*/ 320314 h 580612"/>
                <a:gd name="connsiteX42" fmla="*/ 333322 w 609643"/>
                <a:gd name="connsiteY42" fmla="*/ 351358 h 580612"/>
                <a:gd name="connsiteX43" fmla="*/ 340360 w 609643"/>
                <a:gd name="connsiteY43" fmla="*/ 365709 h 580612"/>
                <a:gd name="connsiteX44" fmla="*/ 327261 w 609643"/>
                <a:gd name="connsiteY44" fmla="*/ 374788 h 580612"/>
                <a:gd name="connsiteX45" fmla="*/ 304290 w 609643"/>
                <a:gd name="connsiteY45" fmla="*/ 378985 h 580612"/>
                <a:gd name="connsiteX46" fmla="*/ 304290 w 609643"/>
                <a:gd name="connsiteY46" fmla="*/ 556658 h 580612"/>
                <a:gd name="connsiteX47" fmla="*/ 291680 w 609643"/>
                <a:gd name="connsiteY47" fmla="*/ 569251 h 580612"/>
                <a:gd name="connsiteX48" fmla="*/ 49058 w 609643"/>
                <a:gd name="connsiteY48" fmla="*/ 569251 h 580612"/>
                <a:gd name="connsiteX49" fmla="*/ 36448 w 609643"/>
                <a:gd name="connsiteY49" fmla="*/ 556658 h 580612"/>
                <a:gd name="connsiteX50" fmla="*/ 36448 w 609643"/>
                <a:gd name="connsiteY50" fmla="*/ 378985 h 580612"/>
                <a:gd name="connsiteX51" fmla="*/ 13477 w 609643"/>
                <a:gd name="connsiteY51" fmla="*/ 374788 h 580612"/>
                <a:gd name="connsiteX52" fmla="*/ 280 w 609643"/>
                <a:gd name="connsiteY52" fmla="*/ 365709 h 580612"/>
                <a:gd name="connsiteX53" fmla="*/ 7318 w 609643"/>
                <a:gd name="connsiteY53" fmla="*/ 351358 h 580612"/>
                <a:gd name="connsiteX54" fmla="*/ 149548 w 609643"/>
                <a:gd name="connsiteY54" fmla="*/ 234602 h 580612"/>
                <a:gd name="connsiteX55" fmla="*/ 170369 w 609643"/>
                <a:gd name="connsiteY55" fmla="*/ 227573 h 580612"/>
                <a:gd name="connsiteX56" fmla="*/ 518056 w 609643"/>
                <a:gd name="connsiteY56" fmla="*/ 159266 h 580612"/>
                <a:gd name="connsiteX57" fmla="*/ 541035 w 609643"/>
                <a:gd name="connsiteY57" fmla="*/ 172836 h 580612"/>
                <a:gd name="connsiteX58" fmla="*/ 606058 w 609643"/>
                <a:gd name="connsiteY58" fmla="*/ 286373 h 580612"/>
                <a:gd name="connsiteX59" fmla="*/ 608698 w 609643"/>
                <a:gd name="connsiteY59" fmla="*/ 306874 h 580612"/>
                <a:gd name="connsiteX60" fmla="*/ 595987 w 609643"/>
                <a:gd name="connsiteY60" fmla="*/ 323177 h 580612"/>
                <a:gd name="connsiteX61" fmla="*/ 585622 w 609643"/>
                <a:gd name="connsiteY61" fmla="*/ 326594 h 580612"/>
                <a:gd name="connsiteX62" fmla="*/ 582689 w 609643"/>
                <a:gd name="connsiteY62" fmla="*/ 326692 h 580612"/>
                <a:gd name="connsiteX63" fmla="*/ 565968 w 609643"/>
                <a:gd name="connsiteY63" fmla="*/ 321030 h 580612"/>
                <a:gd name="connsiteX64" fmla="*/ 580342 w 609643"/>
                <a:gd name="connsiteY64" fmla="*/ 405279 h 580612"/>
                <a:gd name="connsiteX65" fmla="*/ 576626 w 609643"/>
                <a:gd name="connsiteY65" fmla="*/ 420020 h 580612"/>
                <a:gd name="connsiteX66" fmla="*/ 562742 w 609643"/>
                <a:gd name="connsiteY66" fmla="*/ 426171 h 580612"/>
                <a:gd name="connsiteX67" fmla="*/ 534092 w 609643"/>
                <a:gd name="connsiteY67" fmla="*/ 426171 h 580612"/>
                <a:gd name="connsiteX68" fmla="*/ 534092 w 609643"/>
                <a:gd name="connsiteY68" fmla="*/ 552594 h 580612"/>
                <a:gd name="connsiteX69" fmla="*/ 506029 w 609643"/>
                <a:gd name="connsiteY69" fmla="*/ 580612 h 580612"/>
                <a:gd name="connsiteX70" fmla="*/ 477869 w 609643"/>
                <a:gd name="connsiteY70" fmla="*/ 552594 h 580612"/>
                <a:gd name="connsiteX71" fmla="*/ 477869 w 609643"/>
                <a:gd name="connsiteY71" fmla="*/ 426171 h 580612"/>
                <a:gd name="connsiteX72" fmla="*/ 453326 w 609643"/>
                <a:gd name="connsiteY72" fmla="*/ 426171 h 580612"/>
                <a:gd name="connsiteX73" fmla="*/ 453326 w 609643"/>
                <a:gd name="connsiteY73" fmla="*/ 552594 h 580612"/>
                <a:gd name="connsiteX74" fmla="*/ 425263 w 609643"/>
                <a:gd name="connsiteY74" fmla="*/ 580612 h 580612"/>
                <a:gd name="connsiteX75" fmla="*/ 397103 w 609643"/>
                <a:gd name="connsiteY75" fmla="*/ 552594 h 580612"/>
                <a:gd name="connsiteX76" fmla="*/ 397103 w 609643"/>
                <a:gd name="connsiteY76" fmla="*/ 426171 h 580612"/>
                <a:gd name="connsiteX77" fmla="*/ 370702 w 609643"/>
                <a:gd name="connsiteY77" fmla="*/ 426171 h 580612"/>
                <a:gd name="connsiteX78" fmla="*/ 356719 w 609643"/>
                <a:gd name="connsiteY78" fmla="*/ 420020 h 580612"/>
                <a:gd name="connsiteX79" fmla="*/ 353102 w 609643"/>
                <a:gd name="connsiteY79" fmla="*/ 405279 h 580612"/>
                <a:gd name="connsiteX80" fmla="*/ 367769 w 609643"/>
                <a:gd name="connsiteY80" fmla="*/ 321615 h 580612"/>
                <a:gd name="connsiteX81" fmla="*/ 352026 w 609643"/>
                <a:gd name="connsiteY81" fmla="*/ 326692 h 580612"/>
                <a:gd name="connsiteX82" fmla="*/ 348995 w 609643"/>
                <a:gd name="connsiteY82" fmla="*/ 326594 h 580612"/>
                <a:gd name="connsiteX83" fmla="*/ 338630 w 609643"/>
                <a:gd name="connsiteY83" fmla="*/ 323177 h 580612"/>
                <a:gd name="connsiteX84" fmla="*/ 326017 w 609643"/>
                <a:gd name="connsiteY84" fmla="*/ 306874 h 580612"/>
                <a:gd name="connsiteX85" fmla="*/ 328559 w 609643"/>
                <a:gd name="connsiteY85" fmla="*/ 286373 h 580612"/>
                <a:gd name="connsiteX86" fmla="*/ 393680 w 609643"/>
                <a:gd name="connsiteY86" fmla="*/ 172836 h 580612"/>
                <a:gd name="connsiteX87" fmla="*/ 415094 w 609643"/>
                <a:gd name="connsiteY87" fmla="*/ 159364 h 580612"/>
                <a:gd name="connsiteX88" fmla="*/ 518056 w 609643"/>
                <a:gd name="connsiteY88" fmla="*/ 159266 h 580612"/>
                <a:gd name="connsiteX89" fmla="*/ 462898 w 609643"/>
                <a:gd name="connsiteY89" fmla="*/ 0 h 580612"/>
                <a:gd name="connsiteX90" fmla="*/ 536745 w 609643"/>
                <a:gd name="connsiteY90" fmla="*/ 73706 h 580612"/>
                <a:gd name="connsiteX91" fmla="*/ 462898 w 609643"/>
                <a:gd name="connsiteY91" fmla="*/ 147412 h 580612"/>
                <a:gd name="connsiteX92" fmla="*/ 389051 w 609643"/>
                <a:gd name="connsiteY92" fmla="*/ 73706 h 580612"/>
                <a:gd name="connsiteX93" fmla="*/ 462898 w 609643"/>
                <a:gd name="connsiteY93" fmla="*/ 0 h 58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9643" h="580612">
                  <a:moveTo>
                    <a:pt x="168121" y="328124"/>
                  </a:moveTo>
                  <a:cubicBezTo>
                    <a:pt x="164504" y="328124"/>
                    <a:pt x="161669" y="330955"/>
                    <a:pt x="161669" y="334470"/>
                  </a:cubicBezTo>
                  <a:lnTo>
                    <a:pt x="161669" y="346575"/>
                  </a:lnTo>
                  <a:cubicBezTo>
                    <a:pt x="161669" y="347453"/>
                    <a:pt x="160692" y="347844"/>
                    <a:pt x="160301" y="347942"/>
                  </a:cubicBezTo>
                  <a:cubicBezTo>
                    <a:pt x="143096" y="352042"/>
                    <a:pt x="132343" y="364635"/>
                    <a:pt x="132343" y="380450"/>
                  </a:cubicBezTo>
                  <a:cubicBezTo>
                    <a:pt x="132343" y="400267"/>
                    <a:pt x="148668" y="409248"/>
                    <a:pt x="166361" y="415887"/>
                  </a:cubicBezTo>
                  <a:cubicBezTo>
                    <a:pt x="180535" y="421451"/>
                    <a:pt x="186303" y="427113"/>
                    <a:pt x="186303" y="435313"/>
                  </a:cubicBezTo>
                  <a:cubicBezTo>
                    <a:pt x="186303" y="444295"/>
                    <a:pt x="178091" y="450543"/>
                    <a:pt x="166459" y="450543"/>
                  </a:cubicBezTo>
                  <a:cubicBezTo>
                    <a:pt x="156390" y="450543"/>
                    <a:pt x="142901" y="444197"/>
                    <a:pt x="142803" y="444197"/>
                  </a:cubicBezTo>
                  <a:cubicBezTo>
                    <a:pt x="141923" y="443709"/>
                    <a:pt x="141043" y="443514"/>
                    <a:pt x="140066" y="443514"/>
                  </a:cubicBezTo>
                  <a:cubicBezTo>
                    <a:pt x="137524" y="443514"/>
                    <a:pt x="135276" y="445076"/>
                    <a:pt x="134298" y="447516"/>
                  </a:cubicBezTo>
                  <a:lnTo>
                    <a:pt x="131366" y="455521"/>
                  </a:lnTo>
                  <a:cubicBezTo>
                    <a:pt x="130291" y="458548"/>
                    <a:pt x="131952" y="460988"/>
                    <a:pt x="134005" y="462062"/>
                  </a:cubicBezTo>
                  <a:cubicBezTo>
                    <a:pt x="142314" y="466357"/>
                    <a:pt x="158345" y="468896"/>
                    <a:pt x="159127" y="468993"/>
                  </a:cubicBezTo>
                  <a:cubicBezTo>
                    <a:pt x="159323" y="468993"/>
                    <a:pt x="160301" y="469384"/>
                    <a:pt x="160301" y="470262"/>
                  </a:cubicBezTo>
                  <a:lnTo>
                    <a:pt x="160301" y="482367"/>
                  </a:lnTo>
                  <a:cubicBezTo>
                    <a:pt x="160301" y="485784"/>
                    <a:pt x="163135" y="488615"/>
                    <a:pt x="166752" y="488615"/>
                  </a:cubicBezTo>
                  <a:lnTo>
                    <a:pt x="172520" y="488615"/>
                  </a:lnTo>
                  <a:cubicBezTo>
                    <a:pt x="176039" y="488615"/>
                    <a:pt x="178971" y="485784"/>
                    <a:pt x="178971" y="482367"/>
                  </a:cubicBezTo>
                  <a:lnTo>
                    <a:pt x="178971" y="469677"/>
                  </a:lnTo>
                  <a:cubicBezTo>
                    <a:pt x="178971" y="468407"/>
                    <a:pt x="179851" y="468310"/>
                    <a:pt x="180046" y="468310"/>
                  </a:cubicBezTo>
                  <a:cubicBezTo>
                    <a:pt x="198326" y="464210"/>
                    <a:pt x="209665" y="450835"/>
                    <a:pt x="209665" y="434044"/>
                  </a:cubicBezTo>
                  <a:cubicBezTo>
                    <a:pt x="209665" y="416765"/>
                    <a:pt x="199988" y="405539"/>
                    <a:pt x="177505" y="396753"/>
                  </a:cubicBezTo>
                  <a:cubicBezTo>
                    <a:pt x="160398" y="389821"/>
                    <a:pt x="155511" y="385721"/>
                    <a:pt x="155511" y="378204"/>
                  </a:cubicBezTo>
                  <a:cubicBezTo>
                    <a:pt x="155511" y="372249"/>
                    <a:pt x="160007" y="365221"/>
                    <a:pt x="172813" y="365221"/>
                  </a:cubicBezTo>
                  <a:cubicBezTo>
                    <a:pt x="184152" y="365221"/>
                    <a:pt x="192852" y="369711"/>
                    <a:pt x="192852" y="369809"/>
                  </a:cubicBezTo>
                  <a:cubicBezTo>
                    <a:pt x="193830" y="370199"/>
                    <a:pt x="194807" y="370492"/>
                    <a:pt x="195882" y="370492"/>
                  </a:cubicBezTo>
                  <a:cubicBezTo>
                    <a:pt x="198326" y="370492"/>
                    <a:pt x="200477" y="369028"/>
                    <a:pt x="201454" y="366685"/>
                  </a:cubicBezTo>
                  <a:lnTo>
                    <a:pt x="204582" y="358778"/>
                  </a:lnTo>
                  <a:cubicBezTo>
                    <a:pt x="205658" y="355849"/>
                    <a:pt x="203996" y="353311"/>
                    <a:pt x="201845" y="352432"/>
                  </a:cubicBezTo>
                  <a:cubicBezTo>
                    <a:pt x="194905" y="349406"/>
                    <a:pt x="181317" y="347063"/>
                    <a:pt x="181122" y="347063"/>
                  </a:cubicBezTo>
                  <a:cubicBezTo>
                    <a:pt x="180926" y="346965"/>
                    <a:pt x="180144" y="346868"/>
                    <a:pt x="180144" y="345891"/>
                  </a:cubicBezTo>
                  <a:lnTo>
                    <a:pt x="180144" y="334470"/>
                  </a:lnTo>
                  <a:cubicBezTo>
                    <a:pt x="180144" y="330955"/>
                    <a:pt x="177212" y="328124"/>
                    <a:pt x="173693" y="328124"/>
                  </a:cubicBezTo>
                  <a:close/>
                  <a:moveTo>
                    <a:pt x="170369" y="227573"/>
                  </a:moveTo>
                  <a:cubicBezTo>
                    <a:pt x="178189" y="227573"/>
                    <a:pt x="185618" y="230014"/>
                    <a:pt x="191092" y="234602"/>
                  </a:cubicBezTo>
                  <a:lnTo>
                    <a:pt x="237720" y="272870"/>
                  </a:lnTo>
                  <a:lnTo>
                    <a:pt x="237720" y="244071"/>
                  </a:lnTo>
                  <a:cubicBezTo>
                    <a:pt x="237720" y="240948"/>
                    <a:pt x="240262" y="238312"/>
                    <a:pt x="243390" y="238312"/>
                  </a:cubicBezTo>
                  <a:lnTo>
                    <a:pt x="289725" y="238312"/>
                  </a:lnTo>
                  <a:cubicBezTo>
                    <a:pt x="292950" y="238312"/>
                    <a:pt x="295492" y="240948"/>
                    <a:pt x="295492" y="244071"/>
                  </a:cubicBezTo>
                  <a:lnTo>
                    <a:pt x="295492" y="320314"/>
                  </a:lnTo>
                  <a:lnTo>
                    <a:pt x="333322" y="351358"/>
                  </a:lnTo>
                  <a:cubicBezTo>
                    <a:pt x="339089" y="356044"/>
                    <a:pt x="341631" y="361121"/>
                    <a:pt x="340360" y="365709"/>
                  </a:cubicBezTo>
                  <a:cubicBezTo>
                    <a:pt x="339187" y="370297"/>
                    <a:pt x="334495" y="373519"/>
                    <a:pt x="327261" y="374788"/>
                  </a:cubicBezTo>
                  <a:lnTo>
                    <a:pt x="304290" y="378985"/>
                  </a:lnTo>
                  <a:lnTo>
                    <a:pt x="304290" y="556658"/>
                  </a:lnTo>
                  <a:cubicBezTo>
                    <a:pt x="304290" y="563589"/>
                    <a:pt x="298620" y="569251"/>
                    <a:pt x="291680" y="569251"/>
                  </a:cubicBezTo>
                  <a:lnTo>
                    <a:pt x="49058" y="569251"/>
                  </a:lnTo>
                  <a:cubicBezTo>
                    <a:pt x="42118" y="569251"/>
                    <a:pt x="36448" y="563589"/>
                    <a:pt x="36448" y="556658"/>
                  </a:cubicBezTo>
                  <a:lnTo>
                    <a:pt x="36448" y="378985"/>
                  </a:lnTo>
                  <a:lnTo>
                    <a:pt x="13477" y="374788"/>
                  </a:lnTo>
                  <a:cubicBezTo>
                    <a:pt x="6145" y="373519"/>
                    <a:pt x="1453" y="370297"/>
                    <a:pt x="280" y="365709"/>
                  </a:cubicBezTo>
                  <a:cubicBezTo>
                    <a:pt x="-893" y="361121"/>
                    <a:pt x="1649" y="356044"/>
                    <a:pt x="7318" y="351358"/>
                  </a:cubicBezTo>
                  <a:lnTo>
                    <a:pt x="149548" y="234602"/>
                  </a:lnTo>
                  <a:cubicBezTo>
                    <a:pt x="155120" y="230014"/>
                    <a:pt x="162451" y="227573"/>
                    <a:pt x="170369" y="227573"/>
                  </a:cubicBezTo>
                  <a:close/>
                  <a:moveTo>
                    <a:pt x="518056" y="159266"/>
                  </a:moveTo>
                  <a:cubicBezTo>
                    <a:pt x="528030" y="159266"/>
                    <a:pt x="537026" y="165807"/>
                    <a:pt x="541035" y="172836"/>
                  </a:cubicBezTo>
                  <a:lnTo>
                    <a:pt x="606058" y="286373"/>
                  </a:lnTo>
                  <a:cubicBezTo>
                    <a:pt x="609676" y="292621"/>
                    <a:pt x="610556" y="299943"/>
                    <a:pt x="608698" y="306874"/>
                  </a:cubicBezTo>
                  <a:cubicBezTo>
                    <a:pt x="606743" y="313805"/>
                    <a:pt x="602245" y="319565"/>
                    <a:pt x="595987" y="323177"/>
                  </a:cubicBezTo>
                  <a:cubicBezTo>
                    <a:pt x="592760" y="325032"/>
                    <a:pt x="589338" y="326106"/>
                    <a:pt x="585622" y="326594"/>
                  </a:cubicBezTo>
                  <a:cubicBezTo>
                    <a:pt x="584644" y="326692"/>
                    <a:pt x="583667" y="326692"/>
                    <a:pt x="582689" y="326692"/>
                  </a:cubicBezTo>
                  <a:cubicBezTo>
                    <a:pt x="576529" y="326692"/>
                    <a:pt x="570662" y="324642"/>
                    <a:pt x="565968" y="321030"/>
                  </a:cubicBezTo>
                  <a:lnTo>
                    <a:pt x="580342" y="405279"/>
                  </a:lnTo>
                  <a:cubicBezTo>
                    <a:pt x="581320" y="410844"/>
                    <a:pt x="579951" y="416018"/>
                    <a:pt x="576626" y="420020"/>
                  </a:cubicBezTo>
                  <a:cubicBezTo>
                    <a:pt x="573302" y="424023"/>
                    <a:pt x="568315" y="426171"/>
                    <a:pt x="562742" y="426171"/>
                  </a:cubicBezTo>
                  <a:lnTo>
                    <a:pt x="534092" y="426171"/>
                  </a:lnTo>
                  <a:lnTo>
                    <a:pt x="534092" y="552594"/>
                  </a:lnTo>
                  <a:cubicBezTo>
                    <a:pt x="534092" y="568116"/>
                    <a:pt x="521479" y="580612"/>
                    <a:pt x="506029" y="580612"/>
                  </a:cubicBezTo>
                  <a:cubicBezTo>
                    <a:pt x="490482" y="580612"/>
                    <a:pt x="477869" y="568116"/>
                    <a:pt x="477869" y="552594"/>
                  </a:cubicBezTo>
                  <a:lnTo>
                    <a:pt x="477869" y="426171"/>
                  </a:lnTo>
                  <a:lnTo>
                    <a:pt x="453326" y="426171"/>
                  </a:lnTo>
                  <a:lnTo>
                    <a:pt x="453326" y="552594"/>
                  </a:lnTo>
                  <a:cubicBezTo>
                    <a:pt x="453326" y="568116"/>
                    <a:pt x="440712" y="580612"/>
                    <a:pt x="425263" y="580612"/>
                  </a:cubicBezTo>
                  <a:cubicBezTo>
                    <a:pt x="409716" y="580612"/>
                    <a:pt x="397103" y="568116"/>
                    <a:pt x="397103" y="552594"/>
                  </a:cubicBezTo>
                  <a:lnTo>
                    <a:pt x="397103" y="426171"/>
                  </a:lnTo>
                  <a:lnTo>
                    <a:pt x="370702" y="426171"/>
                  </a:lnTo>
                  <a:cubicBezTo>
                    <a:pt x="365031" y="426171"/>
                    <a:pt x="360142" y="424023"/>
                    <a:pt x="356719" y="420020"/>
                  </a:cubicBezTo>
                  <a:cubicBezTo>
                    <a:pt x="353395" y="416018"/>
                    <a:pt x="352124" y="410844"/>
                    <a:pt x="353102" y="405279"/>
                  </a:cubicBezTo>
                  <a:lnTo>
                    <a:pt x="367769" y="321615"/>
                  </a:lnTo>
                  <a:cubicBezTo>
                    <a:pt x="363271" y="324837"/>
                    <a:pt x="357697" y="326692"/>
                    <a:pt x="352026" y="326692"/>
                  </a:cubicBezTo>
                  <a:cubicBezTo>
                    <a:pt x="351048" y="326692"/>
                    <a:pt x="349973" y="326692"/>
                    <a:pt x="348995" y="326594"/>
                  </a:cubicBezTo>
                  <a:cubicBezTo>
                    <a:pt x="345377" y="326106"/>
                    <a:pt x="341857" y="325032"/>
                    <a:pt x="338630" y="323177"/>
                  </a:cubicBezTo>
                  <a:cubicBezTo>
                    <a:pt x="332372" y="319565"/>
                    <a:pt x="327874" y="313805"/>
                    <a:pt x="326017" y="306874"/>
                  </a:cubicBezTo>
                  <a:cubicBezTo>
                    <a:pt x="324061" y="299943"/>
                    <a:pt x="325039" y="292621"/>
                    <a:pt x="328559" y="286373"/>
                  </a:cubicBezTo>
                  <a:lnTo>
                    <a:pt x="393680" y="172836"/>
                  </a:lnTo>
                  <a:cubicBezTo>
                    <a:pt x="397885" y="165319"/>
                    <a:pt x="406881" y="159364"/>
                    <a:pt x="415094" y="159364"/>
                  </a:cubicBezTo>
                  <a:cubicBezTo>
                    <a:pt x="415387" y="159364"/>
                    <a:pt x="492340" y="159266"/>
                    <a:pt x="518056" y="159266"/>
                  </a:cubicBezTo>
                  <a:close/>
                  <a:moveTo>
                    <a:pt x="462898" y="0"/>
                  </a:moveTo>
                  <a:cubicBezTo>
                    <a:pt x="503683" y="0"/>
                    <a:pt x="536745" y="32999"/>
                    <a:pt x="536745" y="73706"/>
                  </a:cubicBezTo>
                  <a:cubicBezTo>
                    <a:pt x="536745" y="114413"/>
                    <a:pt x="503683" y="147412"/>
                    <a:pt x="462898" y="147412"/>
                  </a:cubicBezTo>
                  <a:cubicBezTo>
                    <a:pt x="422113" y="147412"/>
                    <a:pt x="389051" y="114413"/>
                    <a:pt x="389051" y="73706"/>
                  </a:cubicBezTo>
                  <a:cubicBezTo>
                    <a:pt x="389051" y="32999"/>
                    <a:pt x="422113" y="0"/>
                    <a:pt x="4628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398660" y="3482253"/>
            <a:ext cx="1161142" cy="1346924"/>
            <a:chOff x="7398660" y="3482253"/>
            <a:chExt cx="1161142" cy="1346924"/>
          </a:xfrm>
        </p:grpSpPr>
        <p:sp>
          <p:nvSpPr>
            <p:cNvPr id="16" name="六边形 15"/>
            <p:cNvSpPr/>
            <p:nvPr/>
          </p:nvSpPr>
          <p:spPr>
            <a:xfrm rot="5400000">
              <a:off x="7305769" y="3575144"/>
              <a:ext cx="1346924" cy="116114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27"/>
            <p:cNvSpPr/>
            <p:nvPr/>
          </p:nvSpPr>
          <p:spPr>
            <a:xfrm>
              <a:off x="7772837" y="3948431"/>
              <a:ext cx="415204" cy="41456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1409" h="600489">
                  <a:moveTo>
                    <a:pt x="63148" y="143225"/>
                  </a:moveTo>
                  <a:lnTo>
                    <a:pt x="41620" y="160426"/>
                  </a:lnTo>
                  <a:lnTo>
                    <a:pt x="58843" y="171894"/>
                  </a:lnTo>
                  <a:lnTo>
                    <a:pt x="91853" y="171894"/>
                  </a:lnTo>
                  <a:lnTo>
                    <a:pt x="142085" y="163293"/>
                  </a:lnTo>
                  <a:lnTo>
                    <a:pt x="173659" y="214896"/>
                  </a:lnTo>
                  <a:lnTo>
                    <a:pt x="173659" y="262200"/>
                  </a:lnTo>
                  <a:lnTo>
                    <a:pt x="216715" y="320970"/>
                  </a:lnTo>
                  <a:lnTo>
                    <a:pt x="223891" y="320970"/>
                  </a:lnTo>
                  <a:lnTo>
                    <a:pt x="223891" y="299469"/>
                  </a:lnTo>
                  <a:lnTo>
                    <a:pt x="241113" y="335305"/>
                  </a:lnTo>
                  <a:lnTo>
                    <a:pt x="291345" y="345339"/>
                  </a:lnTo>
                  <a:lnTo>
                    <a:pt x="312873" y="368273"/>
                  </a:lnTo>
                  <a:lnTo>
                    <a:pt x="332966" y="374007"/>
                  </a:lnTo>
                  <a:lnTo>
                    <a:pt x="312873" y="417010"/>
                  </a:lnTo>
                  <a:lnTo>
                    <a:pt x="335836" y="457146"/>
                  </a:lnTo>
                  <a:cubicBezTo>
                    <a:pt x="335836" y="457146"/>
                    <a:pt x="348753" y="503016"/>
                    <a:pt x="348753" y="505883"/>
                  </a:cubicBezTo>
                  <a:cubicBezTo>
                    <a:pt x="348753" y="507316"/>
                    <a:pt x="335836" y="561786"/>
                    <a:pt x="335836" y="561786"/>
                  </a:cubicBezTo>
                  <a:lnTo>
                    <a:pt x="338707" y="597622"/>
                  </a:lnTo>
                  <a:cubicBezTo>
                    <a:pt x="325790" y="599056"/>
                    <a:pt x="312873" y="600489"/>
                    <a:pt x="299957" y="600489"/>
                  </a:cubicBezTo>
                  <a:cubicBezTo>
                    <a:pt x="134909" y="600489"/>
                    <a:pt x="0" y="465747"/>
                    <a:pt x="0" y="299469"/>
                  </a:cubicBezTo>
                  <a:cubicBezTo>
                    <a:pt x="0" y="244998"/>
                    <a:pt x="15787" y="193395"/>
                    <a:pt x="41620" y="148959"/>
                  </a:cubicBezTo>
                  <a:close/>
                  <a:moveTo>
                    <a:pt x="367486" y="60233"/>
                  </a:moveTo>
                  <a:lnTo>
                    <a:pt x="394753" y="65966"/>
                  </a:lnTo>
                  <a:lnTo>
                    <a:pt x="419150" y="87465"/>
                  </a:lnTo>
                  <a:lnTo>
                    <a:pt x="426326" y="106098"/>
                  </a:lnTo>
                  <a:lnTo>
                    <a:pt x="432066" y="124731"/>
                  </a:lnTo>
                  <a:lnTo>
                    <a:pt x="469379" y="159130"/>
                  </a:lnTo>
                  <a:lnTo>
                    <a:pt x="479425" y="161996"/>
                  </a:lnTo>
                  <a:lnTo>
                    <a:pt x="493776" y="140497"/>
                  </a:lnTo>
                  <a:lnTo>
                    <a:pt x="541135" y="136197"/>
                  </a:lnTo>
                  <a:lnTo>
                    <a:pt x="549745" y="133331"/>
                  </a:lnTo>
                  <a:cubicBezTo>
                    <a:pt x="582753" y="180629"/>
                    <a:pt x="601409" y="237961"/>
                    <a:pt x="601409" y="299592"/>
                  </a:cubicBezTo>
                  <a:cubicBezTo>
                    <a:pt x="601409" y="441488"/>
                    <a:pt x="503822" y="560451"/>
                    <a:pt x="371791" y="591983"/>
                  </a:cubicBezTo>
                  <a:lnTo>
                    <a:pt x="376097" y="571917"/>
                  </a:lnTo>
                  <a:lnTo>
                    <a:pt x="427761" y="537518"/>
                  </a:lnTo>
                  <a:lnTo>
                    <a:pt x="442112" y="500253"/>
                  </a:lnTo>
                  <a:lnTo>
                    <a:pt x="477990" y="484486"/>
                  </a:lnTo>
                  <a:lnTo>
                    <a:pt x="510997" y="419988"/>
                  </a:lnTo>
                  <a:lnTo>
                    <a:pt x="459333" y="388456"/>
                  </a:lnTo>
                  <a:lnTo>
                    <a:pt x="432066" y="358357"/>
                  </a:lnTo>
                  <a:lnTo>
                    <a:pt x="416280" y="356924"/>
                  </a:lnTo>
                  <a:lnTo>
                    <a:pt x="384707" y="348324"/>
                  </a:lnTo>
                  <a:lnTo>
                    <a:pt x="356005" y="344024"/>
                  </a:lnTo>
                  <a:lnTo>
                    <a:pt x="333043" y="349757"/>
                  </a:lnTo>
                  <a:lnTo>
                    <a:pt x="317257" y="333991"/>
                  </a:lnTo>
                  <a:lnTo>
                    <a:pt x="302906" y="329691"/>
                  </a:lnTo>
                  <a:lnTo>
                    <a:pt x="304341" y="306759"/>
                  </a:lnTo>
                  <a:lnTo>
                    <a:pt x="285684" y="308192"/>
                  </a:lnTo>
                  <a:lnTo>
                    <a:pt x="275639" y="319658"/>
                  </a:lnTo>
                  <a:lnTo>
                    <a:pt x="269898" y="295292"/>
                  </a:lnTo>
                  <a:lnTo>
                    <a:pt x="294295" y="283826"/>
                  </a:lnTo>
                  <a:lnTo>
                    <a:pt x="317257" y="295292"/>
                  </a:lnTo>
                  <a:lnTo>
                    <a:pt x="330173" y="295292"/>
                  </a:lnTo>
                  <a:lnTo>
                    <a:pt x="335913" y="276660"/>
                  </a:lnTo>
                  <a:lnTo>
                    <a:pt x="371791" y="233661"/>
                  </a:lnTo>
                  <a:lnTo>
                    <a:pt x="420585" y="207862"/>
                  </a:lnTo>
                  <a:lnTo>
                    <a:pt x="449287" y="212162"/>
                  </a:lnTo>
                  <a:lnTo>
                    <a:pt x="452158" y="197829"/>
                  </a:lnTo>
                  <a:lnTo>
                    <a:pt x="416280" y="160563"/>
                  </a:lnTo>
                  <a:lnTo>
                    <a:pt x="403364" y="134764"/>
                  </a:lnTo>
                  <a:lnTo>
                    <a:pt x="383272" y="134764"/>
                  </a:lnTo>
                  <a:lnTo>
                    <a:pt x="371791" y="127598"/>
                  </a:lnTo>
                  <a:lnTo>
                    <a:pt x="344524" y="123298"/>
                  </a:lnTo>
                  <a:lnTo>
                    <a:pt x="338784" y="154830"/>
                  </a:lnTo>
                  <a:lnTo>
                    <a:pt x="307211" y="147664"/>
                  </a:lnTo>
                  <a:lnTo>
                    <a:pt x="304341" y="129031"/>
                  </a:lnTo>
                  <a:lnTo>
                    <a:pt x="328738" y="123298"/>
                  </a:lnTo>
                  <a:lnTo>
                    <a:pt x="337349" y="87465"/>
                  </a:lnTo>
                  <a:lnTo>
                    <a:pt x="361745" y="97498"/>
                  </a:lnTo>
                  <a:lnTo>
                    <a:pt x="361745" y="113265"/>
                  </a:lnTo>
                  <a:lnTo>
                    <a:pt x="380402" y="120431"/>
                  </a:lnTo>
                  <a:lnTo>
                    <a:pt x="391883" y="124731"/>
                  </a:lnTo>
                  <a:lnTo>
                    <a:pt x="407669" y="116131"/>
                  </a:lnTo>
                  <a:lnTo>
                    <a:pt x="393318" y="100365"/>
                  </a:lnTo>
                  <a:lnTo>
                    <a:pt x="366051" y="73133"/>
                  </a:lnTo>
                  <a:close/>
                  <a:moveTo>
                    <a:pt x="222541" y="32978"/>
                  </a:moveTo>
                  <a:cubicBezTo>
                    <a:pt x="222541" y="35846"/>
                    <a:pt x="202448" y="48750"/>
                    <a:pt x="202448" y="48750"/>
                  </a:cubicBezTo>
                  <a:lnTo>
                    <a:pt x="222541" y="60221"/>
                  </a:lnTo>
                  <a:lnTo>
                    <a:pt x="262728" y="48750"/>
                  </a:lnTo>
                  <a:lnTo>
                    <a:pt x="254117" y="32978"/>
                  </a:lnTo>
                  <a:lnTo>
                    <a:pt x="235458" y="37280"/>
                  </a:lnTo>
                  <a:close/>
                  <a:moveTo>
                    <a:pt x="344537" y="12904"/>
                  </a:moveTo>
                  <a:lnTo>
                    <a:pt x="312962" y="30110"/>
                  </a:lnTo>
                  <a:lnTo>
                    <a:pt x="295739" y="40147"/>
                  </a:lnTo>
                  <a:lnTo>
                    <a:pt x="308656" y="48750"/>
                  </a:lnTo>
                  <a:lnTo>
                    <a:pt x="335926" y="45883"/>
                  </a:lnTo>
                  <a:lnTo>
                    <a:pt x="363196" y="24375"/>
                  </a:lnTo>
                  <a:close/>
                  <a:moveTo>
                    <a:pt x="300045" y="0"/>
                  </a:moveTo>
                  <a:cubicBezTo>
                    <a:pt x="345973" y="0"/>
                    <a:pt x="390465" y="10037"/>
                    <a:pt x="429217" y="28677"/>
                  </a:cubicBezTo>
                  <a:lnTo>
                    <a:pt x="417735" y="30110"/>
                  </a:lnTo>
                  <a:lnTo>
                    <a:pt x="389030" y="25809"/>
                  </a:lnTo>
                  <a:lnTo>
                    <a:pt x="367501" y="40147"/>
                  </a:lnTo>
                  <a:lnTo>
                    <a:pt x="353149" y="55919"/>
                  </a:lnTo>
                  <a:lnTo>
                    <a:pt x="298609" y="61655"/>
                  </a:lnTo>
                  <a:lnTo>
                    <a:pt x="277081" y="57353"/>
                  </a:lnTo>
                  <a:lnTo>
                    <a:pt x="261293" y="81728"/>
                  </a:lnTo>
                  <a:lnTo>
                    <a:pt x="218235" y="84596"/>
                  </a:lnTo>
                  <a:lnTo>
                    <a:pt x="189530" y="75993"/>
                  </a:lnTo>
                  <a:lnTo>
                    <a:pt x="165131" y="88897"/>
                  </a:lnTo>
                  <a:lnTo>
                    <a:pt x="112027" y="97500"/>
                  </a:lnTo>
                  <a:lnTo>
                    <a:pt x="68969" y="108971"/>
                  </a:lnTo>
                  <a:cubicBezTo>
                    <a:pt x="123509" y="43015"/>
                    <a:pt x="206753" y="0"/>
                    <a:pt x="3000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138336" y="3482253"/>
            <a:ext cx="1161142" cy="1346924"/>
            <a:chOff x="6138336" y="3482253"/>
            <a:chExt cx="1161142" cy="1346924"/>
          </a:xfrm>
        </p:grpSpPr>
        <p:sp>
          <p:nvSpPr>
            <p:cNvPr id="15" name="六边形 14"/>
            <p:cNvSpPr/>
            <p:nvPr/>
          </p:nvSpPr>
          <p:spPr>
            <a:xfrm rot="5400000">
              <a:off x="6045445" y="3575144"/>
              <a:ext cx="1346924" cy="116114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28"/>
            <p:cNvSpPr/>
            <p:nvPr/>
          </p:nvSpPr>
          <p:spPr>
            <a:xfrm>
              <a:off x="6539048" y="3948113"/>
              <a:ext cx="359717" cy="415203"/>
            </a:xfrm>
            <a:custGeom>
              <a:avLst/>
              <a:gdLst>
                <a:gd name="connsiteX0" fmla="*/ 364492 w 525642"/>
                <a:gd name="connsiteY0" fmla="*/ 201148 h 606722"/>
                <a:gd name="connsiteX1" fmla="*/ 378547 w 525642"/>
                <a:gd name="connsiteY1" fmla="*/ 215723 h 606722"/>
                <a:gd name="connsiteX2" fmla="*/ 374010 w 525642"/>
                <a:gd name="connsiteY2" fmla="*/ 448744 h 606722"/>
                <a:gd name="connsiteX3" fmla="*/ 359777 w 525642"/>
                <a:gd name="connsiteY3" fmla="*/ 462697 h 606722"/>
                <a:gd name="connsiteX4" fmla="*/ 359510 w 525642"/>
                <a:gd name="connsiteY4" fmla="*/ 462697 h 606722"/>
                <a:gd name="connsiteX5" fmla="*/ 345455 w 525642"/>
                <a:gd name="connsiteY5" fmla="*/ 448211 h 606722"/>
                <a:gd name="connsiteX6" fmla="*/ 349992 w 525642"/>
                <a:gd name="connsiteY6" fmla="*/ 215190 h 606722"/>
                <a:gd name="connsiteX7" fmla="*/ 364492 w 525642"/>
                <a:gd name="connsiteY7" fmla="*/ 201148 h 606722"/>
                <a:gd name="connsiteX8" fmla="*/ 262847 w 525642"/>
                <a:gd name="connsiteY8" fmla="*/ 201112 h 606722"/>
                <a:gd name="connsiteX9" fmla="*/ 277181 w 525642"/>
                <a:gd name="connsiteY9" fmla="*/ 215422 h 606722"/>
                <a:gd name="connsiteX10" fmla="*/ 277181 w 525642"/>
                <a:gd name="connsiteY10" fmla="*/ 448477 h 606722"/>
                <a:gd name="connsiteX11" fmla="*/ 262847 w 525642"/>
                <a:gd name="connsiteY11" fmla="*/ 462698 h 606722"/>
                <a:gd name="connsiteX12" fmla="*/ 248602 w 525642"/>
                <a:gd name="connsiteY12" fmla="*/ 448477 h 606722"/>
                <a:gd name="connsiteX13" fmla="*/ 248602 w 525642"/>
                <a:gd name="connsiteY13" fmla="*/ 215422 h 606722"/>
                <a:gd name="connsiteX14" fmla="*/ 262847 w 525642"/>
                <a:gd name="connsiteY14" fmla="*/ 201112 h 606722"/>
                <a:gd name="connsiteX15" fmla="*/ 161210 w 525642"/>
                <a:gd name="connsiteY15" fmla="*/ 201112 h 606722"/>
                <a:gd name="connsiteX16" fmla="*/ 161566 w 525642"/>
                <a:gd name="connsiteY16" fmla="*/ 201112 h 606722"/>
                <a:gd name="connsiteX17" fmla="*/ 175807 w 525642"/>
                <a:gd name="connsiteY17" fmla="*/ 215156 h 606722"/>
                <a:gd name="connsiteX18" fmla="*/ 180257 w 525642"/>
                <a:gd name="connsiteY18" fmla="*/ 448210 h 606722"/>
                <a:gd name="connsiteX19" fmla="*/ 166283 w 525642"/>
                <a:gd name="connsiteY19" fmla="*/ 462698 h 606722"/>
                <a:gd name="connsiteX20" fmla="*/ 166016 w 525642"/>
                <a:gd name="connsiteY20" fmla="*/ 462698 h 606722"/>
                <a:gd name="connsiteX21" fmla="*/ 151686 w 525642"/>
                <a:gd name="connsiteY21" fmla="*/ 448743 h 606722"/>
                <a:gd name="connsiteX22" fmla="*/ 147236 w 525642"/>
                <a:gd name="connsiteY22" fmla="*/ 215689 h 606722"/>
                <a:gd name="connsiteX23" fmla="*/ 161210 w 525642"/>
                <a:gd name="connsiteY23" fmla="*/ 201112 h 606722"/>
                <a:gd name="connsiteX24" fmla="*/ 69421 w 525642"/>
                <a:gd name="connsiteY24" fmla="*/ 85760 h 606722"/>
                <a:gd name="connsiteX25" fmla="*/ 87488 w 525642"/>
                <a:gd name="connsiteY25" fmla="*/ 554288 h 606722"/>
                <a:gd name="connsiteX26" fmla="*/ 112231 w 525642"/>
                <a:gd name="connsiteY26" fmla="*/ 578106 h 606722"/>
                <a:gd name="connsiteX27" fmla="*/ 413411 w 525642"/>
                <a:gd name="connsiteY27" fmla="*/ 578106 h 606722"/>
                <a:gd name="connsiteX28" fmla="*/ 438243 w 525642"/>
                <a:gd name="connsiteY28" fmla="*/ 554288 h 606722"/>
                <a:gd name="connsiteX29" fmla="*/ 456221 w 525642"/>
                <a:gd name="connsiteY29" fmla="*/ 85760 h 606722"/>
                <a:gd name="connsiteX30" fmla="*/ 206216 w 525642"/>
                <a:gd name="connsiteY30" fmla="*/ 28527 h 606722"/>
                <a:gd name="connsiteX31" fmla="*/ 206216 w 525642"/>
                <a:gd name="connsiteY31" fmla="*/ 57144 h 606722"/>
                <a:gd name="connsiteX32" fmla="*/ 319515 w 525642"/>
                <a:gd name="connsiteY32" fmla="*/ 57144 h 606722"/>
                <a:gd name="connsiteX33" fmla="*/ 319515 w 525642"/>
                <a:gd name="connsiteY33" fmla="*/ 28527 h 606722"/>
                <a:gd name="connsiteX34" fmla="*/ 206038 w 525642"/>
                <a:gd name="connsiteY34" fmla="*/ 0 h 606722"/>
                <a:gd name="connsiteX35" fmla="*/ 319693 w 525642"/>
                <a:gd name="connsiteY35" fmla="*/ 0 h 606722"/>
                <a:gd name="connsiteX36" fmla="*/ 348084 w 525642"/>
                <a:gd name="connsiteY36" fmla="*/ 28350 h 606722"/>
                <a:gd name="connsiteX37" fmla="*/ 348084 w 525642"/>
                <a:gd name="connsiteY37" fmla="*/ 57144 h 606722"/>
                <a:gd name="connsiteX38" fmla="*/ 511402 w 525642"/>
                <a:gd name="connsiteY38" fmla="*/ 57144 h 606722"/>
                <a:gd name="connsiteX39" fmla="*/ 525642 w 525642"/>
                <a:gd name="connsiteY39" fmla="*/ 71452 h 606722"/>
                <a:gd name="connsiteX40" fmla="*/ 511402 w 525642"/>
                <a:gd name="connsiteY40" fmla="*/ 85671 h 606722"/>
                <a:gd name="connsiteX41" fmla="*/ 484879 w 525642"/>
                <a:gd name="connsiteY41" fmla="*/ 85671 h 606722"/>
                <a:gd name="connsiteX42" fmla="*/ 466812 w 525642"/>
                <a:gd name="connsiteY42" fmla="*/ 555444 h 606722"/>
                <a:gd name="connsiteX43" fmla="*/ 413411 w 525642"/>
                <a:gd name="connsiteY43" fmla="*/ 606722 h 606722"/>
                <a:gd name="connsiteX44" fmla="*/ 112231 w 525642"/>
                <a:gd name="connsiteY44" fmla="*/ 606722 h 606722"/>
                <a:gd name="connsiteX45" fmla="*/ 58919 w 525642"/>
                <a:gd name="connsiteY45" fmla="*/ 555444 h 606722"/>
                <a:gd name="connsiteX46" fmla="*/ 40852 w 525642"/>
                <a:gd name="connsiteY46" fmla="*/ 85760 h 606722"/>
                <a:gd name="connsiteX47" fmla="*/ 14329 w 525642"/>
                <a:gd name="connsiteY47" fmla="*/ 85760 h 606722"/>
                <a:gd name="connsiteX48" fmla="*/ 0 w 525642"/>
                <a:gd name="connsiteY48" fmla="*/ 71452 h 606722"/>
                <a:gd name="connsiteX49" fmla="*/ 14329 w 525642"/>
                <a:gd name="connsiteY49" fmla="*/ 57144 h 606722"/>
                <a:gd name="connsiteX50" fmla="*/ 177647 w 525642"/>
                <a:gd name="connsiteY50" fmla="*/ 57144 h 606722"/>
                <a:gd name="connsiteX51" fmla="*/ 177647 w 525642"/>
                <a:gd name="connsiteY51" fmla="*/ 28350 h 606722"/>
                <a:gd name="connsiteX52" fmla="*/ 206038 w 525642"/>
                <a:gd name="connsiteY5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5642" h="606722">
                  <a:moveTo>
                    <a:pt x="364492" y="201148"/>
                  </a:moveTo>
                  <a:cubicBezTo>
                    <a:pt x="372409" y="201326"/>
                    <a:pt x="378725" y="207813"/>
                    <a:pt x="378547" y="215723"/>
                  </a:cubicBezTo>
                  <a:lnTo>
                    <a:pt x="374010" y="448744"/>
                  </a:lnTo>
                  <a:cubicBezTo>
                    <a:pt x="373921" y="456565"/>
                    <a:pt x="367516" y="462697"/>
                    <a:pt x="359777" y="462697"/>
                  </a:cubicBezTo>
                  <a:cubicBezTo>
                    <a:pt x="359688" y="462697"/>
                    <a:pt x="359599" y="462697"/>
                    <a:pt x="359510" y="462697"/>
                  </a:cubicBezTo>
                  <a:cubicBezTo>
                    <a:pt x="351593" y="462608"/>
                    <a:pt x="345277" y="456032"/>
                    <a:pt x="345455" y="448211"/>
                  </a:cubicBezTo>
                  <a:lnTo>
                    <a:pt x="349992" y="215190"/>
                  </a:lnTo>
                  <a:cubicBezTo>
                    <a:pt x="350081" y="207280"/>
                    <a:pt x="356664" y="200970"/>
                    <a:pt x="364492" y="201148"/>
                  </a:cubicBezTo>
                  <a:close/>
                  <a:moveTo>
                    <a:pt x="262847" y="201112"/>
                  </a:moveTo>
                  <a:cubicBezTo>
                    <a:pt x="270771" y="201112"/>
                    <a:pt x="277181" y="207512"/>
                    <a:pt x="277181" y="215422"/>
                  </a:cubicBezTo>
                  <a:lnTo>
                    <a:pt x="277181" y="448477"/>
                  </a:lnTo>
                  <a:cubicBezTo>
                    <a:pt x="277181" y="456387"/>
                    <a:pt x="270771" y="462698"/>
                    <a:pt x="262847" y="462698"/>
                  </a:cubicBezTo>
                  <a:cubicBezTo>
                    <a:pt x="255012" y="462698"/>
                    <a:pt x="248602" y="456387"/>
                    <a:pt x="248602" y="448477"/>
                  </a:cubicBezTo>
                  <a:lnTo>
                    <a:pt x="248602" y="215422"/>
                  </a:lnTo>
                  <a:cubicBezTo>
                    <a:pt x="248602" y="207512"/>
                    <a:pt x="255012" y="201112"/>
                    <a:pt x="262847" y="201112"/>
                  </a:cubicBezTo>
                  <a:close/>
                  <a:moveTo>
                    <a:pt x="161210" y="201112"/>
                  </a:moveTo>
                  <a:cubicBezTo>
                    <a:pt x="161299" y="201112"/>
                    <a:pt x="161388" y="201112"/>
                    <a:pt x="161566" y="201112"/>
                  </a:cubicBezTo>
                  <a:cubicBezTo>
                    <a:pt x="169309" y="201112"/>
                    <a:pt x="175629" y="207334"/>
                    <a:pt x="175807" y="215156"/>
                  </a:cubicBezTo>
                  <a:lnTo>
                    <a:pt x="180257" y="448210"/>
                  </a:lnTo>
                  <a:cubicBezTo>
                    <a:pt x="180435" y="456032"/>
                    <a:pt x="174205" y="462609"/>
                    <a:pt x="166283" y="462698"/>
                  </a:cubicBezTo>
                  <a:cubicBezTo>
                    <a:pt x="166194" y="462698"/>
                    <a:pt x="166105" y="462698"/>
                    <a:pt x="166016" y="462698"/>
                  </a:cubicBezTo>
                  <a:cubicBezTo>
                    <a:pt x="158273" y="462698"/>
                    <a:pt x="151864" y="456565"/>
                    <a:pt x="151686" y="448743"/>
                  </a:cubicBezTo>
                  <a:lnTo>
                    <a:pt x="147236" y="215689"/>
                  </a:lnTo>
                  <a:cubicBezTo>
                    <a:pt x="147058" y="207778"/>
                    <a:pt x="153377" y="201290"/>
                    <a:pt x="161210" y="201112"/>
                  </a:cubicBezTo>
                  <a:close/>
                  <a:moveTo>
                    <a:pt x="69421" y="85760"/>
                  </a:moveTo>
                  <a:lnTo>
                    <a:pt x="87488" y="554288"/>
                  </a:lnTo>
                  <a:cubicBezTo>
                    <a:pt x="88022" y="567708"/>
                    <a:pt x="98881" y="578106"/>
                    <a:pt x="112231" y="578106"/>
                  </a:cubicBezTo>
                  <a:lnTo>
                    <a:pt x="413411" y="578106"/>
                  </a:lnTo>
                  <a:cubicBezTo>
                    <a:pt x="426850" y="578106"/>
                    <a:pt x="437709" y="567708"/>
                    <a:pt x="438243" y="554288"/>
                  </a:cubicBezTo>
                  <a:lnTo>
                    <a:pt x="456221" y="85760"/>
                  </a:lnTo>
                  <a:close/>
                  <a:moveTo>
                    <a:pt x="206216" y="28527"/>
                  </a:moveTo>
                  <a:lnTo>
                    <a:pt x="206216" y="57144"/>
                  </a:lnTo>
                  <a:lnTo>
                    <a:pt x="319515" y="57144"/>
                  </a:lnTo>
                  <a:lnTo>
                    <a:pt x="319515" y="28527"/>
                  </a:lnTo>
                  <a:close/>
                  <a:moveTo>
                    <a:pt x="206038" y="0"/>
                  </a:moveTo>
                  <a:lnTo>
                    <a:pt x="319693" y="0"/>
                  </a:lnTo>
                  <a:cubicBezTo>
                    <a:pt x="335357" y="0"/>
                    <a:pt x="348084" y="12708"/>
                    <a:pt x="348084" y="28350"/>
                  </a:cubicBezTo>
                  <a:lnTo>
                    <a:pt x="348084" y="57144"/>
                  </a:lnTo>
                  <a:lnTo>
                    <a:pt x="511402" y="57144"/>
                  </a:lnTo>
                  <a:cubicBezTo>
                    <a:pt x="519234" y="57144"/>
                    <a:pt x="525642" y="63543"/>
                    <a:pt x="525642" y="71452"/>
                  </a:cubicBezTo>
                  <a:cubicBezTo>
                    <a:pt x="525642" y="79362"/>
                    <a:pt x="519234" y="85671"/>
                    <a:pt x="511402" y="85671"/>
                  </a:cubicBezTo>
                  <a:lnTo>
                    <a:pt x="484879" y="85671"/>
                  </a:lnTo>
                  <a:lnTo>
                    <a:pt x="466812" y="555444"/>
                  </a:lnTo>
                  <a:cubicBezTo>
                    <a:pt x="465655" y="584149"/>
                    <a:pt x="442248" y="606722"/>
                    <a:pt x="413411" y="606722"/>
                  </a:cubicBezTo>
                  <a:lnTo>
                    <a:pt x="112231" y="606722"/>
                  </a:lnTo>
                  <a:cubicBezTo>
                    <a:pt x="83483" y="606722"/>
                    <a:pt x="59987" y="584149"/>
                    <a:pt x="58919" y="555444"/>
                  </a:cubicBezTo>
                  <a:lnTo>
                    <a:pt x="40852" y="85760"/>
                  </a:lnTo>
                  <a:lnTo>
                    <a:pt x="14329" y="85760"/>
                  </a:lnTo>
                  <a:cubicBezTo>
                    <a:pt x="6408" y="85760"/>
                    <a:pt x="0" y="79362"/>
                    <a:pt x="0" y="71452"/>
                  </a:cubicBezTo>
                  <a:cubicBezTo>
                    <a:pt x="0" y="63543"/>
                    <a:pt x="6408" y="57144"/>
                    <a:pt x="14329" y="57144"/>
                  </a:cubicBezTo>
                  <a:lnTo>
                    <a:pt x="177647" y="57144"/>
                  </a:lnTo>
                  <a:lnTo>
                    <a:pt x="177647" y="28350"/>
                  </a:lnTo>
                  <a:cubicBezTo>
                    <a:pt x="177647" y="12708"/>
                    <a:pt x="190374" y="0"/>
                    <a:pt x="2060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878012" y="3482253"/>
            <a:ext cx="1161142" cy="1346924"/>
            <a:chOff x="4878012" y="3482253"/>
            <a:chExt cx="1161142" cy="1346924"/>
          </a:xfrm>
        </p:grpSpPr>
        <p:sp>
          <p:nvSpPr>
            <p:cNvPr id="14" name="六边形 13"/>
            <p:cNvSpPr/>
            <p:nvPr/>
          </p:nvSpPr>
          <p:spPr>
            <a:xfrm rot="5400000">
              <a:off x="4785121" y="3575144"/>
              <a:ext cx="1346924" cy="116114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29"/>
            <p:cNvSpPr/>
            <p:nvPr/>
          </p:nvSpPr>
          <p:spPr>
            <a:xfrm>
              <a:off x="5250981" y="3959141"/>
              <a:ext cx="415204" cy="393147"/>
            </a:xfrm>
            <a:custGeom>
              <a:avLst/>
              <a:gdLst>
                <a:gd name="connsiteX0" fmla="*/ 20508 w 587145"/>
                <a:gd name="connsiteY0" fmla="*/ 354204 h 555954"/>
                <a:gd name="connsiteX1" fmla="*/ 20508 w 587145"/>
                <a:gd name="connsiteY1" fmla="*/ 445220 h 555954"/>
                <a:gd name="connsiteX2" fmla="*/ 101022 w 587145"/>
                <a:gd name="connsiteY2" fmla="*/ 445220 h 555954"/>
                <a:gd name="connsiteX3" fmla="*/ 101022 w 587145"/>
                <a:gd name="connsiteY3" fmla="*/ 354204 h 555954"/>
                <a:gd name="connsiteX4" fmla="*/ 364584 w 587145"/>
                <a:gd name="connsiteY4" fmla="*/ 333728 h 555954"/>
                <a:gd name="connsiteX5" fmla="*/ 364584 w 587145"/>
                <a:gd name="connsiteY5" fmla="*/ 536234 h 555954"/>
                <a:gd name="connsiteX6" fmla="*/ 567396 w 587145"/>
                <a:gd name="connsiteY6" fmla="*/ 536234 h 555954"/>
                <a:gd name="connsiteX7" fmla="*/ 567396 w 587145"/>
                <a:gd name="connsiteY7" fmla="*/ 333728 h 555954"/>
                <a:gd name="connsiteX8" fmla="*/ 476244 w 587145"/>
                <a:gd name="connsiteY8" fmla="*/ 333728 h 555954"/>
                <a:gd name="connsiteX9" fmla="*/ 476244 w 587145"/>
                <a:gd name="connsiteY9" fmla="*/ 461148 h 555954"/>
                <a:gd name="connsiteX10" fmla="*/ 519541 w 587145"/>
                <a:gd name="connsiteY10" fmla="*/ 417916 h 555954"/>
                <a:gd name="connsiteX11" fmla="*/ 533973 w 587145"/>
                <a:gd name="connsiteY11" fmla="*/ 431568 h 555954"/>
                <a:gd name="connsiteX12" fmla="*/ 465610 w 587145"/>
                <a:gd name="connsiteY12" fmla="*/ 499829 h 555954"/>
                <a:gd name="connsiteX13" fmla="*/ 398006 w 587145"/>
                <a:gd name="connsiteY13" fmla="*/ 431568 h 555954"/>
                <a:gd name="connsiteX14" fmla="*/ 412438 w 587145"/>
                <a:gd name="connsiteY14" fmla="*/ 417916 h 555954"/>
                <a:gd name="connsiteX15" fmla="*/ 455735 w 587145"/>
                <a:gd name="connsiteY15" fmla="*/ 461148 h 555954"/>
                <a:gd name="connsiteX16" fmla="*/ 455735 w 587145"/>
                <a:gd name="connsiteY16" fmla="*/ 333728 h 555954"/>
                <a:gd name="connsiteX17" fmla="*/ 344075 w 587145"/>
                <a:gd name="connsiteY17" fmla="*/ 313250 h 555954"/>
                <a:gd name="connsiteX18" fmla="*/ 587145 w 587145"/>
                <a:gd name="connsiteY18" fmla="*/ 313250 h 555954"/>
                <a:gd name="connsiteX19" fmla="*/ 587145 w 587145"/>
                <a:gd name="connsiteY19" fmla="*/ 555954 h 555954"/>
                <a:gd name="connsiteX20" fmla="*/ 344075 w 587145"/>
                <a:gd name="connsiteY20" fmla="*/ 555954 h 555954"/>
                <a:gd name="connsiteX21" fmla="*/ 20508 w 587145"/>
                <a:gd name="connsiteY21" fmla="*/ 242709 h 555954"/>
                <a:gd name="connsiteX22" fmla="*/ 20508 w 587145"/>
                <a:gd name="connsiteY22" fmla="*/ 333725 h 555954"/>
                <a:gd name="connsiteX23" fmla="*/ 101022 w 587145"/>
                <a:gd name="connsiteY23" fmla="*/ 333725 h 555954"/>
                <a:gd name="connsiteX24" fmla="*/ 101022 w 587145"/>
                <a:gd name="connsiteY24" fmla="*/ 242709 h 555954"/>
                <a:gd name="connsiteX25" fmla="*/ 248378 w 587145"/>
                <a:gd name="connsiteY25" fmla="*/ 153210 h 555954"/>
                <a:gd name="connsiteX26" fmla="*/ 243061 w 587145"/>
                <a:gd name="connsiteY26" fmla="*/ 161554 h 555954"/>
                <a:gd name="connsiteX27" fmla="*/ 243061 w 587145"/>
                <a:gd name="connsiteY27" fmla="*/ 303387 h 555954"/>
                <a:gd name="connsiteX28" fmla="*/ 248378 w 587145"/>
                <a:gd name="connsiteY28" fmla="*/ 312488 h 555954"/>
                <a:gd name="connsiteX29" fmla="*/ 252936 w 587145"/>
                <a:gd name="connsiteY29" fmla="*/ 313247 h 555954"/>
                <a:gd name="connsiteX30" fmla="*/ 258253 w 587145"/>
                <a:gd name="connsiteY30" fmla="*/ 311730 h 555954"/>
                <a:gd name="connsiteX31" fmla="*/ 369909 w 587145"/>
                <a:gd name="connsiteY31" fmla="*/ 241192 h 555954"/>
                <a:gd name="connsiteX32" fmla="*/ 374466 w 587145"/>
                <a:gd name="connsiteY32" fmla="*/ 232849 h 555954"/>
                <a:gd name="connsiteX33" fmla="*/ 369909 w 587145"/>
                <a:gd name="connsiteY33" fmla="*/ 223748 h 555954"/>
                <a:gd name="connsiteX34" fmla="*/ 259012 w 587145"/>
                <a:gd name="connsiteY34" fmla="*/ 153210 h 555954"/>
                <a:gd name="connsiteX35" fmla="*/ 248378 w 587145"/>
                <a:gd name="connsiteY35" fmla="*/ 153210 h 555954"/>
                <a:gd name="connsiteX36" fmla="*/ 486123 w 587145"/>
                <a:gd name="connsiteY36" fmla="*/ 131215 h 555954"/>
                <a:gd name="connsiteX37" fmla="*/ 486123 w 587145"/>
                <a:gd name="connsiteY37" fmla="*/ 222231 h 555954"/>
                <a:gd name="connsiteX38" fmla="*/ 567396 w 587145"/>
                <a:gd name="connsiteY38" fmla="*/ 222231 h 555954"/>
                <a:gd name="connsiteX39" fmla="*/ 567396 w 587145"/>
                <a:gd name="connsiteY39" fmla="*/ 131215 h 555954"/>
                <a:gd name="connsiteX40" fmla="*/ 20508 w 587145"/>
                <a:gd name="connsiteY40" fmla="*/ 131215 h 555954"/>
                <a:gd name="connsiteX41" fmla="*/ 20508 w 587145"/>
                <a:gd name="connsiteY41" fmla="*/ 222231 h 555954"/>
                <a:gd name="connsiteX42" fmla="*/ 101022 w 587145"/>
                <a:gd name="connsiteY42" fmla="*/ 222231 h 555954"/>
                <a:gd name="connsiteX43" fmla="*/ 101022 w 587145"/>
                <a:gd name="connsiteY43" fmla="*/ 131215 h 555954"/>
                <a:gd name="connsiteX44" fmla="*/ 486123 w 587145"/>
                <a:gd name="connsiteY44" fmla="*/ 20479 h 555954"/>
                <a:gd name="connsiteX45" fmla="*/ 486123 w 587145"/>
                <a:gd name="connsiteY45" fmla="*/ 111495 h 555954"/>
                <a:gd name="connsiteX46" fmla="*/ 567396 w 587145"/>
                <a:gd name="connsiteY46" fmla="*/ 111495 h 555954"/>
                <a:gd name="connsiteX47" fmla="*/ 567396 w 587145"/>
                <a:gd name="connsiteY47" fmla="*/ 20479 h 555954"/>
                <a:gd name="connsiteX48" fmla="*/ 20508 w 587145"/>
                <a:gd name="connsiteY48" fmla="*/ 20479 h 555954"/>
                <a:gd name="connsiteX49" fmla="*/ 20508 w 587145"/>
                <a:gd name="connsiteY49" fmla="*/ 111495 h 555954"/>
                <a:gd name="connsiteX50" fmla="*/ 101022 w 587145"/>
                <a:gd name="connsiteY50" fmla="*/ 111495 h 555954"/>
                <a:gd name="connsiteX51" fmla="*/ 101022 w 587145"/>
                <a:gd name="connsiteY51" fmla="*/ 20479 h 555954"/>
                <a:gd name="connsiteX52" fmla="*/ 9874 w 587145"/>
                <a:gd name="connsiteY52" fmla="*/ 0 h 555954"/>
                <a:gd name="connsiteX53" fmla="*/ 577271 w 587145"/>
                <a:gd name="connsiteY53" fmla="*/ 0 h 555954"/>
                <a:gd name="connsiteX54" fmla="*/ 587145 w 587145"/>
                <a:gd name="connsiteY54" fmla="*/ 9860 h 555954"/>
                <a:gd name="connsiteX55" fmla="*/ 587145 w 587145"/>
                <a:gd name="connsiteY55" fmla="*/ 282908 h 555954"/>
                <a:gd name="connsiteX56" fmla="*/ 567396 w 587145"/>
                <a:gd name="connsiteY56" fmla="*/ 282908 h 555954"/>
                <a:gd name="connsiteX57" fmla="*/ 567396 w 587145"/>
                <a:gd name="connsiteY57" fmla="*/ 242709 h 555954"/>
                <a:gd name="connsiteX58" fmla="*/ 486123 w 587145"/>
                <a:gd name="connsiteY58" fmla="*/ 242709 h 555954"/>
                <a:gd name="connsiteX59" fmla="*/ 486123 w 587145"/>
                <a:gd name="connsiteY59" fmla="*/ 282908 h 555954"/>
                <a:gd name="connsiteX60" fmla="*/ 313701 w 587145"/>
                <a:gd name="connsiteY60" fmla="*/ 282908 h 555954"/>
                <a:gd name="connsiteX61" fmla="*/ 313701 w 587145"/>
                <a:gd name="connsiteY61" fmla="*/ 464940 h 555954"/>
                <a:gd name="connsiteX62" fmla="*/ 9874 w 587145"/>
                <a:gd name="connsiteY62" fmla="*/ 464940 h 555954"/>
                <a:gd name="connsiteX63" fmla="*/ 0 w 587145"/>
                <a:gd name="connsiteY63" fmla="*/ 455080 h 555954"/>
                <a:gd name="connsiteX64" fmla="*/ 0 w 587145"/>
                <a:gd name="connsiteY64" fmla="*/ 9860 h 555954"/>
                <a:gd name="connsiteX65" fmla="*/ 9874 w 587145"/>
                <a:gd name="connsiteY65" fmla="*/ 0 h 55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7145" h="555954">
                  <a:moveTo>
                    <a:pt x="20508" y="354204"/>
                  </a:moveTo>
                  <a:lnTo>
                    <a:pt x="20508" y="445220"/>
                  </a:lnTo>
                  <a:lnTo>
                    <a:pt x="101022" y="445220"/>
                  </a:lnTo>
                  <a:lnTo>
                    <a:pt x="101022" y="354204"/>
                  </a:lnTo>
                  <a:close/>
                  <a:moveTo>
                    <a:pt x="364584" y="333728"/>
                  </a:moveTo>
                  <a:lnTo>
                    <a:pt x="364584" y="536234"/>
                  </a:lnTo>
                  <a:lnTo>
                    <a:pt x="567396" y="536234"/>
                  </a:lnTo>
                  <a:lnTo>
                    <a:pt x="567396" y="333728"/>
                  </a:lnTo>
                  <a:lnTo>
                    <a:pt x="476244" y="333728"/>
                  </a:lnTo>
                  <a:lnTo>
                    <a:pt x="476244" y="461148"/>
                  </a:lnTo>
                  <a:lnTo>
                    <a:pt x="519541" y="417916"/>
                  </a:lnTo>
                  <a:lnTo>
                    <a:pt x="533973" y="431568"/>
                  </a:lnTo>
                  <a:lnTo>
                    <a:pt x="465610" y="499829"/>
                  </a:lnTo>
                  <a:lnTo>
                    <a:pt x="398006" y="431568"/>
                  </a:lnTo>
                  <a:lnTo>
                    <a:pt x="412438" y="417916"/>
                  </a:lnTo>
                  <a:lnTo>
                    <a:pt x="455735" y="461148"/>
                  </a:lnTo>
                  <a:lnTo>
                    <a:pt x="455735" y="333728"/>
                  </a:lnTo>
                  <a:close/>
                  <a:moveTo>
                    <a:pt x="344075" y="313250"/>
                  </a:moveTo>
                  <a:lnTo>
                    <a:pt x="587145" y="313250"/>
                  </a:lnTo>
                  <a:lnTo>
                    <a:pt x="587145" y="555954"/>
                  </a:lnTo>
                  <a:lnTo>
                    <a:pt x="344075" y="555954"/>
                  </a:lnTo>
                  <a:close/>
                  <a:moveTo>
                    <a:pt x="20508" y="242709"/>
                  </a:moveTo>
                  <a:lnTo>
                    <a:pt x="20508" y="333725"/>
                  </a:lnTo>
                  <a:lnTo>
                    <a:pt x="101022" y="333725"/>
                  </a:lnTo>
                  <a:lnTo>
                    <a:pt x="101022" y="242709"/>
                  </a:lnTo>
                  <a:close/>
                  <a:moveTo>
                    <a:pt x="248378" y="153210"/>
                  </a:moveTo>
                  <a:cubicBezTo>
                    <a:pt x="245340" y="154727"/>
                    <a:pt x="243061" y="157761"/>
                    <a:pt x="243061" y="161554"/>
                  </a:cubicBezTo>
                  <a:lnTo>
                    <a:pt x="243061" y="303387"/>
                  </a:lnTo>
                  <a:cubicBezTo>
                    <a:pt x="243061" y="307179"/>
                    <a:pt x="245340" y="310213"/>
                    <a:pt x="248378" y="312488"/>
                  </a:cubicBezTo>
                  <a:cubicBezTo>
                    <a:pt x="249897" y="313247"/>
                    <a:pt x="251417" y="313247"/>
                    <a:pt x="252936" y="313247"/>
                  </a:cubicBezTo>
                  <a:cubicBezTo>
                    <a:pt x="255214" y="313247"/>
                    <a:pt x="256734" y="313247"/>
                    <a:pt x="258253" y="311730"/>
                  </a:cubicBezTo>
                  <a:lnTo>
                    <a:pt x="369909" y="241192"/>
                  </a:lnTo>
                  <a:cubicBezTo>
                    <a:pt x="372947" y="238917"/>
                    <a:pt x="374466" y="235883"/>
                    <a:pt x="374466" y="232849"/>
                  </a:cubicBezTo>
                  <a:cubicBezTo>
                    <a:pt x="374466" y="229057"/>
                    <a:pt x="372947" y="226023"/>
                    <a:pt x="369909" y="223748"/>
                  </a:cubicBezTo>
                  <a:lnTo>
                    <a:pt x="259012" y="153210"/>
                  </a:lnTo>
                  <a:cubicBezTo>
                    <a:pt x="255214" y="150935"/>
                    <a:pt x="251417" y="150935"/>
                    <a:pt x="248378" y="153210"/>
                  </a:cubicBezTo>
                  <a:close/>
                  <a:moveTo>
                    <a:pt x="486123" y="131215"/>
                  </a:moveTo>
                  <a:lnTo>
                    <a:pt x="486123" y="222231"/>
                  </a:lnTo>
                  <a:lnTo>
                    <a:pt x="567396" y="222231"/>
                  </a:lnTo>
                  <a:lnTo>
                    <a:pt x="567396" y="131215"/>
                  </a:lnTo>
                  <a:close/>
                  <a:moveTo>
                    <a:pt x="20508" y="131215"/>
                  </a:moveTo>
                  <a:lnTo>
                    <a:pt x="20508" y="222231"/>
                  </a:lnTo>
                  <a:lnTo>
                    <a:pt x="101022" y="222231"/>
                  </a:lnTo>
                  <a:lnTo>
                    <a:pt x="101022" y="131215"/>
                  </a:lnTo>
                  <a:close/>
                  <a:moveTo>
                    <a:pt x="486123" y="20479"/>
                  </a:moveTo>
                  <a:lnTo>
                    <a:pt x="486123" y="111495"/>
                  </a:lnTo>
                  <a:lnTo>
                    <a:pt x="567396" y="111495"/>
                  </a:lnTo>
                  <a:lnTo>
                    <a:pt x="567396" y="20479"/>
                  </a:lnTo>
                  <a:close/>
                  <a:moveTo>
                    <a:pt x="20508" y="20479"/>
                  </a:moveTo>
                  <a:lnTo>
                    <a:pt x="20508" y="111495"/>
                  </a:lnTo>
                  <a:lnTo>
                    <a:pt x="101022" y="111495"/>
                  </a:lnTo>
                  <a:lnTo>
                    <a:pt x="101022" y="20479"/>
                  </a:lnTo>
                  <a:close/>
                  <a:moveTo>
                    <a:pt x="9874" y="0"/>
                  </a:moveTo>
                  <a:lnTo>
                    <a:pt x="577271" y="0"/>
                  </a:lnTo>
                  <a:cubicBezTo>
                    <a:pt x="582588" y="0"/>
                    <a:pt x="587145" y="4551"/>
                    <a:pt x="587145" y="9860"/>
                  </a:cubicBezTo>
                  <a:lnTo>
                    <a:pt x="587145" y="282908"/>
                  </a:lnTo>
                  <a:lnTo>
                    <a:pt x="567396" y="282908"/>
                  </a:lnTo>
                  <a:lnTo>
                    <a:pt x="567396" y="242709"/>
                  </a:lnTo>
                  <a:lnTo>
                    <a:pt x="486123" y="242709"/>
                  </a:lnTo>
                  <a:lnTo>
                    <a:pt x="486123" y="282908"/>
                  </a:lnTo>
                  <a:lnTo>
                    <a:pt x="313701" y="282908"/>
                  </a:lnTo>
                  <a:lnTo>
                    <a:pt x="313701" y="464940"/>
                  </a:lnTo>
                  <a:lnTo>
                    <a:pt x="9874" y="464940"/>
                  </a:lnTo>
                  <a:cubicBezTo>
                    <a:pt x="4557" y="464940"/>
                    <a:pt x="0" y="460389"/>
                    <a:pt x="0" y="455080"/>
                  </a:cubicBezTo>
                  <a:lnTo>
                    <a:pt x="0" y="9860"/>
                  </a:lnTo>
                  <a:cubicBezTo>
                    <a:pt x="0" y="4551"/>
                    <a:pt x="4557" y="0"/>
                    <a:pt x="98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617688" y="3482253"/>
            <a:ext cx="1161142" cy="1346924"/>
            <a:chOff x="3617688" y="3482253"/>
            <a:chExt cx="1161142" cy="1346924"/>
          </a:xfrm>
        </p:grpSpPr>
        <p:sp>
          <p:nvSpPr>
            <p:cNvPr id="13" name="六边形 12"/>
            <p:cNvSpPr/>
            <p:nvPr/>
          </p:nvSpPr>
          <p:spPr>
            <a:xfrm rot="5400000">
              <a:off x="3524797" y="3575144"/>
              <a:ext cx="1346924" cy="116114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30"/>
            <p:cNvSpPr/>
            <p:nvPr/>
          </p:nvSpPr>
          <p:spPr>
            <a:xfrm>
              <a:off x="3990657" y="3987681"/>
              <a:ext cx="415204" cy="336069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357364" y="3482253"/>
            <a:ext cx="1161142" cy="1346924"/>
            <a:chOff x="2357364" y="3482253"/>
            <a:chExt cx="1161142" cy="1346924"/>
          </a:xfrm>
        </p:grpSpPr>
        <p:sp>
          <p:nvSpPr>
            <p:cNvPr id="12" name="六边形 11"/>
            <p:cNvSpPr/>
            <p:nvPr/>
          </p:nvSpPr>
          <p:spPr>
            <a:xfrm rot="5400000">
              <a:off x="2264473" y="3575144"/>
              <a:ext cx="1346924" cy="116114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31"/>
            <p:cNvSpPr/>
            <p:nvPr/>
          </p:nvSpPr>
          <p:spPr>
            <a:xfrm>
              <a:off x="2730333" y="3951188"/>
              <a:ext cx="415204" cy="40905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5028" h="596066">
                  <a:moveTo>
                    <a:pt x="470081" y="563078"/>
                  </a:moveTo>
                  <a:lnTo>
                    <a:pt x="470081" y="565346"/>
                  </a:lnTo>
                  <a:cubicBezTo>
                    <a:pt x="470081" y="570912"/>
                    <a:pt x="474624" y="575448"/>
                    <a:pt x="480199" y="575448"/>
                  </a:cubicBezTo>
                  <a:lnTo>
                    <a:pt x="574260" y="575448"/>
                  </a:lnTo>
                  <a:cubicBezTo>
                    <a:pt x="579835" y="575448"/>
                    <a:pt x="584378" y="570912"/>
                    <a:pt x="584378" y="565346"/>
                  </a:cubicBezTo>
                  <a:lnTo>
                    <a:pt x="584378" y="563078"/>
                  </a:lnTo>
                  <a:close/>
                  <a:moveTo>
                    <a:pt x="245405" y="563078"/>
                  </a:moveTo>
                  <a:lnTo>
                    <a:pt x="245405" y="565346"/>
                  </a:lnTo>
                  <a:cubicBezTo>
                    <a:pt x="245405" y="570912"/>
                    <a:pt x="249949" y="575448"/>
                    <a:pt x="255526" y="575448"/>
                  </a:cubicBezTo>
                  <a:lnTo>
                    <a:pt x="349502" y="575448"/>
                  </a:lnTo>
                  <a:cubicBezTo>
                    <a:pt x="355079" y="575448"/>
                    <a:pt x="359623" y="570912"/>
                    <a:pt x="359623" y="565346"/>
                  </a:cubicBezTo>
                  <a:lnTo>
                    <a:pt x="359623" y="563078"/>
                  </a:lnTo>
                  <a:close/>
                  <a:moveTo>
                    <a:pt x="20650" y="563078"/>
                  </a:moveTo>
                  <a:lnTo>
                    <a:pt x="20650" y="565346"/>
                  </a:lnTo>
                  <a:cubicBezTo>
                    <a:pt x="20650" y="570912"/>
                    <a:pt x="25193" y="575448"/>
                    <a:pt x="30768" y="575448"/>
                  </a:cubicBezTo>
                  <a:lnTo>
                    <a:pt x="124829" y="575448"/>
                  </a:lnTo>
                  <a:cubicBezTo>
                    <a:pt x="130404" y="575448"/>
                    <a:pt x="134947" y="570912"/>
                    <a:pt x="134947" y="565346"/>
                  </a:cubicBezTo>
                  <a:lnTo>
                    <a:pt x="134947" y="563078"/>
                  </a:lnTo>
                  <a:close/>
                  <a:moveTo>
                    <a:pt x="480199" y="389887"/>
                  </a:moveTo>
                  <a:cubicBezTo>
                    <a:pt x="474624" y="389887"/>
                    <a:pt x="470081" y="394423"/>
                    <a:pt x="470081" y="399990"/>
                  </a:cubicBezTo>
                  <a:lnTo>
                    <a:pt x="470081" y="542460"/>
                  </a:lnTo>
                  <a:lnTo>
                    <a:pt x="584378" y="542460"/>
                  </a:lnTo>
                  <a:lnTo>
                    <a:pt x="584378" y="399990"/>
                  </a:lnTo>
                  <a:cubicBezTo>
                    <a:pt x="584378" y="394423"/>
                    <a:pt x="579835" y="389887"/>
                    <a:pt x="574260" y="389887"/>
                  </a:cubicBezTo>
                  <a:close/>
                  <a:moveTo>
                    <a:pt x="255526" y="389887"/>
                  </a:moveTo>
                  <a:cubicBezTo>
                    <a:pt x="249949" y="389887"/>
                    <a:pt x="245405" y="394423"/>
                    <a:pt x="245405" y="399990"/>
                  </a:cubicBezTo>
                  <a:lnTo>
                    <a:pt x="245405" y="542460"/>
                  </a:lnTo>
                  <a:lnTo>
                    <a:pt x="359623" y="542460"/>
                  </a:lnTo>
                  <a:lnTo>
                    <a:pt x="359623" y="399990"/>
                  </a:lnTo>
                  <a:cubicBezTo>
                    <a:pt x="359623" y="394423"/>
                    <a:pt x="355079" y="389887"/>
                    <a:pt x="349502" y="389887"/>
                  </a:cubicBezTo>
                  <a:close/>
                  <a:moveTo>
                    <a:pt x="30768" y="389887"/>
                  </a:moveTo>
                  <a:cubicBezTo>
                    <a:pt x="25193" y="389887"/>
                    <a:pt x="20650" y="394423"/>
                    <a:pt x="20650" y="399990"/>
                  </a:cubicBezTo>
                  <a:lnTo>
                    <a:pt x="20650" y="542460"/>
                  </a:lnTo>
                  <a:lnTo>
                    <a:pt x="134947" y="542460"/>
                  </a:lnTo>
                  <a:lnTo>
                    <a:pt x="134947" y="399990"/>
                  </a:lnTo>
                  <a:cubicBezTo>
                    <a:pt x="134947" y="394423"/>
                    <a:pt x="130404" y="389887"/>
                    <a:pt x="124829" y="389887"/>
                  </a:cubicBezTo>
                  <a:close/>
                  <a:moveTo>
                    <a:pt x="480199" y="369269"/>
                  </a:moveTo>
                  <a:lnTo>
                    <a:pt x="574260" y="369269"/>
                  </a:lnTo>
                  <a:cubicBezTo>
                    <a:pt x="591193" y="369269"/>
                    <a:pt x="605028" y="383083"/>
                    <a:pt x="605028" y="399990"/>
                  </a:cubicBezTo>
                  <a:lnTo>
                    <a:pt x="605028" y="565346"/>
                  </a:lnTo>
                  <a:cubicBezTo>
                    <a:pt x="605028" y="582355"/>
                    <a:pt x="591193" y="596066"/>
                    <a:pt x="574260" y="596066"/>
                  </a:cubicBezTo>
                  <a:lnTo>
                    <a:pt x="480199" y="596066"/>
                  </a:lnTo>
                  <a:cubicBezTo>
                    <a:pt x="463266" y="596066"/>
                    <a:pt x="449431" y="582355"/>
                    <a:pt x="449431" y="565346"/>
                  </a:cubicBezTo>
                  <a:lnTo>
                    <a:pt x="449431" y="399990"/>
                  </a:lnTo>
                  <a:cubicBezTo>
                    <a:pt x="449431" y="383083"/>
                    <a:pt x="463266" y="369269"/>
                    <a:pt x="480199" y="369269"/>
                  </a:cubicBezTo>
                  <a:close/>
                  <a:moveTo>
                    <a:pt x="255526" y="369269"/>
                  </a:moveTo>
                  <a:lnTo>
                    <a:pt x="349502" y="369269"/>
                  </a:lnTo>
                  <a:cubicBezTo>
                    <a:pt x="366439" y="369269"/>
                    <a:pt x="380277" y="383083"/>
                    <a:pt x="380277" y="399990"/>
                  </a:cubicBezTo>
                  <a:lnTo>
                    <a:pt x="380277" y="565346"/>
                  </a:lnTo>
                  <a:cubicBezTo>
                    <a:pt x="380277" y="582355"/>
                    <a:pt x="366439" y="596066"/>
                    <a:pt x="349502" y="596066"/>
                  </a:cubicBezTo>
                  <a:lnTo>
                    <a:pt x="255526" y="596066"/>
                  </a:lnTo>
                  <a:cubicBezTo>
                    <a:pt x="238486" y="596066"/>
                    <a:pt x="224751" y="582355"/>
                    <a:pt x="224751" y="565346"/>
                  </a:cubicBezTo>
                  <a:lnTo>
                    <a:pt x="224751" y="399990"/>
                  </a:lnTo>
                  <a:cubicBezTo>
                    <a:pt x="224751" y="383083"/>
                    <a:pt x="238486" y="369269"/>
                    <a:pt x="255526" y="369269"/>
                  </a:cubicBezTo>
                  <a:close/>
                  <a:moveTo>
                    <a:pt x="30768" y="369269"/>
                  </a:moveTo>
                  <a:lnTo>
                    <a:pt x="124829" y="369269"/>
                  </a:lnTo>
                  <a:cubicBezTo>
                    <a:pt x="141762" y="369269"/>
                    <a:pt x="155597" y="383083"/>
                    <a:pt x="155597" y="399990"/>
                  </a:cubicBezTo>
                  <a:lnTo>
                    <a:pt x="155597" y="565346"/>
                  </a:lnTo>
                  <a:cubicBezTo>
                    <a:pt x="155597" y="582355"/>
                    <a:pt x="141762" y="596066"/>
                    <a:pt x="124829" y="596066"/>
                  </a:cubicBezTo>
                  <a:lnTo>
                    <a:pt x="30768" y="596066"/>
                  </a:lnTo>
                  <a:cubicBezTo>
                    <a:pt x="13835" y="596066"/>
                    <a:pt x="0" y="582355"/>
                    <a:pt x="0" y="565346"/>
                  </a:cubicBezTo>
                  <a:lnTo>
                    <a:pt x="0" y="399990"/>
                  </a:lnTo>
                  <a:cubicBezTo>
                    <a:pt x="0" y="383083"/>
                    <a:pt x="13835" y="369269"/>
                    <a:pt x="30768" y="369269"/>
                  </a:cubicBezTo>
                  <a:close/>
                  <a:moveTo>
                    <a:pt x="302495" y="234842"/>
                  </a:moveTo>
                  <a:cubicBezTo>
                    <a:pt x="308174" y="234842"/>
                    <a:pt x="312820" y="239482"/>
                    <a:pt x="312820" y="245153"/>
                  </a:cubicBezTo>
                  <a:lnTo>
                    <a:pt x="312820" y="292586"/>
                  </a:lnTo>
                  <a:lnTo>
                    <a:pt x="527172" y="292586"/>
                  </a:lnTo>
                  <a:cubicBezTo>
                    <a:pt x="532954" y="292586"/>
                    <a:pt x="537497" y="297226"/>
                    <a:pt x="537497" y="302898"/>
                  </a:cubicBezTo>
                  <a:lnTo>
                    <a:pt x="537497" y="340328"/>
                  </a:lnTo>
                  <a:cubicBezTo>
                    <a:pt x="537497" y="346000"/>
                    <a:pt x="532954" y="350640"/>
                    <a:pt x="527172" y="350640"/>
                  </a:cubicBezTo>
                  <a:cubicBezTo>
                    <a:pt x="521493" y="350640"/>
                    <a:pt x="516847" y="346000"/>
                    <a:pt x="516847" y="340328"/>
                  </a:cubicBezTo>
                  <a:lnTo>
                    <a:pt x="516847" y="313209"/>
                  </a:lnTo>
                  <a:lnTo>
                    <a:pt x="312820" y="313209"/>
                  </a:lnTo>
                  <a:lnTo>
                    <a:pt x="312820" y="340328"/>
                  </a:lnTo>
                  <a:cubicBezTo>
                    <a:pt x="312820" y="346000"/>
                    <a:pt x="308174" y="350640"/>
                    <a:pt x="302495" y="350640"/>
                  </a:cubicBezTo>
                  <a:cubicBezTo>
                    <a:pt x="296816" y="350640"/>
                    <a:pt x="292170" y="346000"/>
                    <a:pt x="292170" y="340328"/>
                  </a:cubicBezTo>
                  <a:lnTo>
                    <a:pt x="292170" y="313209"/>
                  </a:lnTo>
                  <a:lnTo>
                    <a:pt x="88040" y="313209"/>
                  </a:lnTo>
                  <a:lnTo>
                    <a:pt x="88040" y="340328"/>
                  </a:lnTo>
                  <a:cubicBezTo>
                    <a:pt x="88040" y="346000"/>
                    <a:pt x="83497" y="350640"/>
                    <a:pt x="77715" y="350640"/>
                  </a:cubicBezTo>
                  <a:cubicBezTo>
                    <a:pt x="72036" y="350640"/>
                    <a:pt x="67390" y="346000"/>
                    <a:pt x="67390" y="340328"/>
                  </a:cubicBezTo>
                  <a:lnTo>
                    <a:pt x="67390" y="302898"/>
                  </a:lnTo>
                  <a:cubicBezTo>
                    <a:pt x="67390" y="297226"/>
                    <a:pt x="72036" y="292586"/>
                    <a:pt x="77715" y="292586"/>
                  </a:cubicBezTo>
                  <a:lnTo>
                    <a:pt x="292170" y="292586"/>
                  </a:lnTo>
                  <a:lnTo>
                    <a:pt x="292170" y="245153"/>
                  </a:lnTo>
                  <a:cubicBezTo>
                    <a:pt x="292170" y="239482"/>
                    <a:pt x="296816" y="234842"/>
                    <a:pt x="302495" y="234842"/>
                  </a:cubicBezTo>
                  <a:close/>
                  <a:moveTo>
                    <a:pt x="191705" y="153212"/>
                  </a:moveTo>
                  <a:lnTo>
                    <a:pt x="191705" y="160326"/>
                  </a:lnTo>
                  <a:cubicBezTo>
                    <a:pt x="191705" y="165894"/>
                    <a:pt x="196146" y="170431"/>
                    <a:pt x="201722" y="170431"/>
                  </a:cubicBezTo>
                  <a:lnTo>
                    <a:pt x="403307" y="170431"/>
                  </a:lnTo>
                  <a:cubicBezTo>
                    <a:pt x="408780" y="170431"/>
                    <a:pt x="413324" y="165894"/>
                    <a:pt x="413324" y="160326"/>
                  </a:cubicBezTo>
                  <a:lnTo>
                    <a:pt x="413324" y="153212"/>
                  </a:lnTo>
                  <a:close/>
                  <a:moveTo>
                    <a:pt x="201722" y="20621"/>
                  </a:moveTo>
                  <a:cubicBezTo>
                    <a:pt x="196146" y="20621"/>
                    <a:pt x="191705" y="25054"/>
                    <a:pt x="191705" y="30622"/>
                  </a:cubicBezTo>
                  <a:lnTo>
                    <a:pt x="191705" y="132592"/>
                  </a:lnTo>
                  <a:lnTo>
                    <a:pt x="413324" y="132592"/>
                  </a:lnTo>
                  <a:lnTo>
                    <a:pt x="413324" y="30622"/>
                  </a:lnTo>
                  <a:cubicBezTo>
                    <a:pt x="413324" y="25054"/>
                    <a:pt x="408780" y="20621"/>
                    <a:pt x="403307" y="20621"/>
                  </a:cubicBezTo>
                  <a:close/>
                  <a:moveTo>
                    <a:pt x="201722" y="0"/>
                  </a:moveTo>
                  <a:lnTo>
                    <a:pt x="403307" y="0"/>
                  </a:lnTo>
                  <a:cubicBezTo>
                    <a:pt x="420243" y="0"/>
                    <a:pt x="433978" y="13713"/>
                    <a:pt x="433978" y="30622"/>
                  </a:cubicBezTo>
                  <a:lnTo>
                    <a:pt x="433978" y="160326"/>
                  </a:lnTo>
                  <a:cubicBezTo>
                    <a:pt x="433978" y="177236"/>
                    <a:pt x="420243" y="191051"/>
                    <a:pt x="403307" y="191051"/>
                  </a:cubicBezTo>
                  <a:lnTo>
                    <a:pt x="312842" y="191051"/>
                  </a:lnTo>
                  <a:lnTo>
                    <a:pt x="312842" y="203424"/>
                  </a:lnTo>
                  <a:lnTo>
                    <a:pt x="378212" y="203424"/>
                  </a:lnTo>
                  <a:cubicBezTo>
                    <a:pt x="383892" y="203424"/>
                    <a:pt x="388539" y="208064"/>
                    <a:pt x="388539" y="213734"/>
                  </a:cubicBezTo>
                  <a:cubicBezTo>
                    <a:pt x="388539" y="219405"/>
                    <a:pt x="383892" y="224045"/>
                    <a:pt x="378212" y="224045"/>
                  </a:cubicBezTo>
                  <a:lnTo>
                    <a:pt x="226817" y="224045"/>
                  </a:lnTo>
                  <a:cubicBezTo>
                    <a:pt x="221034" y="224045"/>
                    <a:pt x="216490" y="219405"/>
                    <a:pt x="216490" y="213734"/>
                  </a:cubicBezTo>
                  <a:cubicBezTo>
                    <a:pt x="216490" y="208064"/>
                    <a:pt x="221034" y="203424"/>
                    <a:pt x="226817" y="203424"/>
                  </a:cubicBezTo>
                  <a:lnTo>
                    <a:pt x="292187" y="203424"/>
                  </a:lnTo>
                  <a:lnTo>
                    <a:pt x="292187" y="191051"/>
                  </a:lnTo>
                  <a:lnTo>
                    <a:pt x="201722" y="191051"/>
                  </a:lnTo>
                  <a:cubicBezTo>
                    <a:pt x="184786" y="191051"/>
                    <a:pt x="171051" y="177236"/>
                    <a:pt x="171051" y="160326"/>
                  </a:cubicBezTo>
                  <a:lnTo>
                    <a:pt x="171051" y="30622"/>
                  </a:lnTo>
                  <a:cubicBezTo>
                    <a:pt x="171051" y="13713"/>
                    <a:pt x="184786" y="0"/>
                    <a:pt x="2017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97040" y="3482253"/>
            <a:ext cx="1161142" cy="1346924"/>
            <a:chOff x="1097040" y="3482253"/>
            <a:chExt cx="1161142" cy="1346924"/>
          </a:xfrm>
        </p:grpSpPr>
        <p:sp>
          <p:nvSpPr>
            <p:cNvPr id="11" name="六边形 10"/>
            <p:cNvSpPr/>
            <p:nvPr/>
          </p:nvSpPr>
          <p:spPr>
            <a:xfrm rot="5400000">
              <a:off x="1004149" y="3575144"/>
              <a:ext cx="1346924" cy="116114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32"/>
            <p:cNvSpPr/>
            <p:nvPr/>
          </p:nvSpPr>
          <p:spPr>
            <a:xfrm>
              <a:off x="1557039" y="3948113"/>
              <a:ext cx="241143" cy="415204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  <a:gd name="T64" fmla="*/ 472622 w 604011"/>
                <a:gd name="T65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" h="414">
                  <a:moveTo>
                    <a:pt x="200" y="270"/>
                  </a:moveTo>
                  <a:lnTo>
                    <a:pt x="200" y="217"/>
                  </a:lnTo>
                  <a:cubicBezTo>
                    <a:pt x="200" y="100"/>
                    <a:pt x="151" y="29"/>
                    <a:pt x="130" y="4"/>
                  </a:cubicBezTo>
                  <a:cubicBezTo>
                    <a:pt x="128" y="2"/>
                    <a:pt x="124" y="0"/>
                    <a:pt x="121" y="0"/>
                  </a:cubicBezTo>
                  <a:cubicBezTo>
                    <a:pt x="117" y="0"/>
                    <a:pt x="114" y="1"/>
                    <a:pt x="112" y="4"/>
                  </a:cubicBezTo>
                  <a:cubicBezTo>
                    <a:pt x="91" y="29"/>
                    <a:pt x="40" y="100"/>
                    <a:pt x="40" y="217"/>
                  </a:cubicBezTo>
                  <a:lnTo>
                    <a:pt x="40" y="270"/>
                  </a:lnTo>
                  <a:lnTo>
                    <a:pt x="30" y="276"/>
                  </a:lnTo>
                  <a:cubicBezTo>
                    <a:pt x="12" y="289"/>
                    <a:pt x="0" y="310"/>
                    <a:pt x="0" y="333"/>
                  </a:cubicBezTo>
                  <a:lnTo>
                    <a:pt x="0" y="395"/>
                  </a:lnTo>
                  <a:cubicBezTo>
                    <a:pt x="0" y="399"/>
                    <a:pt x="2" y="403"/>
                    <a:pt x="6" y="404"/>
                  </a:cubicBezTo>
                  <a:cubicBezTo>
                    <a:pt x="9" y="406"/>
                    <a:pt x="13" y="406"/>
                    <a:pt x="16" y="404"/>
                  </a:cubicBezTo>
                  <a:lnTo>
                    <a:pt x="48" y="383"/>
                  </a:lnTo>
                  <a:cubicBezTo>
                    <a:pt x="56" y="377"/>
                    <a:pt x="67" y="374"/>
                    <a:pt x="78" y="374"/>
                  </a:cubicBezTo>
                  <a:lnTo>
                    <a:pt x="101" y="374"/>
                  </a:lnTo>
                  <a:lnTo>
                    <a:pt x="101" y="404"/>
                  </a:lnTo>
                  <a:cubicBezTo>
                    <a:pt x="101" y="410"/>
                    <a:pt x="105" y="414"/>
                    <a:pt x="111" y="414"/>
                  </a:cubicBezTo>
                  <a:lnTo>
                    <a:pt x="129" y="414"/>
                  </a:lnTo>
                  <a:cubicBezTo>
                    <a:pt x="135" y="414"/>
                    <a:pt x="140" y="410"/>
                    <a:pt x="140" y="404"/>
                  </a:cubicBezTo>
                  <a:lnTo>
                    <a:pt x="140" y="374"/>
                  </a:lnTo>
                  <a:lnTo>
                    <a:pt x="163" y="374"/>
                  </a:lnTo>
                  <a:cubicBezTo>
                    <a:pt x="173" y="374"/>
                    <a:pt x="184" y="377"/>
                    <a:pt x="193" y="383"/>
                  </a:cubicBezTo>
                  <a:lnTo>
                    <a:pt x="224" y="404"/>
                  </a:lnTo>
                  <a:cubicBezTo>
                    <a:pt x="227" y="406"/>
                    <a:pt x="231" y="406"/>
                    <a:pt x="235" y="404"/>
                  </a:cubicBezTo>
                  <a:cubicBezTo>
                    <a:pt x="238" y="403"/>
                    <a:pt x="240" y="399"/>
                    <a:pt x="240" y="395"/>
                  </a:cubicBezTo>
                  <a:lnTo>
                    <a:pt x="240" y="333"/>
                  </a:lnTo>
                  <a:cubicBezTo>
                    <a:pt x="240" y="310"/>
                    <a:pt x="229" y="289"/>
                    <a:pt x="210" y="276"/>
                  </a:cubicBezTo>
                  <a:lnTo>
                    <a:pt x="200" y="270"/>
                  </a:lnTo>
                  <a:close/>
                  <a:moveTo>
                    <a:pt x="120" y="187"/>
                  </a:moveTo>
                  <a:cubicBezTo>
                    <a:pt x="101" y="187"/>
                    <a:pt x="85" y="172"/>
                    <a:pt x="85" y="152"/>
                  </a:cubicBezTo>
                  <a:cubicBezTo>
                    <a:pt x="85" y="133"/>
                    <a:pt x="101" y="117"/>
                    <a:pt x="120" y="117"/>
                  </a:cubicBezTo>
                  <a:cubicBezTo>
                    <a:pt x="139" y="117"/>
                    <a:pt x="155" y="133"/>
                    <a:pt x="155" y="152"/>
                  </a:cubicBezTo>
                  <a:cubicBezTo>
                    <a:pt x="155" y="172"/>
                    <a:pt x="139" y="187"/>
                    <a:pt x="120" y="1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15939" y="5430972"/>
            <a:ext cx="11160124" cy="5659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</a:t>
            </a:r>
          </a:p>
        </p:txBody>
      </p:sp>
      <p:sp>
        <p:nvSpPr>
          <p:cNvPr id="57" name="矩形 56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60" name="文本框 59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目标计划程序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63" name="椭圆 62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27343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7" grpId="0" animBg="1"/>
      <p:bldP spid="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5936" y="2302718"/>
            <a:ext cx="3641071" cy="1267843"/>
            <a:chOff x="515936" y="2302718"/>
            <a:chExt cx="3641071" cy="1267843"/>
          </a:xfrm>
        </p:grpSpPr>
        <p:sp>
          <p:nvSpPr>
            <p:cNvPr id="2" name="矩形 1"/>
            <p:cNvSpPr/>
            <p:nvPr/>
          </p:nvSpPr>
          <p:spPr>
            <a:xfrm>
              <a:off x="515936" y="2302718"/>
              <a:ext cx="3641070" cy="1267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576646" y="2491171"/>
              <a:ext cx="2580361" cy="962062"/>
              <a:chOff x="6567633" y="2041050"/>
              <a:chExt cx="2232750" cy="92899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567634" y="2041050"/>
                <a:ext cx="2232749" cy="51132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6567633" y="2473750"/>
                <a:ext cx="2151868" cy="4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sp>
          <p:nvSpPr>
            <p:cNvPr id="77" name="椭圆 5"/>
            <p:cNvSpPr/>
            <p:nvPr/>
          </p:nvSpPr>
          <p:spPr>
            <a:xfrm>
              <a:off x="855115" y="2663818"/>
              <a:ext cx="547692" cy="505786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75465" y="2302718"/>
            <a:ext cx="3641071" cy="1267843"/>
            <a:chOff x="4275465" y="2302718"/>
            <a:chExt cx="3641071" cy="1267843"/>
          </a:xfrm>
        </p:grpSpPr>
        <p:sp>
          <p:nvSpPr>
            <p:cNvPr id="39" name="矩形 38"/>
            <p:cNvSpPr/>
            <p:nvPr/>
          </p:nvSpPr>
          <p:spPr>
            <a:xfrm>
              <a:off x="4275465" y="2302718"/>
              <a:ext cx="3641070" cy="1267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336175" y="2491171"/>
              <a:ext cx="2580361" cy="962062"/>
              <a:chOff x="6567633" y="2041050"/>
              <a:chExt cx="2232750" cy="92899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6567634" y="2041050"/>
                <a:ext cx="2232749" cy="51132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6567633" y="2473750"/>
                <a:ext cx="2151868" cy="4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sp>
          <p:nvSpPr>
            <p:cNvPr id="79" name="椭圆 40"/>
            <p:cNvSpPr/>
            <p:nvPr/>
          </p:nvSpPr>
          <p:spPr>
            <a:xfrm>
              <a:off x="4614644" y="2643311"/>
              <a:ext cx="547692" cy="546800"/>
            </a:xfrm>
            <a:custGeom>
              <a:avLst/>
              <a:gdLst>
                <a:gd name="connsiteX0" fmla="*/ 298661 w 606862"/>
                <a:gd name="connsiteY0" fmla="*/ 216068 h 605874"/>
                <a:gd name="connsiteX1" fmla="*/ 292627 w 606862"/>
                <a:gd name="connsiteY1" fmla="*/ 222186 h 605874"/>
                <a:gd name="connsiteX2" fmla="*/ 292627 w 606862"/>
                <a:gd name="connsiteY2" fmla="*/ 229140 h 605874"/>
                <a:gd name="connsiteX3" fmla="*/ 286035 w 606862"/>
                <a:gd name="connsiteY3" fmla="*/ 238133 h 605874"/>
                <a:gd name="connsiteX4" fmla="*/ 259483 w 606862"/>
                <a:gd name="connsiteY4" fmla="*/ 271879 h 605874"/>
                <a:gd name="connsiteX5" fmla="*/ 278979 w 606862"/>
                <a:gd name="connsiteY5" fmla="*/ 304884 h 605874"/>
                <a:gd name="connsiteX6" fmla="*/ 303396 w 606862"/>
                <a:gd name="connsiteY6" fmla="*/ 315917 h 605874"/>
                <a:gd name="connsiteX7" fmla="*/ 312309 w 606862"/>
                <a:gd name="connsiteY7" fmla="*/ 321109 h 605874"/>
                <a:gd name="connsiteX8" fmla="*/ 309431 w 606862"/>
                <a:gd name="connsiteY8" fmla="*/ 342525 h 605874"/>
                <a:gd name="connsiteX9" fmla="*/ 293741 w 606862"/>
                <a:gd name="connsiteY9" fmla="*/ 344565 h 605874"/>
                <a:gd name="connsiteX10" fmla="*/ 269881 w 606862"/>
                <a:gd name="connsiteY10" fmla="*/ 337426 h 605874"/>
                <a:gd name="connsiteX11" fmla="*/ 262639 w 606862"/>
                <a:gd name="connsiteY11" fmla="*/ 340485 h 605874"/>
                <a:gd name="connsiteX12" fmla="*/ 259111 w 606862"/>
                <a:gd name="connsiteY12" fmla="*/ 353001 h 605874"/>
                <a:gd name="connsiteX13" fmla="*/ 263382 w 606862"/>
                <a:gd name="connsiteY13" fmla="*/ 362550 h 605874"/>
                <a:gd name="connsiteX14" fmla="*/ 284921 w 606862"/>
                <a:gd name="connsiteY14" fmla="*/ 368669 h 605874"/>
                <a:gd name="connsiteX15" fmla="*/ 291048 w 606862"/>
                <a:gd name="connsiteY15" fmla="*/ 375901 h 605874"/>
                <a:gd name="connsiteX16" fmla="*/ 291141 w 606862"/>
                <a:gd name="connsiteY16" fmla="*/ 384059 h 605874"/>
                <a:gd name="connsiteX17" fmla="*/ 296340 w 606862"/>
                <a:gd name="connsiteY17" fmla="*/ 389622 h 605874"/>
                <a:gd name="connsiteX18" fmla="*/ 308502 w 606862"/>
                <a:gd name="connsiteY18" fmla="*/ 389622 h 605874"/>
                <a:gd name="connsiteX19" fmla="*/ 313423 w 606862"/>
                <a:gd name="connsiteY19" fmla="*/ 384430 h 605874"/>
                <a:gd name="connsiteX20" fmla="*/ 313423 w 606862"/>
                <a:gd name="connsiteY20" fmla="*/ 373119 h 605874"/>
                <a:gd name="connsiteX21" fmla="*/ 318622 w 606862"/>
                <a:gd name="connsiteY21" fmla="*/ 366444 h 605874"/>
                <a:gd name="connsiteX22" fmla="*/ 339789 w 606862"/>
                <a:gd name="connsiteY22" fmla="*/ 352909 h 605874"/>
                <a:gd name="connsiteX23" fmla="*/ 327256 w 606862"/>
                <a:gd name="connsiteY23" fmla="*/ 294872 h 605874"/>
                <a:gd name="connsiteX24" fmla="*/ 305996 w 606862"/>
                <a:gd name="connsiteY24" fmla="*/ 285230 h 605874"/>
                <a:gd name="connsiteX25" fmla="*/ 294391 w 606862"/>
                <a:gd name="connsiteY25" fmla="*/ 278740 h 605874"/>
                <a:gd name="connsiteX26" fmla="*/ 296804 w 606862"/>
                <a:gd name="connsiteY26" fmla="*/ 260661 h 605874"/>
                <a:gd name="connsiteX27" fmla="*/ 304046 w 606862"/>
                <a:gd name="connsiteY27" fmla="*/ 259178 h 605874"/>
                <a:gd name="connsiteX28" fmla="*/ 330877 w 606862"/>
                <a:gd name="connsiteY28" fmla="*/ 264463 h 605874"/>
                <a:gd name="connsiteX29" fmla="*/ 337932 w 606862"/>
                <a:gd name="connsiteY29" fmla="*/ 261496 h 605874"/>
                <a:gd name="connsiteX30" fmla="*/ 342110 w 606862"/>
                <a:gd name="connsiteY30" fmla="*/ 247404 h 605874"/>
                <a:gd name="connsiteX31" fmla="*/ 338954 w 606862"/>
                <a:gd name="connsiteY31" fmla="*/ 240914 h 605874"/>
                <a:gd name="connsiteX32" fmla="*/ 321964 w 606862"/>
                <a:gd name="connsiteY32" fmla="*/ 235815 h 605874"/>
                <a:gd name="connsiteX33" fmla="*/ 314258 w 606862"/>
                <a:gd name="connsiteY33" fmla="*/ 226915 h 605874"/>
                <a:gd name="connsiteX34" fmla="*/ 303396 w 606862"/>
                <a:gd name="connsiteY34" fmla="*/ 216068 h 605874"/>
                <a:gd name="connsiteX35" fmla="*/ 303396 w 606862"/>
                <a:gd name="connsiteY35" fmla="*/ 176202 h 605874"/>
                <a:gd name="connsiteX36" fmla="*/ 430308 w 606862"/>
                <a:gd name="connsiteY36" fmla="*/ 302937 h 605874"/>
                <a:gd name="connsiteX37" fmla="*/ 303396 w 606862"/>
                <a:gd name="connsiteY37" fmla="*/ 429673 h 605874"/>
                <a:gd name="connsiteX38" fmla="*/ 176484 w 606862"/>
                <a:gd name="connsiteY38" fmla="*/ 302937 h 605874"/>
                <a:gd name="connsiteX39" fmla="*/ 303396 w 606862"/>
                <a:gd name="connsiteY39" fmla="*/ 176202 h 605874"/>
                <a:gd name="connsiteX40" fmla="*/ 281240 w 606862"/>
                <a:gd name="connsiteY40" fmla="*/ 91493 h 605874"/>
                <a:gd name="connsiteX41" fmla="*/ 91642 w 606862"/>
                <a:gd name="connsiteY41" fmla="*/ 280782 h 605874"/>
                <a:gd name="connsiteX42" fmla="*/ 118104 w 606862"/>
                <a:gd name="connsiteY42" fmla="*/ 280782 h 605874"/>
                <a:gd name="connsiteX43" fmla="*/ 140295 w 606862"/>
                <a:gd name="connsiteY43" fmla="*/ 302937 h 605874"/>
                <a:gd name="connsiteX44" fmla="*/ 118104 w 606862"/>
                <a:gd name="connsiteY44" fmla="*/ 325092 h 605874"/>
                <a:gd name="connsiteX45" fmla="*/ 91642 w 606862"/>
                <a:gd name="connsiteY45" fmla="*/ 325092 h 605874"/>
                <a:gd name="connsiteX46" fmla="*/ 281240 w 606862"/>
                <a:gd name="connsiteY46" fmla="*/ 514381 h 605874"/>
                <a:gd name="connsiteX47" fmla="*/ 281240 w 606862"/>
                <a:gd name="connsiteY47" fmla="*/ 487962 h 605874"/>
                <a:gd name="connsiteX48" fmla="*/ 303431 w 606862"/>
                <a:gd name="connsiteY48" fmla="*/ 465807 h 605874"/>
                <a:gd name="connsiteX49" fmla="*/ 325622 w 606862"/>
                <a:gd name="connsiteY49" fmla="*/ 487962 h 605874"/>
                <a:gd name="connsiteX50" fmla="*/ 325622 w 606862"/>
                <a:gd name="connsiteY50" fmla="*/ 514381 h 605874"/>
                <a:gd name="connsiteX51" fmla="*/ 515220 w 606862"/>
                <a:gd name="connsiteY51" fmla="*/ 325092 h 605874"/>
                <a:gd name="connsiteX52" fmla="*/ 488758 w 606862"/>
                <a:gd name="connsiteY52" fmla="*/ 325092 h 605874"/>
                <a:gd name="connsiteX53" fmla="*/ 466567 w 606862"/>
                <a:gd name="connsiteY53" fmla="*/ 302937 h 605874"/>
                <a:gd name="connsiteX54" fmla="*/ 488758 w 606862"/>
                <a:gd name="connsiteY54" fmla="*/ 280782 h 605874"/>
                <a:gd name="connsiteX55" fmla="*/ 515220 w 606862"/>
                <a:gd name="connsiteY55" fmla="*/ 280782 h 605874"/>
                <a:gd name="connsiteX56" fmla="*/ 325622 w 606862"/>
                <a:gd name="connsiteY56" fmla="*/ 91493 h 605874"/>
                <a:gd name="connsiteX57" fmla="*/ 325622 w 606862"/>
                <a:gd name="connsiteY57" fmla="*/ 117912 h 605874"/>
                <a:gd name="connsiteX58" fmla="*/ 303431 w 606862"/>
                <a:gd name="connsiteY58" fmla="*/ 140067 h 605874"/>
                <a:gd name="connsiteX59" fmla="*/ 281240 w 606862"/>
                <a:gd name="connsiteY59" fmla="*/ 117912 h 605874"/>
                <a:gd name="connsiteX60" fmla="*/ 303431 w 606862"/>
                <a:gd name="connsiteY60" fmla="*/ 0 h 605874"/>
                <a:gd name="connsiteX61" fmla="*/ 325622 w 606862"/>
                <a:gd name="connsiteY61" fmla="*/ 22155 h 605874"/>
                <a:gd name="connsiteX62" fmla="*/ 325622 w 606862"/>
                <a:gd name="connsiteY62" fmla="*/ 48574 h 605874"/>
                <a:gd name="connsiteX63" fmla="*/ 558209 w 606862"/>
                <a:gd name="connsiteY63" fmla="*/ 280782 h 605874"/>
                <a:gd name="connsiteX64" fmla="*/ 584671 w 606862"/>
                <a:gd name="connsiteY64" fmla="*/ 280782 h 605874"/>
                <a:gd name="connsiteX65" fmla="*/ 606862 w 606862"/>
                <a:gd name="connsiteY65" fmla="*/ 302937 h 605874"/>
                <a:gd name="connsiteX66" fmla="*/ 584671 w 606862"/>
                <a:gd name="connsiteY66" fmla="*/ 325092 h 605874"/>
                <a:gd name="connsiteX67" fmla="*/ 558209 w 606862"/>
                <a:gd name="connsiteY67" fmla="*/ 325092 h 605874"/>
                <a:gd name="connsiteX68" fmla="*/ 325622 w 606862"/>
                <a:gd name="connsiteY68" fmla="*/ 557300 h 605874"/>
                <a:gd name="connsiteX69" fmla="*/ 325622 w 606862"/>
                <a:gd name="connsiteY69" fmla="*/ 583719 h 605874"/>
                <a:gd name="connsiteX70" fmla="*/ 303431 w 606862"/>
                <a:gd name="connsiteY70" fmla="*/ 605874 h 605874"/>
                <a:gd name="connsiteX71" fmla="*/ 281240 w 606862"/>
                <a:gd name="connsiteY71" fmla="*/ 583719 h 605874"/>
                <a:gd name="connsiteX72" fmla="*/ 281240 w 606862"/>
                <a:gd name="connsiteY72" fmla="*/ 557300 h 605874"/>
                <a:gd name="connsiteX73" fmla="*/ 48653 w 606862"/>
                <a:gd name="connsiteY73" fmla="*/ 325092 h 605874"/>
                <a:gd name="connsiteX74" fmla="*/ 22191 w 606862"/>
                <a:gd name="connsiteY74" fmla="*/ 325092 h 605874"/>
                <a:gd name="connsiteX75" fmla="*/ 0 w 606862"/>
                <a:gd name="connsiteY75" fmla="*/ 302937 h 605874"/>
                <a:gd name="connsiteX76" fmla="*/ 22191 w 606862"/>
                <a:gd name="connsiteY76" fmla="*/ 280782 h 605874"/>
                <a:gd name="connsiteX77" fmla="*/ 48653 w 606862"/>
                <a:gd name="connsiteY77" fmla="*/ 280782 h 605874"/>
                <a:gd name="connsiteX78" fmla="*/ 281240 w 606862"/>
                <a:gd name="connsiteY78" fmla="*/ 48574 h 605874"/>
                <a:gd name="connsiteX79" fmla="*/ 281240 w 606862"/>
                <a:gd name="connsiteY79" fmla="*/ 22155 h 605874"/>
                <a:gd name="connsiteX80" fmla="*/ 303431 w 606862"/>
                <a:gd name="connsiteY80" fmla="*/ 0 h 60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6862" h="605874">
                  <a:moveTo>
                    <a:pt x="298661" y="216068"/>
                  </a:moveTo>
                  <a:cubicBezTo>
                    <a:pt x="293648" y="216160"/>
                    <a:pt x="292719" y="216995"/>
                    <a:pt x="292627" y="222186"/>
                  </a:cubicBezTo>
                  <a:lnTo>
                    <a:pt x="292627" y="229140"/>
                  </a:lnTo>
                  <a:cubicBezTo>
                    <a:pt x="292627" y="235908"/>
                    <a:pt x="292627" y="235815"/>
                    <a:pt x="286035" y="238133"/>
                  </a:cubicBezTo>
                  <a:cubicBezTo>
                    <a:pt x="270252" y="243974"/>
                    <a:pt x="260411" y="254728"/>
                    <a:pt x="259483" y="271879"/>
                  </a:cubicBezTo>
                  <a:cubicBezTo>
                    <a:pt x="258554" y="287084"/>
                    <a:pt x="266539" y="297375"/>
                    <a:pt x="278979" y="304884"/>
                  </a:cubicBezTo>
                  <a:cubicBezTo>
                    <a:pt x="286685" y="309613"/>
                    <a:pt x="295226" y="312301"/>
                    <a:pt x="303396" y="315917"/>
                  </a:cubicBezTo>
                  <a:cubicBezTo>
                    <a:pt x="306645" y="317308"/>
                    <a:pt x="309616" y="318884"/>
                    <a:pt x="312309" y="321109"/>
                  </a:cubicBezTo>
                  <a:cubicBezTo>
                    <a:pt x="320200" y="327691"/>
                    <a:pt x="318715" y="338446"/>
                    <a:pt x="309431" y="342525"/>
                  </a:cubicBezTo>
                  <a:cubicBezTo>
                    <a:pt x="304417" y="344750"/>
                    <a:pt x="299218" y="345214"/>
                    <a:pt x="293741" y="344565"/>
                  </a:cubicBezTo>
                  <a:cubicBezTo>
                    <a:pt x="285292" y="343452"/>
                    <a:pt x="277401" y="341412"/>
                    <a:pt x="269881" y="337426"/>
                  </a:cubicBezTo>
                  <a:cubicBezTo>
                    <a:pt x="265517" y="335108"/>
                    <a:pt x="264125" y="335664"/>
                    <a:pt x="262639" y="340485"/>
                  </a:cubicBezTo>
                  <a:cubicBezTo>
                    <a:pt x="261340" y="344750"/>
                    <a:pt x="260226" y="348829"/>
                    <a:pt x="259111" y="353001"/>
                  </a:cubicBezTo>
                  <a:cubicBezTo>
                    <a:pt x="257440" y="358564"/>
                    <a:pt x="258090" y="359955"/>
                    <a:pt x="263382" y="362550"/>
                  </a:cubicBezTo>
                  <a:cubicBezTo>
                    <a:pt x="270252" y="365888"/>
                    <a:pt x="277494" y="367464"/>
                    <a:pt x="284921" y="368669"/>
                  </a:cubicBezTo>
                  <a:cubicBezTo>
                    <a:pt x="290770" y="369596"/>
                    <a:pt x="291048" y="369782"/>
                    <a:pt x="291048" y="375901"/>
                  </a:cubicBezTo>
                  <a:cubicBezTo>
                    <a:pt x="291141" y="378589"/>
                    <a:pt x="291141" y="381278"/>
                    <a:pt x="291141" y="384059"/>
                  </a:cubicBezTo>
                  <a:cubicBezTo>
                    <a:pt x="291141" y="387490"/>
                    <a:pt x="292719" y="389437"/>
                    <a:pt x="296340" y="389622"/>
                  </a:cubicBezTo>
                  <a:cubicBezTo>
                    <a:pt x="300425" y="389715"/>
                    <a:pt x="304417" y="389715"/>
                    <a:pt x="308502" y="389622"/>
                  </a:cubicBezTo>
                  <a:cubicBezTo>
                    <a:pt x="311659" y="389437"/>
                    <a:pt x="313423" y="387768"/>
                    <a:pt x="313423" y="384430"/>
                  </a:cubicBezTo>
                  <a:cubicBezTo>
                    <a:pt x="313423" y="380722"/>
                    <a:pt x="313516" y="376828"/>
                    <a:pt x="313423" y="373119"/>
                  </a:cubicBezTo>
                  <a:cubicBezTo>
                    <a:pt x="313330" y="369411"/>
                    <a:pt x="314908" y="367464"/>
                    <a:pt x="318622" y="366444"/>
                  </a:cubicBezTo>
                  <a:cubicBezTo>
                    <a:pt x="327070" y="364127"/>
                    <a:pt x="334219" y="359584"/>
                    <a:pt x="339789" y="352909"/>
                  </a:cubicBezTo>
                  <a:cubicBezTo>
                    <a:pt x="355108" y="334366"/>
                    <a:pt x="349352" y="307017"/>
                    <a:pt x="327256" y="294872"/>
                  </a:cubicBezTo>
                  <a:cubicBezTo>
                    <a:pt x="320479" y="291071"/>
                    <a:pt x="313144" y="288197"/>
                    <a:pt x="305996" y="285230"/>
                  </a:cubicBezTo>
                  <a:cubicBezTo>
                    <a:pt x="301911" y="283561"/>
                    <a:pt x="297826" y="281521"/>
                    <a:pt x="294391" y="278740"/>
                  </a:cubicBezTo>
                  <a:cubicBezTo>
                    <a:pt x="287428" y="273177"/>
                    <a:pt x="288635" y="264277"/>
                    <a:pt x="296804" y="260661"/>
                  </a:cubicBezTo>
                  <a:cubicBezTo>
                    <a:pt x="299218" y="259642"/>
                    <a:pt x="301539" y="259271"/>
                    <a:pt x="304046" y="259178"/>
                  </a:cubicBezTo>
                  <a:cubicBezTo>
                    <a:pt x="313423" y="258715"/>
                    <a:pt x="322335" y="260383"/>
                    <a:pt x="330877" y="264463"/>
                  </a:cubicBezTo>
                  <a:cubicBezTo>
                    <a:pt x="335054" y="266595"/>
                    <a:pt x="336447" y="265946"/>
                    <a:pt x="337932" y="261496"/>
                  </a:cubicBezTo>
                  <a:cubicBezTo>
                    <a:pt x="339511" y="256860"/>
                    <a:pt x="340811" y="252132"/>
                    <a:pt x="342110" y="247404"/>
                  </a:cubicBezTo>
                  <a:cubicBezTo>
                    <a:pt x="343039" y="244344"/>
                    <a:pt x="341925" y="242212"/>
                    <a:pt x="338954" y="240914"/>
                  </a:cubicBezTo>
                  <a:cubicBezTo>
                    <a:pt x="333476" y="238411"/>
                    <a:pt x="327813" y="236649"/>
                    <a:pt x="321964" y="235815"/>
                  </a:cubicBezTo>
                  <a:cubicBezTo>
                    <a:pt x="314258" y="234702"/>
                    <a:pt x="314258" y="234610"/>
                    <a:pt x="314258" y="226915"/>
                  </a:cubicBezTo>
                  <a:cubicBezTo>
                    <a:pt x="314258" y="216068"/>
                    <a:pt x="314258" y="216068"/>
                    <a:pt x="303396" y="216068"/>
                  </a:cubicBezTo>
                  <a:close/>
                  <a:moveTo>
                    <a:pt x="303396" y="176202"/>
                  </a:moveTo>
                  <a:cubicBezTo>
                    <a:pt x="373490" y="176202"/>
                    <a:pt x="430308" y="232941"/>
                    <a:pt x="430308" y="302937"/>
                  </a:cubicBezTo>
                  <a:cubicBezTo>
                    <a:pt x="430308" y="372934"/>
                    <a:pt x="373490" y="429673"/>
                    <a:pt x="303396" y="429673"/>
                  </a:cubicBezTo>
                  <a:cubicBezTo>
                    <a:pt x="233302" y="429673"/>
                    <a:pt x="176484" y="372934"/>
                    <a:pt x="176484" y="302937"/>
                  </a:cubicBezTo>
                  <a:cubicBezTo>
                    <a:pt x="176484" y="232941"/>
                    <a:pt x="233302" y="176202"/>
                    <a:pt x="303396" y="176202"/>
                  </a:cubicBezTo>
                  <a:close/>
                  <a:moveTo>
                    <a:pt x="281240" y="91493"/>
                  </a:moveTo>
                  <a:cubicBezTo>
                    <a:pt x="181334" y="101690"/>
                    <a:pt x="101855" y="181039"/>
                    <a:pt x="91642" y="280782"/>
                  </a:cubicBezTo>
                  <a:lnTo>
                    <a:pt x="118104" y="280782"/>
                  </a:lnTo>
                  <a:cubicBezTo>
                    <a:pt x="130360" y="280782"/>
                    <a:pt x="140295" y="290701"/>
                    <a:pt x="140295" y="302937"/>
                  </a:cubicBezTo>
                  <a:cubicBezTo>
                    <a:pt x="140295" y="315173"/>
                    <a:pt x="130360" y="325092"/>
                    <a:pt x="118104" y="325092"/>
                  </a:cubicBezTo>
                  <a:lnTo>
                    <a:pt x="91642" y="325092"/>
                  </a:lnTo>
                  <a:cubicBezTo>
                    <a:pt x="101855" y="424835"/>
                    <a:pt x="181334" y="504184"/>
                    <a:pt x="281240" y="514381"/>
                  </a:cubicBezTo>
                  <a:lnTo>
                    <a:pt x="281240" y="487962"/>
                  </a:lnTo>
                  <a:cubicBezTo>
                    <a:pt x="281240" y="475726"/>
                    <a:pt x="291175" y="465807"/>
                    <a:pt x="303431" y="465807"/>
                  </a:cubicBezTo>
                  <a:cubicBezTo>
                    <a:pt x="315687" y="465807"/>
                    <a:pt x="325622" y="475726"/>
                    <a:pt x="325622" y="487962"/>
                  </a:cubicBezTo>
                  <a:lnTo>
                    <a:pt x="325622" y="514381"/>
                  </a:lnTo>
                  <a:cubicBezTo>
                    <a:pt x="425528" y="504184"/>
                    <a:pt x="505007" y="424835"/>
                    <a:pt x="515220" y="325092"/>
                  </a:cubicBezTo>
                  <a:lnTo>
                    <a:pt x="488758" y="325092"/>
                  </a:lnTo>
                  <a:cubicBezTo>
                    <a:pt x="476502" y="325092"/>
                    <a:pt x="466567" y="315173"/>
                    <a:pt x="466567" y="302937"/>
                  </a:cubicBezTo>
                  <a:cubicBezTo>
                    <a:pt x="466567" y="290701"/>
                    <a:pt x="476502" y="280782"/>
                    <a:pt x="488758" y="280782"/>
                  </a:cubicBezTo>
                  <a:lnTo>
                    <a:pt x="515220" y="280782"/>
                  </a:lnTo>
                  <a:cubicBezTo>
                    <a:pt x="505007" y="181039"/>
                    <a:pt x="425528" y="101690"/>
                    <a:pt x="325622" y="91493"/>
                  </a:cubicBezTo>
                  <a:lnTo>
                    <a:pt x="325622" y="117912"/>
                  </a:lnTo>
                  <a:cubicBezTo>
                    <a:pt x="325622" y="130148"/>
                    <a:pt x="315687" y="140067"/>
                    <a:pt x="303431" y="140067"/>
                  </a:cubicBezTo>
                  <a:cubicBezTo>
                    <a:pt x="291175" y="140067"/>
                    <a:pt x="281240" y="130148"/>
                    <a:pt x="281240" y="117912"/>
                  </a:cubicBezTo>
                  <a:close/>
                  <a:moveTo>
                    <a:pt x="303431" y="0"/>
                  </a:moveTo>
                  <a:cubicBezTo>
                    <a:pt x="315687" y="0"/>
                    <a:pt x="325622" y="9919"/>
                    <a:pt x="325622" y="22155"/>
                  </a:cubicBezTo>
                  <a:lnTo>
                    <a:pt x="325622" y="48574"/>
                  </a:lnTo>
                  <a:cubicBezTo>
                    <a:pt x="449111" y="59234"/>
                    <a:pt x="547531" y="157494"/>
                    <a:pt x="558209" y="280782"/>
                  </a:cubicBezTo>
                  <a:lnTo>
                    <a:pt x="584671" y="280782"/>
                  </a:lnTo>
                  <a:cubicBezTo>
                    <a:pt x="596834" y="280782"/>
                    <a:pt x="606862" y="290701"/>
                    <a:pt x="606862" y="302937"/>
                  </a:cubicBezTo>
                  <a:cubicBezTo>
                    <a:pt x="606862" y="315173"/>
                    <a:pt x="596927" y="325092"/>
                    <a:pt x="584671" y="325092"/>
                  </a:cubicBezTo>
                  <a:lnTo>
                    <a:pt x="558209" y="325092"/>
                  </a:lnTo>
                  <a:cubicBezTo>
                    <a:pt x="547531" y="448380"/>
                    <a:pt x="449111" y="546640"/>
                    <a:pt x="325622" y="557300"/>
                  </a:cubicBezTo>
                  <a:lnTo>
                    <a:pt x="325622" y="583719"/>
                  </a:lnTo>
                  <a:cubicBezTo>
                    <a:pt x="325622" y="595955"/>
                    <a:pt x="315687" y="605874"/>
                    <a:pt x="303431" y="605874"/>
                  </a:cubicBezTo>
                  <a:cubicBezTo>
                    <a:pt x="291175" y="605874"/>
                    <a:pt x="281240" y="595955"/>
                    <a:pt x="281240" y="583719"/>
                  </a:cubicBezTo>
                  <a:lnTo>
                    <a:pt x="281240" y="557300"/>
                  </a:lnTo>
                  <a:cubicBezTo>
                    <a:pt x="157751" y="546640"/>
                    <a:pt x="59331" y="448380"/>
                    <a:pt x="48653" y="325092"/>
                  </a:cubicBezTo>
                  <a:lnTo>
                    <a:pt x="22191" y="325092"/>
                  </a:lnTo>
                  <a:cubicBezTo>
                    <a:pt x="9935" y="325092"/>
                    <a:pt x="0" y="315173"/>
                    <a:pt x="0" y="302937"/>
                  </a:cubicBezTo>
                  <a:cubicBezTo>
                    <a:pt x="0" y="290701"/>
                    <a:pt x="9935" y="280782"/>
                    <a:pt x="22191" y="280782"/>
                  </a:cubicBezTo>
                  <a:lnTo>
                    <a:pt x="48653" y="280782"/>
                  </a:lnTo>
                  <a:cubicBezTo>
                    <a:pt x="59331" y="157494"/>
                    <a:pt x="157751" y="59234"/>
                    <a:pt x="281240" y="48574"/>
                  </a:cubicBezTo>
                  <a:lnTo>
                    <a:pt x="281240" y="22155"/>
                  </a:lnTo>
                  <a:cubicBezTo>
                    <a:pt x="281240" y="9919"/>
                    <a:pt x="291175" y="0"/>
                    <a:pt x="30343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34993" y="2302718"/>
            <a:ext cx="3641071" cy="1267843"/>
            <a:chOff x="8034993" y="2302718"/>
            <a:chExt cx="3641071" cy="1267843"/>
          </a:xfrm>
        </p:grpSpPr>
        <p:sp>
          <p:nvSpPr>
            <p:cNvPr id="45" name="矩形 44"/>
            <p:cNvSpPr/>
            <p:nvPr/>
          </p:nvSpPr>
          <p:spPr>
            <a:xfrm>
              <a:off x="8034993" y="2302718"/>
              <a:ext cx="3641070" cy="1267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9095703" y="2491171"/>
              <a:ext cx="2580361" cy="962062"/>
              <a:chOff x="6567633" y="2041050"/>
              <a:chExt cx="2232750" cy="92899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6567634" y="2041050"/>
                <a:ext cx="2232749" cy="51132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6567633" y="2473750"/>
                <a:ext cx="2151868" cy="4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sp>
          <p:nvSpPr>
            <p:cNvPr id="81" name="椭圆 46"/>
            <p:cNvSpPr/>
            <p:nvPr/>
          </p:nvSpPr>
          <p:spPr>
            <a:xfrm>
              <a:off x="8374172" y="2664232"/>
              <a:ext cx="547692" cy="504958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5936" y="3725117"/>
            <a:ext cx="3641071" cy="1267843"/>
            <a:chOff x="515936" y="3725117"/>
            <a:chExt cx="3641071" cy="1267843"/>
          </a:xfrm>
        </p:grpSpPr>
        <p:sp>
          <p:nvSpPr>
            <p:cNvPr id="65" name="矩形 64"/>
            <p:cNvSpPr/>
            <p:nvPr/>
          </p:nvSpPr>
          <p:spPr>
            <a:xfrm>
              <a:off x="515936" y="3725117"/>
              <a:ext cx="3641070" cy="1267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576646" y="3913570"/>
              <a:ext cx="2580361" cy="962062"/>
              <a:chOff x="6567633" y="2041050"/>
              <a:chExt cx="2232750" cy="92899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567634" y="2041050"/>
                <a:ext cx="2232749" cy="51132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67633" y="2473750"/>
                <a:ext cx="2151868" cy="4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sp>
          <p:nvSpPr>
            <p:cNvPr id="78" name="椭圆 66"/>
            <p:cNvSpPr/>
            <p:nvPr/>
          </p:nvSpPr>
          <p:spPr>
            <a:xfrm>
              <a:off x="855115" y="4099373"/>
              <a:ext cx="547692" cy="479474"/>
            </a:xfrm>
            <a:custGeom>
              <a:avLst/>
              <a:gdLst>
                <a:gd name="T0" fmla="*/ 793 w 853"/>
                <a:gd name="T1" fmla="*/ 481 h 748"/>
                <a:gd name="T2" fmla="*/ 840 w 853"/>
                <a:gd name="T3" fmla="*/ 71 h 748"/>
                <a:gd name="T4" fmla="*/ 840 w 853"/>
                <a:gd name="T5" fmla="*/ 45 h 748"/>
                <a:gd name="T6" fmla="*/ 463 w 853"/>
                <a:gd name="T7" fmla="*/ 45 h 748"/>
                <a:gd name="T8" fmla="*/ 449 w 853"/>
                <a:gd name="T9" fmla="*/ 0 h 748"/>
                <a:gd name="T10" fmla="*/ 376 w 853"/>
                <a:gd name="T11" fmla="*/ 13 h 748"/>
                <a:gd name="T12" fmla="*/ 73 w 853"/>
                <a:gd name="T13" fmla="*/ 45 h 748"/>
                <a:gd name="T14" fmla="*/ 0 w 853"/>
                <a:gd name="T15" fmla="*/ 58 h 748"/>
                <a:gd name="T16" fmla="*/ 60 w 853"/>
                <a:gd name="T17" fmla="*/ 71 h 748"/>
                <a:gd name="T18" fmla="*/ 13 w 853"/>
                <a:gd name="T19" fmla="*/ 481 h 748"/>
                <a:gd name="T20" fmla="*/ 13 w 853"/>
                <a:gd name="T21" fmla="*/ 507 h 748"/>
                <a:gd name="T22" fmla="*/ 414 w 853"/>
                <a:gd name="T23" fmla="*/ 507 h 748"/>
                <a:gd name="T24" fmla="*/ 413 w 853"/>
                <a:gd name="T25" fmla="*/ 565 h 748"/>
                <a:gd name="T26" fmla="*/ 216 w 853"/>
                <a:gd name="T27" fmla="*/ 721 h 748"/>
                <a:gd name="T28" fmla="*/ 216 w 853"/>
                <a:gd name="T29" fmla="*/ 747 h 748"/>
                <a:gd name="T30" fmla="*/ 314 w 853"/>
                <a:gd name="T31" fmla="*/ 748 h 748"/>
                <a:gd name="T32" fmla="*/ 425 w 853"/>
                <a:gd name="T33" fmla="*/ 747 h 748"/>
                <a:gd name="T34" fmla="*/ 428 w 853"/>
                <a:gd name="T35" fmla="*/ 747 h 748"/>
                <a:gd name="T36" fmla="*/ 539 w 853"/>
                <a:gd name="T37" fmla="*/ 748 h 748"/>
                <a:gd name="T38" fmla="*/ 643 w 853"/>
                <a:gd name="T39" fmla="*/ 747 h 748"/>
                <a:gd name="T40" fmla="*/ 643 w 853"/>
                <a:gd name="T41" fmla="*/ 721 h 748"/>
                <a:gd name="T42" fmla="*/ 440 w 853"/>
                <a:gd name="T43" fmla="*/ 565 h 748"/>
                <a:gd name="T44" fmla="*/ 440 w 853"/>
                <a:gd name="T45" fmla="*/ 507 h 748"/>
                <a:gd name="T46" fmla="*/ 840 w 853"/>
                <a:gd name="T47" fmla="*/ 507 h 748"/>
                <a:gd name="T48" fmla="*/ 840 w 853"/>
                <a:gd name="T49" fmla="*/ 481 h 748"/>
                <a:gd name="T50" fmla="*/ 413 w 853"/>
                <a:gd name="T51" fmla="*/ 721 h 748"/>
                <a:gd name="T52" fmla="*/ 413 w 853"/>
                <a:gd name="T53" fmla="*/ 612 h 748"/>
                <a:gd name="T54" fmla="*/ 440 w 853"/>
                <a:gd name="T55" fmla="*/ 721 h 748"/>
                <a:gd name="T56" fmla="*/ 514 w 853"/>
                <a:gd name="T57" fmla="*/ 721 h 748"/>
                <a:gd name="T58" fmla="*/ 436 w 853"/>
                <a:gd name="T59" fmla="*/ 26 h 748"/>
                <a:gd name="T60" fmla="*/ 402 w 853"/>
                <a:gd name="T61" fmla="*/ 45 h 748"/>
                <a:gd name="T62" fmla="*/ 87 w 853"/>
                <a:gd name="T63" fmla="*/ 481 h 748"/>
                <a:gd name="T64" fmla="*/ 389 w 853"/>
                <a:gd name="T65" fmla="*/ 71 h 748"/>
                <a:gd name="T66" fmla="*/ 767 w 853"/>
                <a:gd name="T67" fmla="*/ 71 h 748"/>
                <a:gd name="T68" fmla="*/ 87 w 853"/>
                <a:gd name="T69" fmla="*/ 48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3" h="748">
                  <a:moveTo>
                    <a:pt x="840" y="481"/>
                  </a:moveTo>
                  <a:lnTo>
                    <a:pt x="793" y="481"/>
                  </a:lnTo>
                  <a:lnTo>
                    <a:pt x="793" y="71"/>
                  </a:lnTo>
                  <a:lnTo>
                    <a:pt x="840" y="71"/>
                  </a:lnTo>
                  <a:cubicBezTo>
                    <a:pt x="847" y="71"/>
                    <a:pt x="853" y="65"/>
                    <a:pt x="853" y="58"/>
                  </a:cubicBezTo>
                  <a:cubicBezTo>
                    <a:pt x="853" y="51"/>
                    <a:pt x="847" y="45"/>
                    <a:pt x="840" y="45"/>
                  </a:cubicBezTo>
                  <a:lnTo>
                    <a:pt x="780" y="45"/>
                  </a:lnTo>
                  <a:lnTo>
                    <a:pt x="463" y="45"/>
                  </a:lnTo>
                  <a:lnTo>
                    <a:pt x="463" y="13"/>
                  </a:lnTo>
                  <a:cubicBezTo>
                    <a:pt x="463" y="6"/>
                    <a:pt x="457" y="0"/>
                    <a:pt x="449" y="0"/>
                  </a:cubicBezTo>
                  <a:lnTo>
                    <a:pt x="389" y="0"/>
                  </a:lnTo>
                  <a:cubicBezTo>
                    <a:pt x="382" y="0"/>
                    <a:pt x="376" y="6"/>
                    <a:pt x="376" y="13"/>
                  </a:cubicBezTo>
                  <a:lnTo>
                    <a:pt x="376" y="45"/>
                  </a:lnTo>
                  <a:lnTo>
                    <a:pt x="73" y="45"/>
                  </a:lnTo>
                  <a:lnTo>
                    <a:pt x="13" y="45"/>
                  </a:lnTo>
                  <a:cubicBezTo>
                    <a:pt x="6" y="45"/>
                    <a:pt x="0" y="51"/>
                    <a:pt x="0" y="58"/>
                  </a:cubicBezTo>
                  <a:cubicBezTo>
                    <a:pt x="0" y="65"/>
                    <a:pt x="6" y="71"/>
                    <a:pt x="13" y="71"/>
                  </a:cubicBezTo>
                  <a:lnTo>
                    <a:pt x="60" y="71"/>
                  </a:lnTo>
                  <a:lnTo>
                    <a:pt x="60" y="481"/>
                  </a:lnTo>
                  <a:lnTo>
                    <a:pt x="13" y="481"/>
                  </a:lnTo>
                  <a:cubicBezTo>
                    <a:pt x="6" y="481"/>
                    <a:pt x="0" y="487"/>
                    <a:pt x="0" y="494"/>
                  </a:cubicBezTo>
                  <a:cubicBezTo>
                    <a:pt x="0" y="501"/>
                    <a:pt x="6" y="507"/>
                    <a:pt x="13" y="507"/>
                  </a:cubicBezTo>
                  <a:lnTo>
                    <a:pt x="73" y="507"/>
                  </a:lnTo>
                  <a:lnTo>
                    <a:pt x="414" y="507"/>
                  </a:lnTo>
                  <a:cubicBezTo>
                    <a:pt x="414" y="508"/>
                    <a:pt x="413" y="508"/>
                    <a:pt x="413" y="509"/>
                  </a:cubicBezTo>
                  <a:lnTo>
                    <a:pt x="413" y="565"/>
                  </a:lnTo>
                  <a:lnTo>
                    <a:pt x="307" y="721"/>
                  </a:lnTo>
                  <a:lnTo>
                    <a:pt x="216" y="721"/>
                  </a:lnTo>
                  <a:cubicBezTo>
                    <a:pt x="209" y="721"/>
                    <a:pt x="203" y="727"/>
                    <a:pt x="203" y="734"/>
                  </a:cubicBezTo>
                  <a:cubicBezTo>
                    <a:pt x="203" y="741"/>
                    <a:pt x="209" y="747"/>
                    <a:pt x="216" y="747"/>
                  </a:cubicBezTo>
                  <a:lnTo>
                    <a:pt x="312" y="747"/>
                  </a:lnTo>
                  <a:cubicBezTo>
                    <a:pt x="312" y="748"/>
                    <a:pt x="313" y="748"/>
                    <a:pt x="314" y="748"/>
                  </a:cubicBezTo>
                  <a:cubicBezTo>
                    <a:pt x="315" y="748"/>
                    <a:pt x="316" y="748"/>
                    <a:pt x="317" y="747"/>
                  </a:cubicBezTo>
                  <a:lnTo>
                    <a:pt x="425" y="747"/>
                  </a:lnTo>
                  <a:cubicBezTo>
                    <a:pt x="426" y="747"/>
                    <a:pt x="426" y="748"/>
                    <a:pt x="427" y="748"/>
                  </a:cubicBezTo>
                  <a:cubicBezTo>
                    <a:pt x="427" y="748"/>
                    <a:pt x="428" y="747"/>
                    <a:pt x="428" y="747"/>
                  </a:cubicBezTo>
                  <a:lnTo>
                    <a:pt x="537" y="747"/>
                  </a:lnTo>
                  <a:cubicBezTo>
                    <a:pt x="537" y="748"/>
                    <a:pt x="538" y="748"/>
                    <a:pt x="539" y="748"/>
                  </a:cubicBezTo>
                  <a:cubicBezTo>
                    <a:pt x="540" y="748"/>
                    <a:pt x="541" y="748"/>
                    <a:pt x="542" y="747"/>
                  </a:cubicBezTo>
                  <a:lnTo>
                    <a:pt x="643" y="747"/>
                  </a:lnTo>
                  <a:cubicBezTo>
                    <a:pt x="650" y="747"/>
                    <a:pt x="656" y="741"/>
                    <a:pt x="656" y="734"/>
                  </a:cubicBezTo>
                  <a:cubicBezTo>
                    <a:pt x="656" y="727"/>
                    <a:pt x="650" y="721"/>
                    <a:pt x="643" y="721"/>
                  </a:cubicBezTo>
                  <a:lnTo>
                    <a:pt x="546" y="721"/>
                  </a:lnTo>
                  <a:lnTo>
                    <a:pt x="440" y="565"/>
                  </a:lnTo>
                  <a:lnTo>
                    <a:pt x="440" y="509"/>
                  </a:lnTo>
                  <a:cubicBezTo>
                    <a:pt x="440" y="508"/>
                    <a:pt x="440" y="508"/>
                    <a:pt x="440" y="507"/>
                  </a:cubicBezTo>
                  <a:lnTo>
                    <a:pt x="780" y="507"/>
                  </a:lnTo>
                  <a:lnTo>
                    <a:pt x="840" y="507"/>
                  </a:lnTo>
                  <a:cubicBezTo>
                    <a:pt x="847" y="507"/>
                    <a:pt x="853" y="501"/>
                    <a:pt x="853" y="494"/>
                  </a:cubicBezTo>
                  <a:cubicBezTo>
                    <a:pt x="853" y="487"/>
                    <a:pt x="847" y="481"/>
                    <a:pt x="840" y="481"/>
                  </a:cubicBezTo>
                  <a:close/>
                  <a:moveTo>
                    <a:pt x="413" y="612"/>
                  </a:moveTo>
                  <a:lnTo>
                    <a:pt x="413" y="721"/>
                  </a:lnTo>
                  <a:lnTo>
                    <a:pt x="339" y="721"/>
                  </a:lnTo>
                  <a:lnTo>
                    <a:pt x="413" y="612"/>
                  </a:lnTo>
                  <a:close/>
                  <a:moveTo>
                    <a:pt x="514" y="721"/>
                  </a:moveTo>
                  <a:lnTo>
                    <a:pt x="440" y="721"/>
                  </a:lnTo>
                  <a:lnTo>
                    <a:pt x="440" y="612"/>
                  </a:lnTo>
                  <a:lnTo>
                    <a:pt x="514" y="721"/>
                  </a:lnTo>
                  <a:close/>
                  <a:moveTo>
                    <a:pt x="402" y="26"/>
                  </a:moveTo>
                  <a:lnTo>
                    <a:pt x="436" y="26"/>
                  </a:lnTo>
                  <a:lnTo>
                    <a:pt x="436" y="45"/>
                  </a:lnTo>
                  <a:lnTo>
                    <a:pt x="402" y="45"/>
                  </a:lnTo>
                  <a:lnTo>
                    <a:pt x="402" y="26"/>
                  </a:lnTo>
                  <a:close/>
                  <a:moveTo>
                    <a:pt x="87" y="481"/>
                  </a:moveTo>
                  <a:lnTo>
                    <a:pt x="87" y="71"/>
                  </a:lnTo>
                  <a:lnTo>
                    <a:pt x="389" y="71"/>
                  </a:lnTo>
                  <a:lnTo>
                    <a:pt x="449" y="71"/>
                  </a:lnTo>
                  <a:lnTo>
                    <a:pt x="767" y="71"/>
                  </a:lnTo>
                  <a:lnTo>
                    <a:pt x="767" y="481"/>
                  </a:lnTo>
                  <a:lnTo>
                    <a:pt x="87" y="4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75465" y="3725117"/>
            <a:ext cx="3641071" cy="1267843"/>
            <a:chOff x="4275465" y="3725117"/>
            <a:chExt cx="3641071" cy="1267843"/>
          </a:xfrm>
        </p:grpSpPr>
        <p:sp>
          <p:nvSpPr>
            <p:cNvPr id="60" name="矩形 59"/>
            <p:cNvSpPr/>
            <p:nvPr/>
          </p:nvSpPr>
          <p:spPr>
            <a:xfrm>
              <a:off x="4275465" y="3725117"/>
              <a:ext cx="3641070" cy="1267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5336175" y="3913570"/>
              <a:ext cx="2580361" cy="962062"/>
              <a:chOff x="6567633" y="2041050"/>
              <a:chExt cx="2232750" cy="92899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6567634" y="2041050"/>
                <a:ext cx="2232749" cy="51132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567633" y="2473750"/>
                <a:ext cx="2151868" cy="4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sp>
          <p:nvSpPr>
            <p:cNvPr id="80" name="椭圆 61"/>
            <p:cNvSpPr/>
            <p:nvPr/>
          </p:nvSpPr>
          <p:spPr>
            <a:xfrm>
              <a:off x="4614644" y="4070604"/>
              <a:ext cx="547692" cy="537012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34993" y="3725117"/>
            <a:ext cx="3641071" cy="1267843"/>
            <a:chOff x="8034993" y="3725117"/>
            <a:chExt cx="3641071" cy="1267843"/>
          </a:xfrm>
        </p:grpSpPr>
        <p:sp>
          <p:nvSpPr>
            <p:cNvPr id="55" name="矩形 54"/>
            <p:cNvSpPr/>
            <p:nvPr/>
          </p:nvSpPr>
          <p:spPr>
            <a:xfrm>
              <a:off x="8034993" y="3725117"/>
              <a:ext cx="3641070" cy="1267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095703" y="3913570"/>
              <a:ext cx="2580361" cy="962062"/>
              <a:chOff x="6567633" y="2041050"/>
              <a:chExt cx="2232750" cy="92899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6567634" y="2041050"/>
                <a:ext cx="2232749" cy="51132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567633" y="2473750"/>
                <a:ext cx="2151868" cy="4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sp>
          <p:nvSpPr>
            <p:cNvPr id="82" name="椭圆 56"/>
            <p:cNvSpPr/>
            <p:nvPr/>
          </p:nvSpPr>
          <p:spPr>
            <a:xfrm>
              <a:off x="8488973" y="4065264"/>
              <a:ext cx="318090" cy="547692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  <a:gd name="T64" fmla="*/ 472622 w 604011"/>
                <a:gd name="T65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" h="414">
                  <a:moveTo>
                    <a:pt x="200" y="270"/>
                  </a:moveTo>
                  <a:lnTo>
                    <a:pt x="200" y="217"/>
                  </a:lnTo>
                  <a:cubicBezTo>
                    <a:pt x="200" y="100"/>
                    <a:pt x="151" y="29"/>
                    <a:pt x="130" y="4"/>
                  </a:cubicBezTo>
                  <a:cubicBezTo>
                    <a:pt x="128" y="2"/>
                    <a:pt x="124" y="0"/>
                    <a:pt x="121" y="0"/>
                  </a:cubicBezTo>
                  <a:cubicBezTo>
                    <a:pt x="117" y="0"/>
                    <a:pt x="114" y="1"/>
                    <a:pt x="112" y="4"/>
                  </a:cubicBezTo>
                  <a:cubicBezTo>
                    <a:pt x="91" y="29"/>
                    <a:pt x="40" y="100"/>
                    <a:pt x="40" y="217"/>
                  </a:cubicBezTo>
                  <a:lnTo>
                    <a:pt x="40" y="270"/>
                  </a:lnTo>
                  <a:lnTo>
                    <a:pt x="30" y="276"/>
                  </a:lnTo>
                  <a:cubicBezTo>
                    <a:pt x="12" y="289"/>
                    <a:pt x="0" y="310"/>
                    <a:pt x="0" y="333"/>
                  </a:cubicBezTo>
                  <a:lnTo>
                    <a:pt x="0" y="395"/>
                  </a:lnTo>
                  <a:cubicBezTo>
                    <a:pt x="0" y="399"/>
                    <a:pt x="2" y="403"/>
                    <a:pt x="6" y="404"/>
                  </a:cubicBezTo>
                  <a:cubicBezTo>
                    <a:pt x="9" y="406"/>
                    <a:pt x="13" y="406"/>
                    <a:pt x="16" y="404"/>
                  </a:cubicBezTo>
                  <a:lnTo>
                    <a:pt x="48" y="383"/>
                  </a:lnTo>
                  <a:cubicBezTo>
                    <a:pt x="56" y="377"/>
                    <a:pt x="67" y="374"/>
                    <a:pt x="78" y="374"/>
                  </a:cubicBezTo>
                  <a:lnTo>
                    <a:pt x="101" y="374"/>
                  </a:lnTo>
                  <a:lnTo>
                    <a:pt x="101" y="404"/>
                  </a:lnTo>
                  <a:cubicBezTo>
                    <a:pt x="101" y="410"/>
                    <a:pt x="105" y="414"/>
                    <a:pt x="111" y="414"/>
                  </a:cubicBezTo>
                  <a:lnTo>
                    <a:pt x="129" y="414"/>
                  </a:lnTo>
                  <a:cubicBezTo>
                    <a:pt x="135" y="414"/>
                    <a:pt x="140" y="410"/>
                    <a:pt x="140" y="404"/>
                  </a:cubicBezTo>
                  <a:lnTo>
                    <a:pt x="140" y="374"/>
                  </a:lnTo>
                  <a:lnTo>
                    <a:pt x="163" y="374"/>
                  </a:lnTo>
                  <a:cubicBezTo>
                    <a:pt x="173" y="374"/>
                    <a:pt x="184" y="377"/>
                    <a:pt x="193" y="383"/>
                  </a:cubicBezTo>
                  <a:lnTo>
                    <a:pt x="224" y="404"/>
                  </a:lnTo>
                  <a:cubicBezTo>
                    <a:pt x="227" y="406"/>
                    <a:pt x="231" y="406"/>
                    <a:pt x="235" y="404"/>
                  </a:cubicBezTo>
                  <a:cubicBezTo>
                    <a:pt x="238" y="403"/>
                    <a:pt x="240" y="399"/>
                    <a:pt x="240" y="395"/>
                  </a:cubicBezTo>
                  <a:lnTo>
                    <a:pt x="240" y="333"/>
                  </a:lnTo>
                  <a:cubicBezTo>
                    <a:pt x="240" y="310"/>
                    <a:pt x="229" y="289"/>
                    <a:pt x="210" y="276"/>
                  </a:cubicBezTo>
                  <a:lnTo>
                    <a:pt x="200" y="270"/>
                  </a:lnTo>
                  <a:close/>
                  <a:moveTo>
                    <a:pt x="120" y="187"/>
                  </a:moveTo>
                  <a:cubicBezTo>
                    <a:pt x="101" y="187"/>
                    <a:pt x="85" y="172"/>
                    <a:pt x="85" y="152"/>
                  </a:cubicBezTo>
                  <a:cubicBezTo>
                    <a:pt x="85" y="133"/>
                    <a:pt x="101" y="117"/>
                    <a:pt x="120" y="117"/>
                  </a:cubicBezTo>
                  <a:cubicBezTo>
                    <a:pt x="139" y="117"/>
                    <a:pt x="155" y="133"/>
                    <a:pt x="155" y="152"/>
                  </a:cubicBezTo>
                  <a:cubicBezTo>
                    <a:pt x="155" y="172"/>
                    <a:pt x="139" y="187"/>
                    <a:pt x="120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15939" y="5289171"/>
            <a:ext cx="11160124" cy="7237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</a:r>
          </a:p>
        </p:txBody>
      </p:sp>
      <p:sp>
        <p:nvSpPr>
          <p:cNvPr id="83" name="矩形 82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86" name="文本框 85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目标计划程序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89" name="椭圆 88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387375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3" grpId="0" animBg="1"/>
      <p:bldP spid="8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34986" y="1943454"/>
            <a:ext cx="3515902" cy="4310941"/>
            <a:chOff x="534986" y="1943454"/>
            <a:chExt cx="3515902" cy="4310941"/>
          </a:xfrm>
        </p:grpSpPr>
        <p:sp>
          <p:nvSpPr>
            <p:cNvPr id="9" name="矩形 8"/>
            <p:cNvSpPr/>
            <p:nvPr/>
          </p:nvSpPr>
          <p:spPr>
            <a:xfrm>
              <a:off x="534986" y="1943454"/>
              <a:ext cx="3515902" cy="2264425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534986" y="4207880"/>
              <a:ext cx="3515902" cy="2046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898780" y="3813723"/>
              <a:ext cx="788314" cy="788314"/>
              <a:chOff x="1736858" y="5291364"/>
              <a:chExt cx="1074058" cy="107405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736858" y="5291364"/>
                <a:ext cx="1074058" cy="10740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椭圆 4"/>
              <p:cNvSpPr/>
              <p:nvPr/>
            </p:nvSpPr>
            <p:spPr>
              <a:xfrm>
                <a:off x="1993260" y="5585377"/>
                <a:ext cx="561254" cy="486030"/>
              </a:xfrm>
              <a:custGeom>
                <a:avLst/>
                <a:gdLst>
                  <a:gd name="connsiteX0" fmla="*/ 205065 w 605876"/>
                  <a:gd name="connsiteY0" fmla="*/ 428776 h 524672"/>
                  <a:gd name="connsiteX1" fmla="*/ 226551 w 605876"/>
                  <a:gd name="connsiteY1" fmla="*/ 446081 h 524672"/>
                  <a:gd name="connsiteX2" fmla="*/ 233109 w 605876"/>
                  <a:gd name="connsiteY2" fmla="*/ 453684 h 524672"/>
                  <a:gd name="connsiteX3" fmla="*/ 228349 w 605876"/>
                  <a:gd name="connsiteY3" fmla="*/ 499196 h 524672"/>
                  <a:gd name="connsiteX4" fmla="*/ 223377 w 605876"/>
                  <a:gd name="connsiteY4" fmla="*/ 507538 h 524672"/>
                  <a:gd name="connsiteX5" fmla="*/ 141188 w 605876"/>
                  <a:gd name="connsiteY5" fmla="*/ 476282 h 524672"/>
                  <a:gd name="connsiteX6" fmla="*/ 176835 w 605876"/>
                  <a:gd name="connsiteY6" fmla="*/ 430241 h 524672"/>
                  <a:gd name="connsiteX7" fmla="*/ 205065 w 605876"/>
                  <a:gd name="connsiteY7" fmla="*/ 428776 h 524672"/>
                  <a:gd name="connsiteX8" fmla="*/ 481191 w 605876"/>
                  <a:gd name="connsiteY8" fmla="*/ 426712 h 524672"/>
                  <a:gd name="connsiteX9" fmla="*/ 499583 w 605876"/>
                  <a:gd name="connsiteY9" fmla="*/ 434333 h 524672"/>
                  <a:gd name="connsiteX10" fmla="*/ 510478 w 605876"/>
                  <a:gd name="connsiteY10" fmla="*/ 438454 h 524672"/>
                  <a:gd name="connsiteX11" fmla="*/ 526874 w 605876"/>
                  <a:gd name="connsiteY11" fmla="*/ 493716 h 524672"/>
                  <a:gd name="connsiteX12" fmla="*/ 478851 w 605876"/>
                  <a:gd name="connsiteY12" fmla="*/ 524041 h 524672"/>
                  <a:gd name="connsiteX13" fmla="*/ 435059 w 605876"/>
                  <a:gd name="connsiteY13" fmla="*/ 484629 h 524672"/>
                  <a:gd name="connsiteX14" fmla="*/ 460022 w 605876"/>
                  <a:gd name="connsiteY14" fmla="*/ 432008 h 524672"/>
                  <a:gd name="connsiteX15" fmla="*/ 481191 w 605876"/>
                  <a:gd name="connsiteY15" fmla="*/ 426712 h 524672"/>
                  <a:gd name="connsiteX16" fmla="*/ 53061 w 605876"/>
                  <a:gd name="connsiteY16" fmla="*/ 1 h 524672"/>
                  <a:gd name="connsiteX17" fmla="*/ 98044 w 605876"/>
                  <a:gd name="connsiteY17" fmla="*/ 2087 h 524672"/>
                  <a:gd name="connsiteX18" fmla="*/ 147021 w 605876"/>
                  <a:gd name="connsiteY18" fmla="*/ 21735 h 524672"/>
                  <a:gd name="connsiteX19" fmla="*/ 159609 w 605876"/>
                  <a:gd name="connsiteY19" fmla="*/ 48882 h 524672"/>
                  <a:gd name="connsiteX20" fmla="*/ 576919 w 605876"/>
                  <a:gd name="connsiteY20" fmla="*/ 34622 h 524672"/>
                  <a:gd name="connsiteX21" fmla="*/ 604951 w 605876"/>
                  <a:gd name="connsiteY21" fmla="*/ 62508 h 524672"/>
                  <a:gd name="connsiteX22" fmla="*/ 551531 w 605876"/>
                  <a:gd name="connsiteY22" fmla="*/ 185886 h 524672"/>
                  <a:gd name="connsiteX23" fmla="*/ 509959 w 605876"/>
                  <a:gd name="connsiteY23" fmla="*/ 288244 h 524672"/>
                  <a:gd name="connsiteX24" fmla="*/ 501919 w 605876"/>
                  <a:gd name="connsiteY24" fmla="*/ 295532 h 524672"/>
                  <a:gd name="connsiteX25" fmla="*/ 486898 w 605876"/>
                  <a:gd name="connsiteY25" fmla="*/ 302082 h 524672"/>
                  <a:gd name="connsiteX26" fmla="*/ 487216 w 605876"/>
                  <a:gd name="connsiteY26" fmla="*/ 302927 h 524672"/>
                  <a:gd name="connsiteX27" fmla="*/ 212394 w 605876"/>
                  <a:gd name="connsiteY27" fmla="*/ 303772 h 524672"/>
                  <a:gd name="connsiteX28" fmla="*/ 198748 w 605876"/>
                  <a:gd name="connsiteY28" fmla="*/ 360813 h 524672"/>
                  <a:gd name="connsiteX29" fmla="*/ 533865 w 605876"/>
                  <a:gd name="connsiteY29" fmla="*/ 360285 h 524672"/>
                  <a:gd name="connsiteX30" fmla="*/ 533865 w 605876"/>
                  <a:gd name="connsiteY30" fmla="*/ 403594 h 524672"/>
                  <a:gd name="connsiteX31" fmla="*/ 167225 w 605876"/>
                  <a:gd name="connsiteY31" fmla="*/ 406340 h 524672"/>
                  <a:gd name="connsiteX32" fmla="*/ 145434 w 605876"/>
                  <a:gd name="connsiteY32" fmla="*/ 377714 h 524672"/>
                  <a:gd name="connsiteX33" fmla="*/ 181612 w 605876"/>
                  <a:gd name="connsiteY33" fmla="*/ 279793 h 524672"/>
                  <a:gd name="connsiteX34" fmla="*/ 181506 w 605876"/>
                  <a:gd name="connsiteY34" fmla="*/ 279793 h 524672"/>
                  <a:gd name="connsiteX35" fmla="*/ 131789 w 605876"/>
                  <a:gd name="connsiteY35" fmla="*/ 122507 h 524672"/>
                  <a:gd name="connsiteX36" fmla="*/ 98044 w 605876"/>
                  <a:gd name="connsiteY36" fmla="*/ 47298 h 524672"/>
                  <a:gd name="connsiteX37" fmla="*/ 30979 w 605876"/>
                  <a:gd name="connsiteY37" fmla="*/ 45291 h 524672"/>
                  <a:gd name="connsiteX38" fmla="*/ 20824 w 605876"/>
                  <a:gd name="connsiteY38" fmla="*/ 47931 h 524672"/>
                  <a:gd name="connsiteX39" fmla="*/ 10140 w 605876"/>
                  <a:gd name="connsiteY39" fmla="*/ 8214 h 524672"/>
                  <a:gd name="connsiteX40" fmla="*/ 53061 w 605876"/>
                  <a:gd name="connsiteY40" fmla="*/ 1 h 52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05876" h="524672">
                    <a:moveTo>
                      <a:pt x="205065" y="428776"/>
                    </a:moveTo>
                    <a:cubicBezTo>
                      <a:pt x="214175" y="431298"/>
                      <a:pt x="222161" y="436947"/>
                      <a:pt x="226551" y="446081"/>
                    </a:cubicBezTo>
                    <a:cubicBezTo>
                      <a:pt x="229089" y="448299"/>
                      <a:pt x="231310" y="450833"/>
                      <a:pt x="233109" y="453684"/>
                    </a:cubicBezTo>
                    <a:cubicBezTo>
                      <a:pt x="242100" y="468151"/>
                      <a:pt x="238186" y="486102"/>
                      <a:pt x="228349" y="499196"/>
                    </a:cubicBezTo>
                    <a:cubicBezTo>
                      <a:pt x="226974" y="502047"/>
                      <a:pt x="225493" y="504793"/>
                      <a:pt x="223377" y="507538"/>
                    </a:cubicBezTo>
                    <a:cubicBezTo>
                      <a:pt x="196721" y="542174"/>
                      <a:pt x="136746" y="520527"/>
                      <a:pt x="141188" y="476282"/>
                    </a:cubicBezTo>
                    <a:cubicBezTo>
                      <a:pt x="143198" y="455902"/>
                      <a:pt x="157690" y="437528"/>
                      <a:pt x="176835" y="430241"/>
                    </a:cubicBezTo>
                    <a:cubicBezTo>
                      <a:pt x="185721" y="426862"/>
                      <a:pt x="195955" y="426255"/>
                      <a:pt x="205065" y="428776"/>
                    </a:cubicBezTo>
                    <a:close/>
                    <a:moveTo>
                      <a:pt x="481191" y="426712"/>
                    </a:moveTo>
                    <a:cubicBezTo>
                      <a:pt x="488080" y="427095"/>
                      <a:pt x="494506" y="429631"/>
                      <a:pt x="499583" y="434333"/>
                    </a:cubicBezTo>
                    <a:cubicBezTo>
                      <a:pt x="503391" y="435178"/>
                      <a:pt x="507093" y="436446"/>
                      <a:pt x="510478" y="438454"/>
                    </a:cubicBezTo>
                    <a:cubicBezTo>
                      <a:pt x="529201" y="449548"/>
                      <a:pt x="536499" y="474274"/>
                      <a:pt x="526874" y="493716"/>
                    </a:cubicBezTo>
                    <a:cubicBezTo>
                      <a:pt x="518517" y="510727"/>
                      <a:pt x="498102" y="524886"/>
                      <a:pt x="478851" y="524041"/>
                    </a:cubicBezTo>
                    <a:cubicBezTo>
                      <a:pt x="456743" y="522984"/>
                      <a:pt x="438655" y="505973"/>
                      <a:pt x="435059" y="484629"/>
                    </a:cubicBezTo>
                    <a:cubicBezTo>
                      <a:pt x="431568" y="464024"/>
                      <a:pt x="441723" y="442363"/>
                      <a:pt x="460022" y="432008"/>
                    </a:cubicBezTo>
                    <a:cubicBezTo>
                      <a:pt x="466951" y="428099"/>
                      <a:pt x="474302" y="426329"/>
                      <a:pt x="481191" y="426712"/>
                    </a:cubicBezTo>
                    <a:close/>
                    <a:moveTo>
                      <a:pt x="53061" y="1"/>
                    </a:moveTo>
                    <a:cubicBezTo>
                      <a:pt x="68584" y="54"/>
                      <a:pt x="84451" y="1823"/>
                      <a:pt x="98044" y="2087"/>
                    </a:cubicBezTo>
                    <a:cubicBezTo>
                      <a:pt x="121634" y="2510"/>
                      <a:pt x="134433" y="1453"/>
                      <a:pt x="147021" y="21735"/>
                    </a:cubicBezTo>
                    <a:cubicBezTo>
                      <a:pt x="151887" y="29657"/>
                      <a:pt x="156013" y="38847"/>
                      <a:pt x="159609" y="48882"/>
                    </a:cubicBezTo>
                    <a:cubicBezTo>
                      <a:pt x="300405" y="43072"/>
                      <a:pt x="435700" y="56593"/>
                      <a:pt x="576919" y="34622"/>
                    </a:cubicBezTo>
                    <a:cubicBezTo>
                      <a:pt x="593315" y="31981"/>
                      <a:pt x="610028" y="44340"/>
                      <a:pt x="604951" y="62508"/>
                    </a:cubicBezTo>
                    <a:cubicBezTo>
                      <a:pt x="592363" y="106240"/>
                      <a:pt x="565811" y="142789"/>
                      <a:pt x="551531" y="185886"/>
                    </a:cubicBezTo>
                    <a:cubicBezTo>
                      <a:pt x="539154" y="223175"/>
                      <a:pt x="532279" y="255392"/>
                      <a:pt x="509959" y="288244"/>
                    </a:cubicBezTo>
                    <a:cubicBezTo>
                      <a:pt x="507632" y="291624"/>
                      <a:pt x="504881" y="293948"/>
                      <a:pt x="501919" y="295532"/>
                    </a:cubicBezTo>
                    <a:cubicBezTo>
                      <a:pt x="498217" y="299335"/>
                      <a:pt x="493351" y="302082"/>
                      <a:pt x="486898" y="302082"/>
                    </a:cubicBezTo>
                    <a:lnTo>
                      <a:pt x="487216" y="302927"/>
                    </a:lnTo>
                    <a:cubicBezTo>
                      <a:pt x="404282" y="309581"/>
                      <a:pt x="294481" y="328384"/>
                      <a:pt x="212394" y="303772"/>
                    </a:cubicBezTo>
                    <a:cubicBezTo>
                      <a:pt x="210067" y="323102"/>
                      <a:pt x="204990" y="342010"/>
                      <a:pt x="198748" y="360813"/>
                    </a:cubicBezTo>
                    <a:cubicBezTo>
                      <a:pt x="310348" y="359756"/>
                      <a:pt x="422371" y="356904"/>
                      <a:pt x="533865" y="360285"/>
                    </a:cubicBezTo>
                    <a:cubicBezTo>
                      <a:pt x="561898" y="361024"/>
                      <a:pt x="561686" y="402537"/>
                      <a:pt x="533865" y="403594"/>
                    </a:cubicBezTo>
                    <a:cubicBezTo>
                      <a:pt x="411899" y="408453"/>
                      <a:pt x="289298" y="405706"/>
                      <a:pt x="167225" y="406340"/>
                    </a:cubicBezTo>
                    <a:cubicBezTo>
                      <a:pt x="153157" y="406340"/>
                      <a:pt x="140780" y="391763"/>
                      <a:pt x="145434" y="377714"/>
                    </a:cubicBezTo>
                    <a:cubicBezTo>
                      <a:pt x="156542" y="344440"/>
                      <a:pt x="164793" y="310321"/>
                      <a:pt x="181612" y="279793"/>
                    </a:cubicBezTo>
                    <a:cubicBezTo>
                      <a:pt x="181506" y="279793"/>
                      <a:pt x="181506" y="279793"/>
                      <a:pt x="181506" y="279793"/>
                    </a:cubicBezTo>
                    <a:cubicBezTo>
                      <a:pt x="164369" y="227505"/>
                      <a:pt x="148291" y="174901"/>
                      <a:pt x="131789" y="122507"/>
                    </a:cubicBezTo>
                    <a:cubicBezTo>
                      <a:pt x="125230" y="101698"/>
                      <a:pt x="120470" y="57544"/>
                      <a:pt x="98044" y="47298"/>
                    </a:cubicBezTo>
                    <a:cubicBezTo>
                      <a:pt x="90957" y="44023"/>
                      <a:pt x="37854" y="42016"/>
                      <a:pt x="30979" y="45291"/>
                    </a:cubicBezTo>
                    <a:cubicBezTo>
                      <a:pt x="27488" y="46981"/>
                      <a:pt x="24632" y="47614"/>
                      <a:pt x="20824" y="47931"/>
                    </a:cubicBezTo>
                    <a:cubicBezTo>
                      <a:pt x="-439" y="49410"/>
                      <a:pt x="-7843" y="18037"/>
                      <a:pt x="10140" y="8214"/>
                    </a:cubicBezTo>
                    <a:cubicBezTo>
                      <a:pt x="22358" y="1612"/>
                      <a:pt x="37537" y="-52"/>
                      <a:pt x="5306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3738" y="4799235"/>
              <a:ext cx="2738398" cy="1166332"/>
              <a:chOff x="6567633" y="2047759"/>
              <a:chExt cx="2453852" cy="116633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673571" y="2047759"/>
                <a:ext cx="2241974" cy="40652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567633" y="2446958"/>
                <a:ext cx="2453852" cy="767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print the presentation and make it into a film to be used in a wider field. Using PowerPoint,</a:t>
                </a: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4357099" y="1943454"/>
            <a:ext cx="3515902" cy="4310941"/>
            <a:chOff x="4357099" y="1943454"/>
            <a:chExt cx="3515902" cy="4310941"/>
          </a:xfrm>
        </p:grpSpPr>
        <p:sp>
          <p:nvSpPr>
            <p:cNvPr id="12" name="矩形 11"/>
            <p:cNvSpPr/>
            <p:nvPr/>
          </p:nvSpPr>
          <p:spPr>
            <a:xfrm>
              <a:off x="4357099" y="1943454"/>
              <a:ext cx="3515902" cy="2264425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57099" y="4207880"/>
              <a:ext cx="3515902" cy="2046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720893" y="3813723"/>
              <a:ext cx="788314" cy="788314"/>
              <a:chOff x="1736858" y="5291364"/>
              <a:chExt cx="1074058" cy="1074058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736858" y="5291364"/>
                <a:ext cx="1074058" cy="10740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椭圆 18"/>
              <p:cNvSpPr/>
              <p:nvPr/>
            </p:nvSpPr>
            <p:spPr>
              <a:xfrm>
                <a:off x="1993260" y="5548189"/>
                <a:ext cx="561254" cy="560407"/>
              </a:xfrm>
              <a:custGeom>
                <a:avLst/>
                <a:gdLst>
                  <a:gd name="connsiteX0" fmla="*/ 506334 w 607638"/>
                  <a:gd name="connsiteY0" fmla="*/ 455027 h 606722"/>
                  <a:gd name="connsiteX1" fmla="*/ 506334 w 607638"/>
                  <a:gd name="connsiteY1" fmla="*/ 505592 h 606722"/>
                  <a:gd name="connsiteX2" fmla="*/ 531616 w 607638"/>
                  <a:gd name="connsiteY2" fmla="*/ 505592 h 606722"/>
                  <a:gd name="connsiteX3" fmla="*/ 556986 w 607638"/>
                  <a:gd name="connsiteY3" fmla="*/ 480265 h 606722"/>
                  <a:gd name="connsiteX4" fmla="*/ 531616 w 607638"/>
                  <a:gd name="connsiteY4" fmla="*/ 455027 h 606722"/>
                  <a:gd name="connsiteX5" fmla="*/ 430401 w 607638"/>
                  <a:gd name="connsiteY5" fmla="*/ 353896 h 606722"/>
                  <a:gd name="connsiteX6" fmla="*/ 405031 w 607638"/>
                  <a:gd name="connsiteY6" fmla="*/ 379223 h 606722"/>
                  <a:gd name="connsiteX7" fmla="*/ 430401 w 607638"/>
                  <a:gd name="connsiteY7" fmla="*/ 404461 h 606722"/>
                  <a:gd name="connsiteX8" fmla="*/ 455683 w 607638"/>
                  <a:gd name="connsiteY8" fmla="*/ 404461 h 606722"/>
                  <a:gd name="connsiteX9" fmla="*/ 455683 w 607638"/>
                  <a:gd name="connsiteY9" fmla="*/ 353896 h 606722"/>
                  <a:gd name="connsiteX10" fmla="*/ 480964 w 607638"/>
                  <a:gd name="connsiteY10" fmla="*/ 252766 h 606722"/>
                  <a:gd name="connsiteX11" fmla="*/ 506334 w 607638"/>
                  <a:gd name="connsiteY11" fmla="*/ 278093 h 606722"/>
                  <a:gd name="connsiteX12" fmla="*/ 506334 w 607638"/>
                  <a:gd name="connsiteY12" fmla="*/ 303331 h 606722"/>
                  <a:gd name="connsiteX13" fmla="*/ 556986 w 607638"/>
                  <a:gd name="connsiteY13" fmla="*/ 303331 h 606722"/>
                  <a:gd name="connsiteX14" fmla="*/ 582268 w 607638"/>
                  <a:gd name="connsiteY14" fmla="*/ 328658 h 606722"/>
                  <a:gd name="connsiteX15" fmla="*/ 556986 w 607638"/>
                  <a:gd name="connsiteY15" fmla="*/ 353896 h 606722"/>
                  <a:gd name="connsiteX16" fmla="*/ 506334 w 607638"/>
                  <a:gd name="connsiteY16" fmla="*/ 353896 h 606722"/>
                  <a:gd name="connsiteX17" fmla="*/ 506334 w 607638"/>
                  <a:gd name="connsiteY17" fmla="*/ 404461 h 606722"/>
                  <a:gd name="connsiteX18" fmla="*/ 531616 w 607638"/>
                  <a:gd name="connsiteY18" fmla="*/ 404461 h 606722"/>
                  <a:gd name="connsiteX19" fmla="*/ 607638 w 607638"/>
                  <a:gd name="connsiteY19" fmla="*/ 480265 h 606722"/>
                  <a:gd name="connsiteX20" fmla="*/ 531616 w 607638"/>
                  <a:gd name="connsiteY20" fmla="*/ 556157 h 606722"/>
                  <a:gd name="connsiteX21" fmla="*/ 506334 w 607638"/>
                  <a:gd name="connsiteY21" fmla="*/ 556157 h 606722"/>
                  <a:gd name="connsiteX22" fmla="*/ 506334 w 607638"/>
                  <a:gd name="connsiteY22" fmla="*/ 581395 h 606722"/>
                  <a:gd name="connsiteX23" fmla="*/ 480964 w 607638"/>
                  <a:gd name="connsiteY23" fmla="*/ 606722 h 606722"/>
                  <a:gd name="connsiteX24" fmla="*/ 455683 w 607638"/>
                  <a:gd name="connsiteY24" fmla="*/ 581395 h 606722"/>
                  <a:gd name="connsiteX25" fmla="*/ 455683 w 607638"/>
                  <a:gd name="connsiteY25" fmla="*/ 556157 h 606722"/>
                  <a:gd name="connsiteX26" fmla="*/ 405031 w 607638"/>
                  <a:gd name="connsiteY26" fmla="*/ 556157 h 606722"/>
                  <a:gd name="connsiteX27" fmla="*/ 379749 w 607638"/>
                  <a:gd name="connsiteY27" fmla="*/ 530830 h 606722"/>
                  <a:gd name="connsiteX28" fmla="*/ 405031 w 607638"/>
                  <a:gd name="connsiteY28" fmla="*/ 505592 h 606722"/>
                  <a:gd name="connsiteX29" fmla="*/ 455683 w 607638"/>
                  <a:gd name="connsiteY29" fmla="*/ 505592 h 606722"/>
                  <a:gd name="connsiteX30" fmla="*/ 455683 w 607638"/>
                  <a:gd name="connsiteY30" fmla="*/ 455027 h 606722"/>
                  <a:gd name="connsiteX31" fmla="*/ 430401 w 607638"/>
                  <a:gd name="connsiteY31" fmla="*/ 455027 h 606722"/>
                  <a:gd name="connsiteX32" fmla="*/ 354379 w 607638"/>
                  <a:gd name="connsiteY32" fmla="*/ 379223 h 606722"/>
                  <a:gd name="connsiteX33" fmla="*/ 430401 w 607638"/>
                  <a:gd name="connsiteY33" fmla="*/ 303331 h 606722"/>
                  <a:gd name="connsiteX34" fmla="*/ 455683 w 607638"/>
                  <a:gd name="connsiteY34" fmla="*/ 303331 h 606722"/>
                  <a:gd name="connsiteX35" fmla="*/ 455683 w 607638"/>
                  <a:gd name="connsiteY35" fmla="*/ 278093 h 606722"/>
                  <a:gd name="connsiteX36" fmla="*/ 480964 w 607638"/>
                  <a:gd name="connsiteY36" fmla="*/ 252766 h 606722"/>
                  <a:gd name="connsiteX37" fmla="*/ 303759 w 607638"/>
                  <a:gd name="connsiteY37" fmla="*/ 151716 h 606722"/>
                  <a:gd name="connsiteX38" fmla="*/ 329117 w 607638"/>
                  <a:gd name="connsiteY38" fmla="*/ 176950 h 606722"/>
                  <a:gd name="connsiteX39" fmla="*/ 329117 w 607638"/>
                  <a:gd name="connsiteY39" fmla="*/ 303301 h 606722"/>
                  <a:gd name="connsiteX40" fmla="*/ 303759 w 607638"/>
                  <a:gd name="connsiteY40" fmla="*/ 328624 h 606722"/>
                  <a:gd name="connsiteX41" fmla="*/ 227862 w 607638"/>
                  <a:gd name="connsiteY41" fmla="*/ 328624 h 606722"/>
                  <a:gd name="connsiteX42" fmla="*/ 202593 w 607638"/>
                  <a:gd name="connsiteY42" fmla="*/ 303301 h 606722"/>
                  <a:gd name="connsiteX43" fmla="*/ 227862 w 607638"/>
                  <a:gd name="connsiteY43" fmla="*/ 278066 h 606722"/>
                  <a:gd name="connsiteX44" fmla="*/ 278490 w 607638"/>
                  <a:gd name="connsiteY44" fmla="*/ 278066 h 606722"/>
                  <a:gd name="connsiteX45" fmla="*/ 278490 w 607638"/>
                  <a:gd name="connsiteY45" fmla="*/ 176950 h 606722"/>
                  <a:gd name="connsiteX46" fmla="*/ 303759 w 607638"/>
                  <a:gd name="connsiteY46" fmla="*/ 151716 h 606722"/>
                  <a:gd name="connsiteX47" fmla="*/ 303762 w 607638"/>
                  <a:gd name="connsiteY47" fmla="*/ 0 h 606722"/>
                  <a:gd name="connsiteX48" fmla="*/ 606634 w 607638"/>
                  <a:gd name="connsiteY48" fmla="*/ 220667 h 606722"/>
                  <a:gd name="connsiteX49" fmla="*/ 589190 w 607638"/>
                  <a:gd name="connsiteY49" fmla="*/ 251860 h 606722"/>
                  <a:gd name="connsiteX50" fmla="*/ 557950 w 607638"/>
                  <a:gd name="connsiteY50" fmla="*/ 234353 h 606722"/>
                  <a:gd name="connsiteX51" fmla="*/ 303762 w 607638"/>
                  <a:gd name="connsiteY51" fmla="*/ 50568 h 606722"/>
                  <a:gd name="connsiteX52" fmla="*/ 50642 w 607638"/>
                  <a:gd name="connsiteY52" fmla="*/ 303317 h 606722"/>
                  <a:gd name="connsiteX53" fmla="*/ 303762 w 607638"/>
                  <a:gd name="connsiteY53" fmla="*/ 556154 h 606722"/>
                  <a:gd name="connsiteX54" fmla="*/ 329127 w 607638"/>
                  <a:gd name="connsiteY54" fmla="*/ 581394 h 606722"/>
                  <a:gd name="connsiteX55" fmla="*/ 303762 w 607638"/>
                  <a:gd name="connsiteY55" fmla="*/ 606722 h 606722"/>
                  <a:gd name="connsiteX56" fmla="*/ 0 w 607638"/>
                  <a:gd name="connsiteY56" fmla="*/ 303317 h 606722"/>
                  <a:gd name="connsiteX57" fmla="*/ 303762 w 607638"/>
                  <a:gd name="connsiteY5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07638" h="606722">
                    <a:moveTo>
                      <a:pt x="506334" y="455027"/>
                    </a:moveTo>
                    <a:lnTo>
                      <a:pt x="506334" y="505592"/>
                    </a:lnTo>
                    <a:lnTo>
                      <a:pt x="531616" y="505592"/>
                    </a:lnTo>
                    <a:cubicBezTo>
                      <a:pt x="545592" y="505592"/>
                      <a:pt x="556986" y="494217"/>
                      <a:pt x="556986" y="480265"/>
                    </a:cubicBezTo>
                    <a:cubicBezTo>
                      <a:pt x="556986" y="466401"/>
                      <a:pt x="545592" y="455027"/>
                      <a:pt x="531616" y="455027"/>
                    </a:cubicBezTo>
                    <a:close/>
                    <a:moveTo>
                      <a:pt x="430401" y="353896"/>
                    </a:moveTo>
                    <a:cubicBezTo>
                      <a:pt x="416425" y="353896"/>
                      <a:pt x="405031" y="365271"/>
                      <a:pt x="405031" y="379223"/>
                    </a:cubicBezTo>
                    <a:cubicBezTo>
                      <a:pt x="405031" y="393087"/>
                      <a:pt x="416425" y="404461"/>
                      <a:pt x="430401" y="404461"/>
                    </a:cubicBezTo>
                    <a:lnTo>
                      <a:pt x="455683" y="404461"/>
                    </a:lnTo>
                    <a:lnTo>
                      <a:pt x="455683" y="353896"/>
                    </a:lnTo>
                    <a:close/>
                    <a:moveTo>
                      <a:pt x="480964" y="252766"/>
                    </a:moveTo>
                    <a:cubicBezTo>
                      <a:pt x="495029" y="252766"/>
                      <a:pt x="506334" y="264141"/>
                      <a:pt x="506334" y="278093"/>
                    </a:cubicBezTo>
                    <a:lnTo>
                      <a:pt x="506334" y="303331"/>
                    </a:lnTo>
                    <a:lnTo>
                      <a:pt x="556986" y="303331"/>
                    </a:lnTo>
                    <a:cubicBezTo>
                      <a:pt x="570962" y="303331"/>
                      <a:pt x="582268" y="314706"/>
                      <a:pt x="582268" y="328658"/>
                    </a:cubicBezTo>
                    <a:cubicBezTo>
                      <a:pt x="582268" y="342610"/>
                      <a:pt x="570962" y="353896"/>
                      <a:pt x="556986" y="353896"/>
                    </a:cubicBezTo>
                    <a:lnTo>
                      <a:pt x="506334" y="353896"/>
                    </a:lnTo>
                    <a:lnTo>
                      <a:pt x="506334" y="404461"/>
                    </a:lnTo>
                    <a:lnTo>
                      <a:pt x="531616" y="404461"/>
                    </a:lnTo>
                    <a:cubicBezTo>
                      <a:pt x="573544" y="404461"/>
                      <a:pt x="607638" y="438497"/>
                      <a:pt x="607638" y="480265"/>
                    </a:cubicBezTo>
                    <a:cubicBezTo>
                      <a:pt x="607638" y="522121"/>
                      <a:pt x="573544" y="556157"/>
                      <a:pt x="531616" y="556157"/>
                    </a:cubicBezTo>
                    <a:lnTo>
                      <a:pt x="506334" y="556157"/>
                    </a:lnTo>
                    <a:lnTo>
                      <a:pt x="506334" y="581395"/>
                    </a:lnTo>
                    <a:cubicBezTo>
                      <a:pt x="506334" y="595347"/>
                      <a:pt x="495029" y="606722"/>
                      <a:pt x="480964" y="606722"/>
                    </a:cubicBezTo>
                    <a:cubicBezTo>
                      <a:pt x="466988" y="606722"/>
                      <a:pt x="455683" y="595347"/>
                      <a:pt x="455683" y="581395"/>
                    </a:cubicBezTo>
                    <a:lnTo>
                      <a:pt x="455683" y="556157"/>
                    </a:lnTo>
                    <a:lnTo>
                      <a:pt x="405031" y="556157"/>
                    </a:lnTo>
                    <a:cubicBezTo>
                      <a:pt x="391055" y="556157"/>
                      <a:pt x="379749" y="544782"/>
                      <a:pt x="379749" y="530830"/>
                    </a:cubicBezTo>
                    <a:cubicBezTo>
                      <a:pt x="379749" y="516878"/>
                      <a:pt x="391055" y="505592"/>
                      <a:pt x="405031" y="505592"/>
                    </a:cubicBezTo>
                    <a:lnTo>
                      <a:pt x="455683" y="505592"/>
                    </a:lnTo>
                    <a:lnTo>
                      <a:pt x="455683" y="455027"/>
                    </a:lnTo>
                    <a:lnTo>
                      <a:pt x="430401" y="455027"/>
                    </a:lnTo>
                    <a:cubicBezTo>
                      <a:pt x="388473" y="455027"/>
                      <a:pt x="354379" y="420991"/>
                      <a:pt x="354379" y="379223"/>
                    </a:cubicBezTo>
                    <a:cubicBezTo>
                      <a:pt x="354379" y="337367"/>
                      <a:pt x="388473" y="303331"/>
                      <a:pt x="430401" y="303331"/>
                    </a:cubicBezTo>
                    <a:lnTo>
                      <a:pt x="455683" y="303331"/>
                    </a:lnTo>
                    <a:lnTo>
                      <a:pt x="455683" y="278093"/>
                    </a:lnTo>
                    <a:cubicBezTo>
                      <a:pt x="455683" y="264141"/>
                      <a:pt x="466988" y="252766"/>
                      <a:pt x="480964" y="252766"/>
                    </a:cubicBezTo>
                    <a:close/>
                    <a:moveTo>
                      <a:pt x="303759" y="151716"/>
                    </a:moveTo>
                    <a:cubicBezTo>
                      <a:pt x="317817" y="151716"/>
                      <a:pt x="329117" y="163000"/>
                      <a:pt x="329117" y="176950"/>
                    </a:cubicBezTo>
                    <a:lnTo>
                      <a:pt x="329117" y="303301"/>
                    </a:lnTo>
                    <a:cubicBezTo>
                      <a:pt x="329117" y="317251"/>
                      <a:pt x="317817" y="328624"/>
                      <a:pt x="303759" y="328624"/>
                    </a:cubicBezTo>
                    <a:lnTo>
                      <a:pt x="227862" y="328624"/>
                    </a:lnTo>
                    <a:cubicBezTo>
                      <a:pt x="213893" y="328624"/>
                      <a:pt x="202593" y="317251"/>
                      <a:pt x="202593" y="303301"/>
                    </a:cubicBezTo>
                    <a:cubicBezTo>
                      <a:pt x="202593" y="289351"/>
                      <a:pt x="213893" y="278066"/>
                      <a:pt x="227862" y="278066"/>
                    </a:cubicBezTo>
                    <a:lnTo>
                      <a:pt x="278490" y="278066"/>
                    </a:lnTo>
                    <a:lnTo>
                      <a:pt x="278490" y="176950"/>
                    </a:lnTo>
                    <a:cubicBezTo>
                      <a:pt x="278490" y="163000"/>
                      <a:pt x="289790" y="151716"/>
                      <a:pt x="303759" y="151716"/>
                    </a:cubicBezTo>
                    <a:close/>
                    <a:moveTo>
                      <a:pt x="303762" y="0"/>
                    </a:moveTo>
                    <a:cubicBezTo>
                      <a:pt x="443049" y="0"/>
                      <a:pt x="570410" y="92781"/>
                      <a:pt x="606634" y="220667"/>
                    </a:cubicBezTo>
                    <a:cubicBezTo>
                      <a:pt x="610461" y="234086"/>
                      <a:pt x="602629" y="248039"/>
                      <a:pt x="589190" y="251860"/>
                    </a:cubicBezTo>
                    <a:cubicBezTo>
                      <a:pt x="575839" y="255504"/>
                      <a:pt x="561688" y="247861"/>
                      <a:pt x="557950" y="234353"/>
                    </a:cubicBezTo>
                    <a:cubicBezTo>
                      <a:pt x="527779" y="127885"/>
                      <a:pt x="420888" y="50568"/>
                      <a:pt x="303762" y="50568"/>
                    </a:cubicBezTo>
                    <a:cubicBezTo>
                      <a:pt x="164208" y="50568"/>
                      <a:pt x="50642" y="163967"/>
                      <a:pt x="50642" y="303317"/>
                    </a:cubicBezTo>
                    <a:cubicBezTo>
                      <a:pt x="50642" y="442755"/>
                      <a:pt x="164208" y="556154"/>
                      <a:pt x="303762" y="556154"/>
                    </a:cubicBezTo>
                    <a:cubicBezTo>
                      <a:pt x="317824" y="556154"/>
                      <a:pt x="329127" y="567441"/>
                      <a:pt x="329127" y="581394"/>
                    </a:cubicBezTo>
                    <a:cubicBezTo>
                      <a:pt x="329127" y="595347"/>
                      <a:pt x="317824" y="606722"/>
                      <a:pt x="303762" y="606722"/>
                    </a:cubicBezTo>
                    <a:cubicBezTo>
                      <a:pt x="136261" y="606722"/>
                      <a:pt x="0" y="470661"/>
                      <a:pt x="0" y="303317"/>
                    </a:cubicBezTo>
                    <a:cubicBezTo>
                      <a:pt x="0" y="136061"/>
                      <a:pt x="136261" y="0"/>
                      <a:pt x="3037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745851" y="4799235"/>
              <a:ext cx="2738398" cy="1166332"/>
              <a:chOff x="6567633" y="2047759"/>
              <a:chExt cx="2453852" cy="116633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673571" y="2047759"/>
                <a:ext cx="2241974" cy="40652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567633" y="2446958"/>
                <a:ext cx="2453852" cy="767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print the presentation and make it into a film to be used in a wider field. Using PowerPoint,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8179211" y="1943454"/>
            <a:ext cx="3515902" cy="4310941"/>
            <a:chOff x="8179211" y="1943454"/>
            <a:chExt cx="3515902" cy="4310941"/>
          </a:xfrm>
        </p:grpSpPr>
        <p:sp>
          <p:nvSpPr>
            <p:cNvPr id="21" name="矩形 20"/>
            <p:cNvSpPr/>
            <p:nvPr/>
          </p:nvSpPr>
          <p:spPr>
            <a:xfrm>
              <a:off x="8179211" y="1943454"/>
              <a:ext cx="3515902" cy="2264425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179211" y="4207880"/>
              <a:ext cx="3515902" cy="2046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9543005" y="3813723"/>
              <a:ext cx="788314" cy="788314"/>
              <a:chOff x="1736858" y="5291364"/>
              <a:chExt cx="1074058" cy="107405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36858" y="5291364"/>
                <a:ext cx="1074058" cy="10740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3" name="椭圆 27"/>
              <p:cNvSpPr/>
              <p:nvPr/>
            </p:nvSpPr>
            <p:spPr>
              <a:xfrm>
                <a:off x="1993260" y="5601250"/>
                <a:ext cx="561254" cy="454284"/>
              </a:xfrm>
              <a:custGeom>
                <a:avLst/>
                <a:gdLst>
                  <a:gd name="connsiteX0" fmla="*/ 355420 w 607568"/>
                  <a:gd name="connsiteY0" fmla="*/ 250307 h 491771"/>
                  <a:gd name="connsiteX1" fmla="*/ 352312 w 607568"/>
                  <a:gd name="connsiteY1" fmla="*/ 251812 h 491771"/>
                  <a:gd name="connsiteX2" fmla="*/ 321042 w 607568"/>
                  <a:gd name="connsiteY2" fmla="*/ 289814 h 491771"/>
                  <a:gd name="connsiteX3" fmla="*/ 321513 w 607568"/>
                  <a:gd name="connsiteY3" fmla="*/ 295364 h 491771"/>
                  <a:gd name="connsiteX4" fmla="*/ 369736 w 607568"/>
                  <a:gd name="connsiteY4" fmla="*/ 338257 h 491771"/>
                  <a:gd name="connsiteX5" fmla="*/ 371997 w 607568"/>
                  <a:gd name="connsiteY5" fmla="*/ 339104 h 491771"/>
                  <a:gd name="connsiteX6" fmla="*/ 373127 w 607568"/>
                  <a:gd name="connsiteY6" fmla="*/ 338916 h 491771"/>
                  <a:gd name="connsiteX7" fmla="*/ 375293 w 607568"/>
                  <a:gd name="connsiteY7" fmla="*/ 336282 h 491771"/>
                  <a:gd name="connsiteX8" fmla="*/ 383676 w 607568"/>
                  <a:gd name="connsiteY8" fmla="*/ 279467 h 491771"/>
                  <a:gd name="connsiteX9" fmla="*/ 376424 w 607568"/>
                  <a:gd name="connsiteY9" fmla="*/ 263287 h 491771"/>
                  <a:gd name="connsiteX10" fmla="*/ 357681 w 607568"/>
                  <a:gd name="connsiteY10" fmla="*/ 250965 h 491771"/>
                  <a:gd name="connsiteX11" fmla="*/ 355420 w 607568"/>
                  <a:gd name="connsiteY11" fmla="*/ 250307 h 491771"/>
                  <a:gd name="connsiteX12" fmla="*/ 258879 w 607568"/>
                  <a:gd name="connsiteY12" fmla="*/ 250307 h 491771"/>
                  <a:gd name="connsiteX13" fmla="*/ 256712 w 607568"/>
                  <a:gd name="connsiteY13" fmla="*/ 250965 h 491771"/>
                  <a:gd name="connsiteX14" fmla="*/ 237969 w 607568"/>
                  <a:gd name="connsiteY14" fmla="*/ 263287 h 491771"/>
                  <a:gd name="connsiteX15" fmla="*/ 230717 w 607568"/>
                  <a:gd name="connsiteY15" fmla="*/ 279467 h 491771"/>
                  <a:gd name="connsiteX16" fmla="*/ 239100 w 607568"/>
                  <a:gd name="connsiteY16" fmla="*/ 336282 h 491771"/>
                  <a:gd name="connsiteX17" fmla="*/ 241266 w 607568"/>
                  <a:gd name="connsiteY17" fmla="*/ 338916 h 491771"/>
                  <a:gd name="connsiteX18" fmla="*/ 242396 w 607568"/>
                  <a:gd name="connsiteY18" fmla="*/ 339104 h 491771"/>
                  <a:gd name="connsiteX19" fmla="*/ 244657 w 607568"/>
                  <a:gd name="connsiteY19" fmla="*/ 338257 h 491771"/>
                  <a:gd name="connsiteX20" fmla="*/ 292880 w 607568"/>
                  <a:gd name="connsiteY20" fmla="*/ 295364 h 491771"/>
                  <a:gd name="connsiteX21" fmla="*/ 293351 w 607568"/>
                  <a:gd name="connsiteY21" fmla="*/ 289814 h 491771"/>
                  <a:gd name="connsiteX22" fmla="*/ 261987 w 607568"/>
                  <a:gd name="connsiteY22" fmla="*/ 251812 h 491771"/>
                  <a:gd name="connsiteX23" fmla="*/ 258879 w 607568"/>
                  <a:gd name="connsiteY23" fmla="*/ 250307 h 491771"/>
                  <a:gd name="connsiteX24" fmla="*/ 500465 w 607568"/>
                  <a:gd name="connsiteY24" fmla="*/ 66049 h 491771"/>
                  <a:gd name="connsiteX25" fmla="*/ 565743 w 607568"/>
                  <a:gd name="connsiteY25" fmla="*/ 130673 h 491771"/>
                  <a:gd name="connsiteX26" fmla="*/ 566120 w 607568"/>
                  <a:gd name="connsiteY26" fmla="*/ 130673 h 491771"/>
                  <a:gd name="connsiteX27" fmla="*/ 580250 w 607568"/>
                  <a:gd name="connsiteY27" fmla="*/ 160962 h 491771"/>
                  <a:gd name="connsiteX28" fmla="*/ 560939 w 607568"/>
                  <a:gd name="connsiteY28" fmla="*/ 182503 h 491771"/>
                  <a:gd name="connsiteX29" fmla="*/ 531927 w 607568"/>
                  <a:gd name="connsiteY29" fmla="*/ 223799 h 491771"/>
                  <a:gd name="connsiteX30" fmla="*/ 528253 w 607568"/>
                  <a:gd name="connsiteY30" fmla="*/ 234240 h 491771"/>
                  <a:gd name="connsiteX31" fmla="*/ 530797 w 607568"/>
                  <a:gd name="connsiteY31" fmla="*/ 246281 h 491771"/>
                  <a:gd name="connsiteX32" fmla="*/ 545868 w 607568"/>
                  <a:gd name="connsiteY32" fmla="*/ 261143 h 491771"/>
                  <a:gd name="connsiteX33" fmla="*/ 558961 w 607568"/>
                  <a:gd name="connsiteY33" fmla="*/ 263777 h 491771"/>
                  <a:gd name="connsiteX34" fmla="*/ 597299 w 607568"/>
                  <a:gd name="connsiteY34" fmla="*/ 301968 h 491771"/>
                  <a:gd name="connsiteX35" fmla="*/ 607002 w 607568"/>
                  <a:gd name="connsiteY35" fmla="*/ 350788 h 491771"/>
                  <a:gd name="connsiteX36" fmla="*/ 601256 w 607568"/>
                  <a:gd name="connsiteY36" fmla="*/ 373835 h 491771"/>
                  <a:gd name="connsiteX37" fmla="*/ 579685 w 607568"/>
                  <a:gd name="connsiteY37" fmla="*/ 384088 h 491771"/>
                  <a:gd name="connsiteX38" fmla="*/ 490386 w 607568"/>
                  <a:gd name="connsiteY38" fmla="*/ 384088 h 491771"/>
                  <a:gd name="connsiteX39" fmla="*/ 467685 w 607568"/>
                  <a:gd name="connsiteY39" fmla="*/ 310058 h 491771"/>
                  <a:gd name="connsiteX40" fmla="*/ 431702 w 607568"/>
                  <a:gd name="connsiteY40" fmla="*/ 267445 h 491771"/>
                  <a:gd name="connsiteX41" fmla="*/ 441969 w 607568"/>
                  <a:gd name="connsiteY41" fmla="*/ 263777 h 491771"/>
                  <a:gd name="connsiteX42" fmla="*/ 455157 w 607568"/>
                  <a:gd name="connsiteY42" fmla="*/ 261237 h 491771"/>
                  <a:gd name="connsiteX43" fmla="*/ 470228 w 607568"/>
                  <a:gd name="connsiteY43" fmla="*/ 246281 h 491771"/>
                  <a:gd name="connsiteX44" fmla="*/ 472677 w 607568"/>
                  <a:gd name="connsiteY44" fmla="*/ 234240 h 491771"/>
                  <a:gd name="connsiteX45" fmla="*/ 469098 w 607568"/>
                  <a:gd name="connsiteY45" fmla="*/ 223893 h 491771"/>
                  <a:gd name="connsiteX46" fmla="*/ 439991 w 607568"/>
                  <a:gd name="connsiteY46" fmla="*/ 182503 h 491771"/>
                  <a:gd name="connsiteX47" fmla="*/ 426144 w 607568"/>
                  <a:gd name="connsiteY47" fmla="*/ 172720 h 491771"/>
                  <a:gd name="connsiteX48" fmla="*/ 441404 w 607568"/>
                  <a:gd name="connsiteY48" fmla="*/ 143278 h 491771"/>
                  <a:gd name="connsiteX49" fmla="*/ 439708 w 607568"/>
                  <a:gd name="connsiteY49" fmla="*/ 107438 h 491771"/>
                  <a:gd name="connsiteX50" fmla="*/ 500465 w 607568"/>
                  <a:gd name="connsiteY50" fmla="*/ 66049 h 491771"/>
                  <a:gd name="connsiteX51" fmla="*/ 107100 w 607568"/>
                  <a:gd name="connsiteY51" fmla="*/ 66049 h 491771"/>
                  <a:gd name="connsiteX52" fmla="*/ 171341 w 607568"/>
                  <a:gd name="connsiteY52" fmla="*/ 123618 h 491771"/>
                  <a:gd name="connsiteX53" fmla="*/ 172849 w 607568"/>
                  <a:gd name="connsiteY53" fmla="*/ 143278 h 491771"/>
                  <a:gd name="connsiteX54" fmla="*/ 184246 w 607568"/>
                  <a:gd name="connsiteY54" fmla="*/ 168205 h 491771"/>
                  <a:gd name="connsiteX55" fmla="*/ 167574 w 607568"/>
                  <a:gd name="connsiteY55" fmla="*/ 182503 h 491771"/>
                  <a:gd name="connsiteX56" fmla="*/ 138468 w 607568"/>
                  <a:gd name="connsiteY56" fmla="*/ 223799 h 491771"/>
                  <a:gd name="connsiteX57" fmla="*/ 134794 w 607568"/>
                  <a:gd name="connsiteY57" fmla="*/ 234240 h 491771"/>
                  <a:gd name="connsiteX58" fmla="*/ 137337 w 607568"/>
                  <a:gd name="connsiteY58" fmla="*/ 246281 h 491771"/>
                  <a:gd name="connsiteX59" fmla="*/ 152408 w 607568"/>
                  <a:gd name="connsiteY59" fmla="*/ 261143 h 491771"/>
                  <a:gd name="connsiteX60" fmla="*/ 165596 w 607568"/>
                  <a:gd name="connsiteY60" fmla="*/ 263777 h 491771"/>
                  <a:gd name="connsiteX61" fmla="*/ 179442 w 607568"/>
                  <a:gd name="connsiteY61" fmla="*/ 268856 h 491771"/>
                  <a:gd name="connsiteX62" fmla="*/ 146662 w 607568"/>
                  <a:gd name="connsiteY62" fmla="*/ 310058 h 491771"/>
                  <a:gd name="connsiteX63" fmla="*/ 123867 w 607568"/>
                  <a:gd name="connsiteY63" fmla="*/ 384088 h 491771"/>
                  <a:gd name="connsiteX64" fmla="*/ 27883 w 607568"/>
                  <a:gd name="connsiteY64" fmla="*/ 384088 h 491771"/>
                  <a:gd name="connsiteX65" fmla="*/ 6312 w 607568"/>
                  <a:gd name="connsiteY65" fmla="*/ 373835 h 491771"/>
                  <a:gd name="connsiteX66" fmla="*/ 566 w 607568"/>
                  <a:gd name="connsiteY66" fmla="*/ 350788 h 491771"/>
                  <a:gd name="connsiteX67" fmla="*/ 10268 w 607568"/>
                  <a:gd name="connsiteY67" fmla="*/ 301968 h 491771"/>
                  <a:gd name="connsiteX68" fmla="*/ 48606 w 607568"/>
                  <a:gd name="connsiteY68" fmla="*/ 263777 h 491771"/>
                  <a:gd name="connsiteX69" fmla="*/ 61699 w 607568"/>
                  <a:gd name="connsiteY69" fmla="*/ 261237 h 491771"/>
                  <a:gd name="connsiteX70" fmla="*/ 76770 w 607568"/>
                  <a:gd name="connsiteY70" fmla="*/ 246281 h 491771"/>
                  <a:gd name="connsiteX71" fmla="*/ 79313 w 607568"/>
                  <a:gd name="connsiteY71" fmla="*/ 234240 h 491771"/>
                  <a:gd name="connsiteX72" fmla="*/ 75639 w 607568"/>
                  <a:gd name="connsiteY72" fmla="*/ 223893 h 491771"/>
                  <a:gd name="connsiteX73" fmla="*/ 46628 w 607568"/>
                  <a:gd name="connsiteY73" fmla="*/ 182503 h 491771"/>
                  <a:gd name="connsiteX74" fmla="*/ 27318 w 607568"/>
                  <a:gd name="connsiteY74" fmla="*/ 160962 h 491771"/>
                  <a:gd name="connsiteX75" fmla="*/ 41447 w 607568"/>
                  <a:gd name="connsiteY75" fmla="*/ 130673 h 491771"/>
                  <a:gd name="connsiteX76" fmla="*/ 41824 w 607568"/>
                  <a:gd name="connsiteY76" fmla="*/ 130673 h 491771"/>
                  <a:gd name="connsiteX77" fmla="*/ 107100 w 607568"/>
                  <a:gd name="connsiteY77" fmla="*/ 66049 h 491771"/>
                  <a:gd name="connsiteX78" fmla="*/ 298626 w 607568"/>
                  <a:gd name="connsiteY78" fmla="*/ 0 h 491771"/>
                  <a:gd name="connsiteX79" fmla="*/ 315956 w 607568"/>
                  <a:gd name="connsiteY79" fmla="*/ 0 h 491771"/>
                  <a:gd name="connsiteX80" fmla="*/ 401854 w 607568"/>
                  <a:gd name="connsiteY80" fmla="*/ 85787 h 491771"/>
                  <a:gd name="connsiteX81" fmla="*/ 401854 w 607568"/>
                  <a:gd name="connsiteY81" fmla="*/ 95476 h 491771"/>
                  <a:gd name="connsiteX82" fmla="*/ 421633 w 607568"/>
                  <a:gd name="connsiteY82" fmla="*/ 138840 h 491771"/>
                  <a:gd name="connsiteX83" fmla="*/ 417960 w 607568"/>
                  <a:gd name="connsiteY83" fmla="*/ 149281 h 491771"/>
                  <a:gd name="connsiteX84" fmla="*/ 417112 w 607568"/>
                  <a:gd name="connsiteY84" fmla="*/ 151068 h 491771"/>
                  <a:gd name="connsiteX85" fmla="*/ 411273 w 607568"/>
                  <a:gd name="connsiteY85" fmla="*/ 159534 h 491771"/>
                  <a:gd name="connsiteX86" fmla="*/ 410896 w 607568"/>
                  <a:gd name="connsiteY86" fmla="*/ 159910 h 491771"/>
                  <a:gd name="connsiteX87" fmla="*/ 394037 w 607568"/>
                  <a:gd name="connsiteY87" fmla="*/ 169787 h 491771"/>
                  <a:gd name="connsiteX88" fmla="*/ 384900 w 607568"/>
                  <a:gd name="connsiteY88" fmla="*/ 189541 h 491771"/>
                  <a:gd name="connsiteX89" fmla="*/ 384712 w 607568"/>
                  <a:gd name="connsiteY89" fmla="*/ 189823 h 491771"/>
                  <a:gd name="connsiteX90" fmla="*/ 373316 w 607568"/>
                  <a:gd name="connsiteY90" fmla="*/ 207131 h 491771"/>
                  <a:gd name="connsiteX91" fmla="*/ 372750 w 607568"/>
                  <a:gd name="connsiteY91" fmla="*/ 207789 h 491771"/>
                  <a:gd name="connsiteX92" fmla="*/ 359847 w 607568"/>
                  <a:gd name="connsiteY92" fmla="*/ 222275 h 491771"/>
                  <a:gd name="connsiteX93" fmla="*/ 359188 w 607568"/>
                  <a:gd name="connsiteY93" fmla="*/ 222934 h 491771"/>
                  <a:gd name="connsiteX94" fmla="*/ 345154 w 607568"/>
                  <a:gd name="connsiteY94" fmla="*/ 234598 h 491771"/>
                  <a:gd name="connsiteX95" fmla="*/ 345625 w 607568"/>
                  <a:gd name="connsiteY95" fmla="*/ 236855 h 491771"/>
                  <a:gd name="connsiteX96" fmla="*/ 348639 w 607568"/>
                  <a:gd name="connsiteY96" fmla="*/ 235538 h 491771"/>
                  <a:gd name="connsiteX97" fmla="*/ 355514 w 607568"/>
                  <a:gd name="connsiteY97" fmla="*/ 234033 h 491771"/>
                  <a:gd name="connsiteX98" fmla="*/ 366628 w 607568"/>
                  <a:gd name="connsiteY98" fmla="*/ 237326 h 491771"/>
                  <a:gd name="connsiteX99" fmla="*/ 385371 w 607568"/>
                  <a:gd name="connsiteY99" fmla="*/ 249648 h 491771"/>
                  <a:gd name="connsiteX100" fmla="*/ 399876 w 607568"/>
                  <a:gd name="connsiteY100" fmla="*/ 279373 h 491771"/>
                  <a:gd name="connsiteX101" fmla="*/ 430016 w 607568"/>
                  <a:gd name="connsiteY101" fmla="*/ 289814 h 491771"/>
                  <a:gd name="connsiteX102" fmla="*/ 448382 w 607568"/>
                  <a:gd name="connsiteY102" fmla="*/ 316058 h 491771"/>
                  <a:gd name="connsiteX103" fmla="*/ 481630 w 607568"/>
                  <a:gd name="connsiteY103" fmla="*/ 424515 h 491771"/>
                  <a:gd name="connsiteX104" fmla="*/ 483891 w 607568"/>
                  <a:gd name="connsiteY104" fmla="*/ 436461 h 491771"/>
                  <a:gd name="connsiteX105" fmla="*/ 473718 w 607568"/>
                  <a:gd name="connsiteY105" fmla="*/ 470700 h 491771"/>
                  <a:gd name="connsiteX106" fmla="*/ 443956 w 607568"/>
                  <a:gd name="connsiteY106" fmla="*/ 490360 h 491771"/>
                  <a:gd name="connsiteX107" fmla="*/ 431805 w 607568"/>
                  <a:gd name="connsiteY107" fmla="*/ 491771 h 491771"/>
                  <a:gd name="connsiteX108" fmla="*/ 325375 w 607568"/>
                  <a:gd name="connsiteY108" fmla="*/ 491771 h 491771"/>
                  <a:gd name="connsiteX109" fmla="*/ 337430 w 607568"/>
                  <a:gd name="connsiteY109" fmla="*/ 415296 h 491771"/>
                  <a:gd name="connsiteX110" fmla="*/ 334605 w 607568"/>
                  <a:gd name="connsiteY110" fmla="*/ 389052 h 491771"/>
                  <a:gd name="connsiteX111" fmla="*/ 323962 w 607568"/>
                  <a:gd name="connsiteY111" fmla="*/ 360927 h 491771"/>
                  <a:gd name="connsiteX112" fmla="*/ 337430 w 607568"/>
                  <a:gd name="connsiteY112" fmla="*/ 347476 h 491771"/>
                  <a:gd name="connsiteX113" fmla="*/ 307196 w 607568"/>
                  <a:gd name="connsiteY113" fmla="*/ 317281 h 491771"/>
                  <a:gd name="connsiteX114" fmla="*/ 276868 w 607568"/>
                  <a:gd name="connsiteY114" fmla="*/ 347476 h 491771"/>
                  <a:gd name="connsiteX115" fmla="*/ 290337 w 607568"/>
                  <a:gd name="connsiteY115" fmla="*/ 360927 h 491771"/>
                  <a:gd name="connsiteX116" fmla="*/ 279694 w 607568"/>
                  <a:gd name="connsiteY116" fmla="*/ 389052 h 491771"/>
                  <a:gd name="connsiteX117" fmla="*/ 276963 w 607568"/>
                  <a:gd name="connsiteY117" fmla="*/ 415296 h 491771"/>
                  <a:gd name="connsiteX118" fmla="*/ 288736 w 607568"/>
                  <a:gd name="connsiteY118" fmla="*/ 491771 h 491771"/>
                  <a:gd name="connsiteX119" fmla="*/ 182493 w 607568"/>
                  <a:gd name="connsiteY119" fmla="*/ 491771 h 491771"/>
                  <a:gd name="connsiteX120" fmla="*/ 170437 w 607568"/>
                  <a:gd name="connsiteY120" fmla="*/ 490360 h 491771"/>
                  <a:gd name="connsiteX121" fmla="*/ 140675 w 607568"/>
                  <a:gd name="connsiteY121" fmla="*/ 470700 h 491771"/>
                  <a:gd name="connsiteX122" fmla="*/ 132669 w 607568"/>
                  <a:gd name="connsiteY122" fmla="*/ 424515 h 491771"/>
                  <a:gd name="connsiteX123" fmla="*/ 166011 w 607568"/>
                  <a:gd name="connsiteY123" fmla="*/ 316058 h 491771"/>
                  <a:gd name="connsiteX124" fmla="*/ 184377 w 607568"/>
                  <a:gd name="connsiteY124" fmla="*/ 289814 h 491771"/>
                  <a:gd name="connsiteX125" fmla="*/ 214517 w 607568"/>
                  <a:gd name="connsiteY125" fmla="*/ 279373 h 491771"/>
                  <a:gd name="connsiteX126" fmla="*/ 214517 w 607568"/>
                  <a:gd name="connsiteY126" fmla="*/ 279279 h 491771"/>
                  <a:gd name="connsiteX127" fmla="*/ 229022 w 607568"/>
                  <a:gd name="connsiteY127" fmla="*/ 249648 h 491771"/>
                  <a:gd name="connsiteX128" fmla="*/ 247765 w 607568"/>
                  <a:gd name="connsiteY128" fmla="*/ 237326 h 491771"/>
                  <a:gd name="connsiteX129" fmla="*/ 258879 w 607568"/>
                  <a:gd name="connsiteY129" fmla="*/ 234033 h 491771"/>
                  <a:gd name="connsiteX130" fmla="*/ 265754 w 607568"/>
                  <a:gd name="connsiteY130" fmla="*/ 235538 h 491771"/>
                  <a:gd name="connsiteX131" fmla="*/ 268768 w 607568"/>
                  <a:gd name="connsiteY131" fmla="*/ 236855 h 491771"/>
                  <a:gd name="connsiteX132" fmla="*/ 269239 w 607568"/>
                  <a:gd name="connsiteY132" fmla="*/ 234598 h 491771"/>
                  <a:gd name="connsiteX133" fmla="*/ 255205 w 607568"/>
                  <a:gd name="connsiteY133" fmla="*/ 222934 h 491771"/>
                  <a:gd name="connsiteX134" fmla="*/ 254546 w 607568"/>
                  <a:gd name="connsiteY134" fmla="*/ 222275 h 491771"/>
                  <a:gd name="connsiteX135" fmla="*/ 241548 w 607568"/>
                  <a:gd name="connsiteY135" fmla="*/ 207789 h 491771"/>
                  <a:gd name="connsiteX136" fmla="*/ 241077 w 607568"/>
                  <a:gd name="connsiteY136" fmla="*/ 207225 h 491771"/>
                  <a:gd name="connsiteX137" fmla="*/ 229681 w 607568"/>
                  <a:gd name="connsiteY137" fmla="*/ 189823 h 491771"/>
                  <a:gd name="connsiteX138" fmla="*/ 229493 w 607568"/>
                  <a:gd name="connsiteY138" fmla="*/ 189635 h 491771"/>
                  <a:gd name="connsiteX139" fmla="*/ 220356 w 607568"/>
                  <a:gd name="connsiteY139" fmla="*/ 169787 h 491771"/>
                  <a:gd name="connsiteX140" fmla="*/ 203497 w 607568"/>
                  <a:gd name="connsiteY140" fmla="*/ 159910 h 491771"/>
                  <a:gd name="connsiteX141" fmla="*/ 203120 w 607568"/>
                  <a:gd name="connsiteY141" fmla="*/ 159534 h 491771"/>
                  <a:gd name="connsiteX142" fmla="*/ 197281 w 607568"/>
                  <a:gd name="connsiteY142" fmla="*/ 151068 h 491771"/>
                  <a:gd name="connsiteX143" fmla="*/ 196433 w 607568"/>
                  <a:gd name="connsiteY143" fmla="*/ 149281 h 491771"/>
                  <a:gd name="connsiteX144" fmla="*/ 192666 w 607568"/>
                  <a:gd name="connsiteY144" fmla="*/ 138840 h 491771"/>
                  <a:gd name="connsiteX145" fmla="*/ 212727 w 607568"/>
                  <a:gd name="connsiteY145" fmla="*/ 95476 h 491771"/>
                  <a:gd name="connsiteX146" fmla="*/ 212727 w 607568"/>
                  <a:gd name="connsiteY146" fmla="*/ 85787 h 491771"/>
                  <a:gd name="connsiteX147" fmla="*/ 298626 w 607568"/>
                  <a:gd name="connsiteY147" fmla="*/ 0 h 49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</a:cxnLst>
                <a:rect l="l" t="t" r="r" b="b"/>
                <a:pathLst>
                  <a:path w="607568" h="491771">
                    <a:moveTo>
                      <a:pt x="355420" y="250307"/>
                    </a:moveTo>
                    <a:cubicBezTo>
                      <a:pt x="354290" y="250307"/>
                      <a:pt x="353160" y="250871"/>
                      <a:pt x="352312" y="251812"/>
                    </a:cubicBezTo>
                    <a:lnTo>
                      <a:pt x="321042" y="289814"/>
                    </a:lnTo>
                    <a:cubicBezTo>
                      <a:pt x="319723" y="291507"/>
                      <a:pt x="319912" y="293953"/>
                      <a:pt x="321513" y="295364"/>
                    </a:cubicBezTo>
                    <a:lnTo>
                      <a:pt x="369736" y="338257"/>
                    </a:lnTo>
                    <a:cubicBezTo>
                      <a:pt x="370396" y="338822"/>
                      <a:pt x="371149" y="339104"/>
                      <a:pt x="371997" y="339104"/>
                    </a:cubicBezTo>
                    <a:cubicBezTo>
                      <a:pt x="372374" y="339104"/>
                      <a:pt x="372750" y="339010"/>
                      <a:pt x="373127" y="338916"/>
                    </a:cubicBezTo>
                    <a:cubicBezTo>
                      <a:pt x="374257" y="338539"/>
                      <a:pt x="375105" y="337505"/>
                      <a:pt x="375293" y="336282"/>
                    </a:cubicBezTo>
                    <a:lnTo>
                      <a:pt x="383676" y="279467"/>
                    </a:lnTo>
                    <a:cubicBezTo>
                      <a:pt x="384618" y="273164"/>
                      <a:pt x="381792" y="266768"/>
                      <a:pt x="376424" y="263287"/>
                    </a:cubicBezTo>
                    <a:lnTo>
                      <a:pt x="357681" y="250965"/>
                    </a:lnTo>
                    <a:cubicBezTo>
                      <a:pt x="357021" y="250495"/>
                      <a:pt x="356174" y="250307"/>
                      <a:pt x="355420" y="250307"/>
                    </a:cubicBezTo>
                    <a:close/>
                    <a:moveTo>
                      <a:pt x="258879" y="250307"/>
                    </a:moveTo>
                    <a:cubicBezTo>
                      <a:pt x="258125" y="250307"/>
                      <a:pt x="257372" y="250495"/>
                      <a:pt x="256712" y="250965"/>
                    </a:cubicBezTo>
                    <a:lnTo>
                      <a:pt x="237969" y="263287"/>
                    </a:lnTo>
                    <a:cubicBezTo>
                      <a:pt x="232601" y="266768"/>
                      <a:pt x="229775" y="273164"/>
                      <a:pt x="230717" y="279467"/>
                    </a:cubicBezTo>
                    <a:lnTo>
                      <a:pt x="239100" y="336282"/>
                    </a:lnTo>
                    <a:cubicBezTo>
                      <a:pt x="239288" y="337505"/>
                      <a:pt x="240136" y="338539"/>
                      <a:pt x="241266" y="338916"/>
                    </a:cubicBezTo>
                    <a:cubicBezTo>
                      <a:pt x="241643" y="339010"/>
                      <a:pt x="242019" y="339104"/>
                      <a:pt x="242396" y="339104"/>
                    </a:cubicBezTo>
                    <a:cubicBezTo>
                      <a:pt x="243244" y="339104"/>
                      <a:pt x="243997" y="338822"/>
                      <a:pt x="244657" y="338257"/>
                    </a:cubicBezTo>
                    <a:lnTo>
                      <a:pt x="292880" y="295364"/>
                    </a:lnTo>
                    <a:cubicBezTo>
                      <a:pt x="294481" y="293953"/>
                      <a:pt x="294670" y="291507"/>
                      <a:pt x="293351" y="289814"/>
                    </a:cubicBezTo>
                    <a:lnTo>
                      <a:pt x="261987" y="251812"/>
                    </a:lnTo>
                    <a:cubicBezTo>
                      <a:pt x="261233" y="250871"/>
                      <a:pt x="260103" y="250307"/>
                      <a:pt x="258879" y="250307"/>
                    </a:cubicBezTo>
                    <a:close/>
                    <a:moveTo>
                      <a:pt x="500465" y="66049"/>
                    </a:moveTo>
                    <a:cubicBezTo>
                      <a:pt x="548129" y="66049"/>
                      <a:pt x="562447" y="93516"/>
                      <a:pt x="565743" y="130673"/>
                    </a:cubicBezTo>
                    <a:cubicBezTo>
                      <a:pt x="565932" y="130673"/>
                      <a:pt x="566026" y="130673"/>
                      <a:pt x="566120" y="130673"/>
                    </a:cubicBezTo>
                    <a:cubicBezTo>
                      <a:pt x="577141" y="133118"/>
                      <a:pt x="583358" y="146664"/>
                      <a:pt x="580250" y="160962"/>
                    </a:cubicBezTo>
                    <a:cubicBezTo>
                      <a:pt x="577706" y="172532"/>
                      <a:pt x="569700" y="180904"/>
                      <a:pt x="560939" y="182503"/>
                    </a:cubicBezTo>
                    <a:cubicBezTo>
                      <a:pt x="554628" y="199529"/>
                      <a:pt x="543796" y="214016"/>
                      <a:pt x="531927" y="223799"/>
                    </a:cubicBezTo>
                    <a:cubicBezTo>
                      <a:pt x="528913" y="226338"/>
                      <a:pt x="527500" y="230383"/>
                      <a:pt x="528253" y="234240"/>
                    </a:cubicBezTo>
                    <a:lnTo>
                      <a:pt x="530797" y="246281"/>
                    </a:lnTo>
                    <a:cubicBezTo>
                      <a:pt x="532304" y="253806"/>
                      <a:pt x="538238" y="259732"/>
                      <a:pt x="545868" y="261143"/>
                    </a:cubicBezTo>
                    <a:lnTo>
                      <a:pt x="558961" y="263777"/>
                    </a:lnTo>
                    <a:cubicBezTo>
                      <a:pt x="578366" y="267634"/>
                      <a:pt x="593437" y="282684"/>
                      <a:pt x="597299" y="301968"/>
                    </a:cubicBezTo>
                    <a:lnTo>
                      <a:pt x="607002" y="350788"/>
                    </a:lnTo>
                    <a:cubicBezTo>
                      <a:pt x="608697" y="358972"/>
                      <a:pt x="606531" y="367438"/>
                      <a:pt x="601256" y="373835"/>
                    </a:cubicBezTo>
                    <a:cubicBezTo>
                      <a:pt x="595981" y="380325"/>
                      <a:pt x="588068" y="384088"/>
                      <a:pt x="579685" y="384088"/>
                    </a:cubicBezTo>
                    <a:lnTo>
                      <a:pt x="490386" y="384088"/>
                    </a:lnTo>
                    <a:lnTo>
                      <a:pt x="467685" y="310058"/>
                    </a:lnTo>
                    <a:cubicBezTo>
                      <a:pt x="461845" y="291150"/>
                      <a:pt x="448563" y="276194"/>
                      <a:pt x="431702" y="267445"/>
                    </a:cubicBezTo>
                    <a:cubicBezTo>
                      <a:pt x="434999" y="265940"/>
                      <a:pt x="438295" y="264529"/>
                      <a:pt x="441969" y="263777"/>
                    </a:cubicBezTo>
                    <a:lnTo>
                      <a:pt x="455157" y="261237"/>
                    </a:lnTo>
                    <a:cubicBezTo>
                      <a:pt x="462692" y="259732"/>
                      <a:pt x="468627" y="253806"/>
                      <a:pt x="470228" y="246281"/>
                    </a:cubicBezTo>
                    <a:lnTo>
                      <a:pt x="472677" y="234240"/>
                    </a:lnTo>
                    <a:cubicBezTo>
                      <a:pt x="473525" y="230383"/>
                      <a:pt x="472112" y="226338"/>
                      <a:pt x="469098" y="223893"/>
                    </a:cubicBezTo>
                    <a:cubicBezTo>
                      <a:pt x="457229" y="214016"/>
                      <a:pt x="446302" y="199529"/>
                      <a:pt x="439991" y="182503"/>
                    </a:cubicBezTo>
                    <a:cubicBezTo>
                      <a:pt x="434716" y="181563"/>
                      <a:pt x="429818" y="177894"/>
                      <a:pt x="426144" y="172720"/>
                    </a:cubicBezTo>
                    <a:cubicBezTo>
                      <a:pt x="433303" y="164725"/>
                      <a:pt x="438861" y="154754"/>
                      <a:pt x="441404" y="143278"/>
                    </a:cubicBezTo>
                    <a:cubicBezTo>
                      <a:pt x="444324" y="130485"/>
                      <a:pt x="443476" y="118068"/>
                      <a:pt x="439708" y="107438"/>
                    </a:cubicBezTo>
                    <a:cubicBezTo>
                      <a:pt x="447244" y="82699"/>
                      <a:pt x="464200" y="66049"/>
                      <a:pt x="500465" y="66049"/>
                    </a:cubicBezTo>
                    <a:close/>
                    <a:moveTo>
                      <a:pt x="107100" y="66049"/>
                    </a:moveTo>
                    <a:cubicBezTo>
                      <a:pt x="151561" y="66049"/>
                      <a:pt x="166820" y="90130"/>
                      <a:pt x="171341" y="123618"/>
                    </a:cubicBezTo>
                    <a:cubicBezTo>
                      <a:pt x="170965" y="129920"/>
                      <a:pt x="171436" y="136505"/>
                      <a:pt x="172849" y="143278"/>
                    </a:cubicBezTo>
                    <a:cubicBezTo>
                      <a:pt x="174921" y="152590"/>
                      <a:pt x="178971" y="161056"/>
                      <a:pt x="184246" y="168205"/>
                    </a:cubicBezTo>
                    <a:cubicBezTo>
                      <a:pt x="180573" y="175919"/>
                      <a:pt x="174356" y="181281"/>
                      <a:pt x="167574" y="182503"/>
                    </a:cubicBezTo>
                    <a:cubicBezTo>
                      <a:pt x="161263" y="199529"/>
                      <a:pt x="150336" y="214016"/>
                      <a:pt x="138468" y="223799"/>
                    </a:cubicBezTo>
                    <a:cubicBezTo>
                      <a:pt x="135453" y="226338"/>
                      <a:pt x="134040" y="230383"/>
                      <a:pt x="134794" y="234240"/>
                    </a:cubicBezTo>
                    <a:lnTo>
                      <a:pt x="137337" y="246281"/>
                    </a:lnTo>
                    <a:cubicBezTo>
                      <a:pt x="138939" y="253806"/>
                      <a:pt x="144873" y="259732"/>
                      <a:pt x="152408" y="261143"/>
                    </a:cubicBezTo>
                    <a:lnTo>
                      <a:pt x="165596" y="263777"/>
                    </a:lnTo>
                    <a:cubicBezTo>
                      <a:pt x="170494" y="264812"/>
                      <a:pt x="175203" y="266505"/>
                      <a:pt x="179442" y="268856"/>
                    </a:cubicBezTo>
                    <a:cubicBezTo>
                      <a:pt x="164088" y="277793"/>
                      <a:pt x="152126" y="292279"/>
                      <a:pt x="146662" y="310058"/>
                    </a:cubicBezTo>
                    <a:lnTo>
                      <a:pt x="123867" y="384088"/>
                    </a:lnTo>
                    <a:lnTo>
                      <a:pt x="27883" y="384088"/>
                    </a:lnTo>
                    <a:cubicBezTo>
                      <a:pt x="19499" y="384088"/>
                      <a:pt x="11587" y="380325"/>
                      <a:pt x="6312" y="373835"/>
                    </a:cubicBezTo>
                    <a:cubicBezTo>
                      <a:pt x="1037" y="367438"/>
                      <a:pt x="-1129" y="358972"/>
                      <a:pt x="566" y="350788"/>
                    </a:cubicBezTo>
                    <a:lnTo>
                      <a:pt x="10268" y="301968"/>
                    </a:lnTo>
                    <a:cubicBezTo>
                      <a:pt x="14130" y="282684"/>
                      <a:pt x="29202" y="267634"/>
                      <a:pt x="48606" y="263777"/>
                    </a:cubicBezTo>
                    <a:lnTo>
                      <a:pt x="61699" y="261237"/>
                    </a:lnTo>
                    <a:cubicBezTo>
                      <a:pt x="69328" y="259732"/>
                      <a:pt x="75263" y="253806"/>
                      <a:pt x="76770" y="246281"/>
                    </a:cubicBezTo>
                    <a:lnTo>
                      <a:pt x="79313" y="234240"/>
                    </a:lnTo>
                    <a:cubicBezTo>
                      <a:pt x="80067" y="230383"/>
                      <a:pt x="78654" y="226338"/>
                      <a:pt x="75639" y="223893"/>
                    </a:cubicBezTo>
                    <a:cubicBezTo>
                      <a:pt x="63771" y="214016"/>
                      <a:pt x="52939" y="199623"/>
                      <a:pt x="46628" y="182503"/>
                    </a:cubicBezTo>
                    <a:cubicBezTo>
                      <a:pt x="37867" y="180904"/>
                      <a:pt x="29861" y="172532"/>
                      <a:pt x="27318" y="160962"/>
                    </a:cubicBezTo>
                    <a:cubicBezTo>
                      <a:pt x="24115" y="146664"/>
                      <a:pt x="30426" y="133118"/>
                      <a:pt x="41447" y="130673"/>
                    </a:cubicBezTo>
                    <a:cubicBezTo>
                      <a:pt x="41541" y="130673"/>
                      <a:pt x="41729" y="130673"/>
                      <a:pt x="41824" y="130673"/>
                    </a:cubicBezTo>
                    <a:cubicBezTo>
                      <a:pt x="45403" y="93516"/>
                      <a:pt x="60192" y="66049"/>
                      <a:pt x="107100" y="66049"/>
                    </a:cubicBezTo>
                    <a:close/>
                    <a:moveTo>
                      <a:pt x="298626" y="0"/>
                    </a:moveTo>
                    <a:lnTo>
                      <a:pt x="315956" y="0"/>
                    </a:lnTo>
                    <a:cubicBezTo>
                      <a:pt x="363426" y="0"/>
                      <a:pt x="401854" y="38378"/>
                      <a:pt x="401854" y="85787"/>
                    </a:cubicBezTo>
                    <a:lnTo>
                      <a:pt x="401854" y="95476"/>
                    </a:lnTo>
                    <a:cubicBezTo>
                      <a:pt x="417301" y="99238"/>
                      <a:pt x="426154" y="118522"/>
                      <a:pt x="421633" y="138840"/>
                    </a:cubicBezTo>
                    <a:cubicBezTo>
                      <a:pt x="420880" y="142602"/>
                      <a:pt x="419467" y="146083"/>
                      <a:pt x="417960" y="149281"/>
                    </a:cubicBezTo>
                    <a:cubicBezTo>
                      <a:pt x="417677" y="149939"/>
                      <a:pt x="417395" y="150504"/>
                      <a:pt x="417112" y="151068"/>
                    </a:cubicBezTo>
                    <a:cubicBezTo>
                      <a:pt x="415417" y="154172"/>
                      <a:pt x="413533" y="157088"/>
                      <a:pt x="411273" y="159534"/>
                    </a:cubicBezTo>
                    <a:cubicBezTo>
                      <a:pt x="411179" y="159628"/>
                      <a:pt x="410990" y="159816"/>
                      <a:pt x="410896" y="159910"/>
                    </a:cubicBezTo>
                    <a:cubicBezTo>
                      <a:pt x="406092" y="165084"/>
                      <a:pt x="400159" y="168658"/>
                      <a:pt x="394037" y="169787"/>
                    </a:cubicBezTo>
                    <a:cubicBezTo>
                      <a:pt x="391494" y="176654"/>
                      <a:pt x="388385" y="183332"/>
                      <a:pt x="384900" y="189541"/>
                    </a:cubicBezTo>
                    <a:cubicBezTo>
                      <a:pt x="384806" y="189635"/>
                      <a:pt x="384806" y="189729"/>
                      <a:pt x="384712" y="189823"/>
                    </a:cubicBezTo>
                    <a:cubicBezTo>
                      <a:pt x="381227" y="196031"/>
                      <a:pt x="377460" y="201769"/>
                      <a:pt x="373316" y="207131"/>
                    </a:cubicBezTo>
                    <a:cubicBezTo>
                      <a:pt x="373127" y="207413"/>
                      <a:pt x="372939" y="207601"/>
                      <a:pt x="372750" y="207789"/>
                    </a:cubicBezTo>
                    <a:cubicBezTo>
                      <a:pt x="368700" y="213057"/>
                      <a:pt x="364368" y="217948"/>
                      <a:pt x="359847" y="222275"/>
                    </a:cubicBezTo>
                    <a:cubicBezTo>
                      <a:pt x="359658" y="222463"/>
                      <a:pt x="359376" y="222651"/>
                      <a:pt x="359188" y="222934"/>
                    </a:cubicBezTo>
                    <a:cubicBezTo>
                      <a:pt x="354667" y="227261"/>
                      <a:pt x="349957" y="231211"/>
                      <a:pt x="345154" y="234598"/>
                    </a:cubicBezTo>
                    <a:lnTo>
                      <a:pt x="345625" y="236855"/>
                    </a:lnTo>
                    <a:cubicBezTo>
                      <a:pt x="346567" y="236385"/>
                      <a:pt x="347603" y="235915"/>
                      <a:pt x="348639" y="235538"/>
                    </a:cubicBezTo>
                    <a:cubicBezTo>
                      <a:pt x="350899" y="234786"/>
                      <a:pt x="353065" y="234033"/>
                      <a:pt x="355514" y="234033"/>
                    </a:cubicBezTo>
                    <a:cubicBezTo>
                      <a:pt x="359470" y="234033"/>
                      <a:pt x="363238" y="235162"/>
                      <a:pt x="366628" y="237326"/>
                    </a:cubicBezTo>
                    <a:cubicBezTo>
                      <a:pt x="366628" y="237326"/>
                      <a:pt x="380756" y="246450"/>
                      <a:pt x="385371" y="249648"/>
                    </a:cubicBezTo>
                    <a:cubicBezTo>
                      <a:pt x="401854" y="261030"/>
                      <a:pt x="399876" y="279373"/>
                      <a:pt x="399876" y="279373"/>
                    </a:cubicBezTo>
                    <a:cubicBezTo>
                      <a:pt x="410990" y="279655"/>
                      <a:pt x="421822" y="283041"/>
                      <a:pt x="430016" y="289814"/>
                    </a:cubicBezTo>
                    <a:cubicBezTo>
                      <a:pt x="445180" y="302324"/>
                      <a:pt x="447535" y="313330"/>
                      <a:pt x="448382" y="316058"/>
                    </a:cubicBezTo>
                    <a:lnTo>
                      <a:pt x="481630" y="424515"/>
                    </a:lnTo>
                    <a:cubicBezTo>
                      <a:pt x="482855" y="428371"/>
                      <a:pt x="483608" y="432416"/>
                      <a:pt x="483891" y="436461"/>
                    </a:cubicBezTo>
                    <a:cubicBezTo>
                      <a:pt x="484644" y="448595"/>
                      <a:pt x="481159" y="460730"/>
                      <a:pt x="473718" y="470700"/>
                    </a:cubicBezTo>
                    <a:cubicBezTo>
                      <a:pt x="466372" y="480671"/>
                      <a:pt x="455823" y="487538"/>
                      <a:pt x="443956" y="490360"/>
                    </a:cubicBezTo>
                    <a:cubicBezTo>
                      <a:pt x="440000" y="491301"/>
                      <a:pt x="435950" y="491771"/>
                      <a:pt x="431805" y="491771"/>
                    </a:cubicBezTo>
                    <a:lnTo>
                      <a:pt x="325375" y="491771"/>
                    </a:lnTo>
                    <a:lnTo>
                      <a:pt x="337430" y="415296"/>
                    </a:lnTo>
                    <a:cubicBezTo>
                      <a:pt x="338749" y="406454"/>
                      <a:pt x="337807" y="397424"/>
                      <a:pt x="334605" y="389052"/>
                    </a:cubicBezTo>
                    <a:lnTo>
                      <a:pt x="323962" y="360927"/>
                    </a:lnTo>
                    <a:lnTo>
                      <a:pt x="337430" y="347476"/>
                    </a:lnTo>
                    <a:lnTo>
                      <a:pt x="307196" y="317281"/>
                    </a:lnTo>
                    <a:lnTo>
                      <a:pt x="276868" y="347476"/>
                    </a:lnTo>
                    <a:lnTo>
                      <a:pt x="290337" y="360927"/>
                    </a:lnTo>
                    <a:lnTo>
                      <a:pt x="279694" y="389052"/>
                    </a:lnTo>
                    <a:cubicBezTo>
                      <a:pt x="276586" y="397424"/>
                      <a:pt x="275644" y="406454"/>
                      <a:pt x="276963" y="415296"/>
                    </a:cubicBezTo>
                    <a:lnTo>
                      <a:pt x="288736" y="491771"/>
                    </a:lnTo>
                    <a:lnTo>
                      <a:pt x="182493" y="491771"/>
                    </a:lnTo>
                    <a:cubicBezTo>
                      <a:pt x="178443" y="491771"/>
                      <a:pt x="174299" y="491301"/>
                      <a:pt x="170437" y="490360"/>
                    </a:cubicBezTo>
                    <a:cubicBezTo>
                      <a:pt x="158570" y="487538"/>
                      <a:pt x="148021" y="480671"/>
                      <a:pt x="140675" y="470700"/>
                    </a:cubicBezTo>
                    <a:cubicBezTo>
                      <a:pt x="130785" y="457343"/>
                      <a:pt x="127865" y="440223"/>
                      <a:pt x="132669" y="424515"/>
                    </a:cubicBezTo>
                    <a:lnTo>
                      <a:pt x="166011" y="316058"/>
                    </a:lnTo>
                    <a:cubicBezTo>
                      <a:pt x="166858" y="313330"/>
                      <a:pt x="170908" y="300631"/>
                      <a:pt x="184377" y="289814"/>
                    </a:cubicBezTo>
                    <a:cubicBezTo>
                      <a:pt x="192666" y="283229"/>
                      <a:pt x="203403" y="279655"/>
                      <a:pt x="214517" y="279373"/>
                    </a:cubicBezTo>
                    <a:lnTo>
                      <a:pt x="214517" y="279279"/>
                    </a:lnTo>
                    <a:cubicBezTo>
                      <a:pt x="214140" y="273447"/>
                      <a:pt x="211880" y="260654"/>
                      <a:pt x="229022" y="249648"/>
                    </a:cubicBezTo>
                    <a:cubicBezTo>
                      <a:pt x="233731" y="246638"/>
                      <a:pt x="247765" y="237326"/>
                      <a:pt x="247765" y="237326"/>
                    </a:cubicBezTo>
                    <a:cubicBezTo>
                      <a:pt x="251061" y="235162"/>
                      <a:pt x="254923" y="234033"/>
                      <a:pt x="258879" y="234033"/>
                    </a:cubicBezTo>
                    <a:cubicBezTo>
                      <a:pt x="261328" y="234033"/>
                      <a:pt x="263494" y="234786"/>
                      <a:pt x="265754" y="235538"/>
                    </a:cubicBezTo>
                    <a:cubicBezTo>
                      <a:pt x="266790" y="236009"/>
                      <a:pt x="267826" y="236385"/>
                      <a:pt x="268768" y="236855"/>
                    </a:cubicBezTo>
                    <a:lnTo>
                      <a:pt x="269239" y="234598"/>
                    </a:lnTo>
                    <a:cubicBezTo>
                      <a:pt x="264436" y="231211"/>
                      <a:pt x="259726" y="227261"/>
                      <a:pt x="255205" y="222934"/>
                    </a:cubicBezTo>
                    <a:cubicBezTo>
                      <a:pt x="254923" y="222651"/>
                      <a:pt x="254735" y="222463"/>
                      <a:pt x="254546" y="222275"/>
                    </a:cubicBezTo>
                    <a:cubicBezTo>
                      <a:pt x="250025" y="217948"/>
                      <a:pt x="245693" y="213057"/>
                      <a:pt x="241548" y="207789"/>
                    </a:cubicBezTo>
                    <a:cubicBezTo>
                      <a:pt x="241454" y="207601"/>
                      <a:pt x="241266" y="207413"/>
                      <a:pt x="241077" y="207225"/>
                    </a:cubicBezTo>
                    <a:cubicBezTo>
                      <a:pt x="236933" y="201769"/>
                      <a:pt x="233072" y="196031"/>
                      <a:pt x="229681" y="189823"/>
                    </a:cubicBezTo>
                    <a:cubicBezTo>
                      <a:pt x="229587" y="189729"/>
                      <a:pt x="229587" y="189635"/>
                      <a:pt x="229493" y="189635"/>
                    </a:cubicBezTo>
                    <a:cubicBezTo>
                      <a:pt x="226008" y="183332"/>
                      <a:pt x="222899" y="176654"/>
                      <a:pt x="220356" y="169787"/>
                    </a:cubicBezTo>
                    <a:cubicBezTo>
                      <a:pt x="214140" y="168658"/>
                      <a:pt x="208301" y="165084"/>
                      <a:pt x="203497" y="159910"/>
                    </a:cubicBezTo>
                    <a:cubicBezTo>
                      <a:pt x="203309" y="159722"/>
                      <a:pt x="203214" y="159628"/>
                      <a:pt x="203120" y="159534"/>
                    </a:cubicBezTo>
                    <a:cubicBezTo>
                      <a:pt x="200860" y="157088"/>
                      <a:pt x="198976" y="154172"/>
                      <a:pt x="197281" y="151068"/>
                    </a:cubicBezTo>
                    <a:cubicBezTo>
                      <a:pt x="196998" y="150504"/>
                      <a:pt x="196716" y="149939"/>
                      <a:pt x="196433" y="149281"/>
                    </a:cubicBezTo>
                    <a:cubicBezTo>
                      <a:pt x="194832" y="146083"/>
                      <a:pt x="193513" y="142602"/>
                      <a:pt x="192666" y="138840"/>
                    </a:cubicBezTo>
                    <a:cubicBezTo>
                      <a:pt x="188145" y="118428"/>
                      <a:pt x="197092" y="99050"/>
                      <a:pt x="212727" y="95476"/>
                    </a:cubicBezTo>
                    <a:lnTo>
                      <a:pt x="212727" y="85787"/>
                    </a:lnTo>
                    <a:cubicBezTo>
                      <a:pt x="212727" y="38378"/>
                      <a:pt x="251155" y="0"/>
                      <a:pt x="2986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567963" y="4799235"/>
              <a:ext cx="2738398" cy="1166332"/>
              <a:chOff x="6567633" y="2047759"/>
              <a:chExt cx="2453852" cy="1166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673571" y="2047759"/>
                <a:ext cx="2241974" cy="40652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567633" y="2446958"/>
                <a:ext cx="2453852" cy="767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print the presentation and make it into a film to be used in a wider field. Using PowerPoint,</a:t>
                </a:r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47" name="文本框 46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目标计划程序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50" name="椭圆 49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4783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40287" y="1895175"/>
            <a:ext cx="2501950" cy="2501952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40286" y="4555999"/>
            <a:ext cx="2501951" cy="1176342"/>
            <a:chOff x="6673571" y="1960674"/>
            <a:chExt cx="2241974" cy="1176342"/>
          </a:xfrm>
        </p:grpSpPr>
        <p:sp>
          <p:nvSpPr>
            <p:cNvPr id="4" name="矩形 3"/>
            <p:cNvSpPr/>
            <p:nvPr/>
          </p:nvSpPr>
          <p:spPr>
            <a:xfrm>
              <a:off x="6673571" y="1960674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838608" y="2342888"/>
              <a:ext cx="1911900" cy="794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40849" y="2079350"/>
            <a:ext cx="6568696" cy="934288"/>
            <a:chOff x="6365893" y="1960674"/>
            <a:chExt cx="5886145" cy="934288"/>
          </a:xfrm>
        </p:grpSpPr>
        <p:sp>
          <p:nvSpPr>
            <p:cNvPr id="7" name="矩形 6"/>
            <p:cNvSpPr/>
            <p:nvPr/>
          </p:nvSpPr>
          <p:spPr>
            <a:xfrm>
              <a:off x="6365893" y="1960674"/>
              <a:ext cx="2241974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65893" y="2342888"/>
              <a:ext cx="5886145" cy="5520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708838" y="5891213"/>
            <a:ext cx="310050" cy="310050"/>
            <a:chOff x="6488483" y="620039"/>
            <a:chExt cx="425884" cy="425884"/>
          </a:xfrm>
        </p:grpSpPr>
        <p:sp>
          <p:nvSpPr>
            <p:cNvPr id="77" name="椭圆 76"/>
            <p:cNvSpPr/>
            <p:nvPr/>
          </p:nvSpPr>
          <p:spPr>
            <a:xfrm>
              <a:off x="6488483" y="620039"/>
              <a:ext cx="425884" cy="42588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椭圆 9"/>
            <p:cNvSpPr/>
            <p:nvPr/>
          </p:nvSpPr>
          <p:spPr>
            <a:xfrm>
              <a:off x="6613430" y="751718"/>
              <a:ext cx="175990" cy="162524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233162" y="5891213"/>
            <a:ext cx="310050" cy="310050"/>
            <a:chOff x="6488483" y="620039"/>
            <a:chExt cx="425884" cy="425884"/>
          </a:xfrm>
        </p:grpSpPr>
        <p:sp>
          <p:nvSpPr>
            <p:cNvPr id="75" name="椭圆 74"/>
            <p:cNvSpPr/>
            <p:nvPr/>
          </p:nvSpPr>
          <p:spPr>
            <a:xfrm>
              <a:off x="6488483" y="620039"/>
              <a:ext cx="425884" cy="42588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" name="椭圆 55"/>
            <p:cNvSpPr/>
            <p:nvPr/>
          </p:nvSpPr>
          <p:spPr>
            <a:xfrm>
              <a:off x="6613430" y="745118"/>
              <a:ext cx="175990" cy="175724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57486" y="5891213"/>
            <a:ext cx="310050" cy="310050"/>
            <a:chOff x="6488483" y="620039"/>
            <a:chExt cx="425884" cy="425884"/>
          </a:xfrm>
        </p:grpSpPr>
        <p:sp>
          <p:nvSpPr>
            <p:cNvPr id="73" name="椭圆 72"/>
            <p:cNvSpPr/>
            <p:nvPr/>
          </p:nvSpPr>
          <p:spPr>
            <a:xfrm>
              <a:off x="6488483" y="620039"/>
              <a:ext cx="425884" cy="42588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4" name="椭圆 63"/>
            <p:cNvSpPr/>
            <p:nvPr/>
          </p:nvSpPr>
          <p:spPr>
            <a:xfrm>
              <a:off x="6650318" y="744986"/>
              <a:ext cx="102212" cy="175990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  <a:gd name="T64" fmla="*/ 472622 w 604011"/>
                <a:gd name="T65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" h="414">
                  <a:moveTo>
                    <a:pt x="200" y="270"/>
                  </a:moveTo>
                  <a:lnTo>
                    <a:pt x="200" y="217"/>
                  </a:lnTo>
                  <a:cubicBezTo>
                    <a:pt x="200" y="100"/>
                    <a:pt x="151" y="29"/>
                    <a:pt x="130" y="4"/>
                  </a:cubicBezTo>
                  <a:cubicBezTo>
                    <a:pt x="128" y="2"/>
                    <a:pt x="124" y="0"/>
                    <a:pt x="121" y="0"/>
                  </a:cubicBezTo>
                  <a:cubicBezTo>
                    <a:pt x="117" y="0"/>
                    <a:pt x="114" y="1"/>
                    <a:pt x="112" y="4"/>
                  </a:cubicBezTo>
                  <a:cubicBezTo>
                    <a:pt x="91" y="29"/>
                    <a:pt x="40" y="100"/>
                    <a:pt x="40" y="217"/>
                  </a:cubicBezTo>
                  <a:lnTo>
                    <a:pt x="40" y="270"/>
                  </a:lnTo>
                  <a:lnTo>
                    <a:pt x="30" y="276"/>
                  </a:lnTo>
                  <a:cubicBezTo>
                    <a:pt x="12" y="289"/>
                    <a:pt x="0" y="310"/>
                    <a:pt x="0" y="333"/>
                  </a:cubicBezTo>
                  <a:lnTo>
                    <a:pt x="0" y="395"/>
                  </a:lnTo>
                  <a:cubicBezTo>
                    <a:pt x="0" y="399"/>
                    <a:pt x="2" y="403"/>
                    <a:pt x="6" y="404"/>
                  </a:cubicBezTo>
                  <a:cubicBezTo>
                    <a:pt x="9" y="406"/>
                    <a:pt x="13" y="406"/>
                    <a:pt x="16" y="404"/>
                  </a:cubicBezTo>
                  <a:lnTo>
                    <a:pt x="48" y="383"/>
                  </a:lnTo>
                  <a:cubicBezTo>
                    <a:pt x="56" y="377"/>
                    <a:pt x="67" y="374"/>
                    <a:pt x="78" y="374"/>
                  </a:cubicBezTo>
                  <a:lnTo>
                    <a:pt x="101" y="374"/>
                  </a:lnTo>
                  <a:lnTo>
                    <a:pt x="101" y="404"/>
                  </a:lnTo>
                  <a:cubicBezTo>
                    <a:pt x="101" y="410"/>
                    <a:pt x="105" y="414"/>
                    <a:pt x="111" y="414"/>
                  </a:cubicBezTo>
                  <a:lnTo>
                    <a:pt x="129" y="414"/>
                  </a:lnTo>
                  <a:cubicBezTo>
                    <a:pt x="135" y="414"/>
                    <a:pt x="140" y="410"/>
                    <a:pt x="140" y="404"/>
                  </a:cubicBezTo>
                  <a:lnTo>
                    <a:pt x="140" y="374"/>
                  </a:lnTo>
                  <a:lnTo>
                    <a:pt x="163" y="374"/>
                  </a:lnTo>
                  <a:cubicBezTo>
                    <a:pt x="173" y="374"/>
                    <a:pt x="184" y="377"/>
                    <a:pt x="193" y="383"/>
                  </a:cubicBezTo>
                  <a:lnTo>
                    <a:pt x="224" y="404"/>
                  </a:lnTo>
                  <a:cubicBezTo>
                    <a:pt x="227" y="406"/>
                    <a:pt x="231" y="406"/>
                    <a:pt x="235" y="404"/>
                  </a:cubicBezTo>
                  <a:cubicBezTo>
                    <a:pt x="238" y="403"/>
                    <a:pt x="240" y="399"/>
                    <a:pt x="240" y="395"/>
                  </a:cubicBezTo>
                  <a:lnTo>
                    <a:pt x="240" y="333"/>
                  </a:lnTo>
                  <a:cubicBezTo>
                    <a:pt x="240" y="310"/>
                    <a:pt x="229" y="289"/>
                    <a:pt x="210" y="276"/>
                  </a:cubicBezTo>
                  <a:lnTo>
                    <a:pt x="200" y="270"/>
                  </a:lnTo>
                  <a:close/>
                  <a:moveTo>
                    <a:pt x="120" y="187"/>
                  </a:moveTo>
                  <a:cubicBezTo>
                    <a:pt x="101" y="187"/>
                    <a:pt x="85" y="172"/>
                    <a:pt x="85" y="152"/>
                  </a:cubicBezTo>
                  <a:cubicBezTo>
                    <a:pt x="85" y="133"/>
                    <a:pt x="101" y="117"/>
                    <a:pt x="120" y="117"/>
                  </a:cubicBezTo>
                  <a:cubicBezTo>
                    <a:pt x="139" y="117"/>
                    <a:pt x="155" y="133"/>
                    <a:pt x="155" y="152"/>
                  </a:cubicBezTo>
                  <a:cubicBezTo>
                    <a:pt x="155" y="172"/>
                    <a:pt x="139" y="187"/>
                    <a:pt x="120" y="18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40849" y="3457080"/>
            <a:ext cx="6568695" cy="584695"/>
            <a:chOff x="4040849" y="3457080"/>
            <a:chExt cx="6568695" cy="584695"/>
          </a:xfrm>
        </p:grpSpPr>
        <p:sp>
          <p:nvSpPr>
            <p:cNvPr id="19" name="矩形 18"/>
            <p:cNvSpPr/>
            <p:nvPr/>
          </p:nvSpPr>
          <p:spPr>
            <a:xfrm>
              <a:off x="4131059" y="3954093"/>
              <a:ext cx="6478485" cy="87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131059" y="3954093"/>
              <a:ext cx="5508000" cy="876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40849" y="3546654"/>
              <a:ext cx="2501951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31" name="矩形标注 30"/>
            <p:cNvSpPr/>
            <p:nvPr/>
          </p:nvSpPr>
          <p:spPr>
            <a:xfrm>
              <a:off x="9085888" y="3457080"/>
              <a:ext cx="739035" cy="361655"/>
            </a:xfrm>
            <a:prstGeom prst="wedgeRectCallout">
              <a:avLst>
                <a:gd name="adj1" fmla="val -620"/>
                <a:gd name="adj2" fmla="val 77717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085888" y="3459352"/>
              <a:ext cx="739035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74%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040849" y="4475838"/>
            <a:ext cx="6568695" cy="578279"/>
            <a:chOff x="4040849" y="4475838"/>
            <a:chExt cx="6568695" cy="578279"/>
          </a:xfrm>
        </p:grpSpPr>
        <p:sp>
          <p:nvSpPr>
            <p:cNvPr id="20" name="矩形 19"/>
            <p:cNvSpPr/>
            <p:nvPr/>
          </p:nvSpPr>
          <p:spPr>
            <a:xfrm>
              <a:off x="4131059" y="4966435"/>
              <a:ext cx="6478485" cy="87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131059" y="4966435"/>
              <a:ext cx="4896000" cy="876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040849" y="4545684"/>
              <a:ext cx="2501951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32" name="矩形标注 31"/>
            <p:cNvSpPr/>
            <p:nvPr/>
          </p:nvSpPr>
          <p:spPr>
            <a:xfrm>
              <a:off x="8404909" y="4475838"/>
              <a:ext cx="739035" cy="361655"/>
            </a:xfrm>
            <a:prstGeom prst="wedgeRectCallout">
              <a:avLst>
                <a:gd name="adj1" fmla="val -620"/>
                <a:gd name="adj2" fmla="val 77717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8404909" y="4483458"/>
              <a:ext cx="739035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68%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040849" y="5492434"/>
            <a:ext cx="6568695" cy="574024"/>
            <a:chOff x="4040849" y="5492434"/>
            <a:chExt cx="6568695" cy="574024"/>
          </a:xfrm>
        </p:grpSpPr>
        <p:sp>
          <p:nvSpPr>
            <p:cNvPr id="21" name="矩形 20"/>
            <p:cNvSpPr/>
            <p:nvPr/>
          </p:nvSpPr>
          <p:spPr>
            <a:xfrm>
              <a:off x="4131059" y="5978776"/>
              <a:ext cx="6478485" cy="87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31059" y="5978776"/>
              <a:ext cx="6192000" cy="876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49" y="5544714"/>
              <a:ext cx="2501951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33" name="矩形标注 32"/>
            <p:cNvSpPr/>
            <p:nvPr/>
          </p:nvSpPr>
          <p:spPr>
            <a:xfrm>
              <a:off x="9728205" y="5492434"/>
              <a:ext cx="739035" cy="361655"/>
            </a:xfrm>
            <a:prstGeom prst="wedgeRectCallout">
              <a:avLst>
                <a:gd name="adj1" fmla="val -620"/>
                <a:gd name="adj2" fmla="val 77717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728205" y="5492434"/>
              <a:ext cx="739035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86%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82" name="文本框 81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目标计划管控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85" name="椭圆 84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28361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9" grpId="0" animBg="1"/>
      <p:bldP spid="8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938" y="2049690"/>
            <a:ext cx="3668166" cy="321899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07897" y="2049690"/>
            <a:ext cx="3668166" cy="3218996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646057" y="2389471"/>
            <a:ext cx="899886" cy="899886"/>
            <a:chOff x="1736858" y="5291364"/>
            <a:chExt cx="1074058" cy="1074058"/>
          </a:xfrm>
        </p:grpSpPr>
        <p:sp>
          <p:nvSpPr>
            <p:cNvPr id="18" name="椭圆 17"/>
            <p:cNvSpPr/>
            <p:nvPr/>
          </p:nvSpPr>
          <p:spPr>
            <a:xfrm>
              <a:off x="1736858" y="5291364"/>
              <a:ext cx="1074058" cy="1074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椭圆 5"/>
            <p:cNvSpPr/>
            <p:nvPr/>
          </p:nvSpPr>
          <p:spPr>
            <a:xfrm>
              <a:off x="1993260" y="5548189"/>
              <a:ext cx="561254" cy="560407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26801" y="3619585"/>
            <a:ext cx="2738398" cy="1567862"/>
            <a:chOff x="6567633" y="1960674"/>
            <a:chExt cx="2453852" cy="1567862"/>
          </a:xfrm>
        </p:grpSpPr>
        <p:sp>
          <p:nvSpPr>
            <p:cNvPr id="8" name="矩形 7"/>
            <p:cNvSpPr/>
            <p:nvPr/>
          </p:nvSpPr>
          <p:spPr>
            <a:xfrm>
              <a:off x="6673571" y="1960674"/>
              <a:ext cx="2241974" cy="5111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67633" y="2446958"/>
              <a:ext cx="2453852" cy="10815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5939" y="5527051"/>
            <a:ext cx="11160124" cy="7237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23" name="文本框 22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目标计划管控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26" name="椭圆 25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92937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20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5938" y="3986891"/>
            <a:ext cx="11160125" cy="254908"/>
            <a:chOff x="515938" y="3986891"/>
            <a:chExt cx="11160125" cy="25490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15938" y="4114345"/>
              <a:ext cx="111601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066778" y="3986891"/>
              <a:ext cx="254908" cy="2549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61438" y="3986891"/>
              <a:ext cx="254908" cy="2549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056098" y="3986891"/>
              <a:ext cx="254908" cy="2549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78314" y="4661060"/>
            <a:ext cx="3108315" cy="9344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78315" y="2208342"/>
            <a:ext cx="2818028" cy="1231835"/>
            <a:chOff x="578315" y="2208342"/>
            <a:chExt cx="2818028" cy="1231835"/>
          </a:xfrm>
        </p:grpSpPr>
        <p:sp>
          <p:nvSpPr>
            <p:cNvPr id="7" name="椭圆 6"/>
            <p:cNvSpPr/>
            <p:nvPr/>
          </p:nvSpPr>
          <p:spPr>
            <a:xfrm>
              <a:off x="578315" y="2208342"/>
              <a:ext cx="1231834" cy="1231835"/>
            </a:xfrm>
            <a:prstGeom prst="ellipse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945946" y="2424662"/>
              <a:ext cx="1450397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572974" y="2395634"/>
            <a:ext cx="3108315" cy="9344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567634" y="4661060"/>
            <a:ext cx="3108315" cy="9344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567635" y="2208342"/>
            <a:ext cx="2818028" cy="1231835"/>
            <a:chOff x="8567635" y="2208342"/>
            <a:chExt cx="2818028" cy="1231835"/>
          </a:xfrm>
        </p:grpSpPr>
        <p:sp>
          <p:nvSpPr>
            <p:cNvPr id="16" name="椭圆 15"/>
            <p:cNvSpPr/>
            <p:nvPr/>
          </p:nvSpPr>
          <p:spPr>
            <a:xfrm>
              <a:off x="8567635" y="2208342"/>
              <a:ext cx="1231834" cy="1231835"/>
            </a:xfrm>
            <a:prstGeom prst="ellipse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935266" y="2424662"/>
              <a:ext cx="1450397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72975" y="4661060"/>
            <a:ext cx="2818028" cy="1231835"/>
            <a:chOff x="4572975" y="4661060"/>
            <a:chExt cx="2818028" cy="1231835"/>
          </a:xfrm>
        </p:grpSpPr>
        <p:sp>
          <p:nvSpPr>
            <p:cNvPr id="19" name="椭圆 18"/>
            <p:cNvSpPr/>
            <p:nvPr/>
          </p:nvSpPr>
          <p:spPr>
            <a:xfrm>
              <a:off x="4572975" y="4661060"/>
              <a:ext cx="1231834" cy="1231835"/>
            </a:xfrm>
            <a:prstGeom prst="ellipse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940606" y="4877380"/>
              <a:ext cx="1450397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4193" y="387231"/>
            <a:ext cx="9229407" cy="846355"/>
            <a:chOff x="524193" y="387231"/>
            <a:chExt cx="9229407" cy="846355"/>
          </a:xfrm>
        </p:grpSpPr>
        <p:sp>
          <p:nvSpPr>
            <p:cNvPr id="29" name="文本框 28"/>
            <p:cNvSpPr txBox="1"/>
            <p:nvPr/>
          </p:nvSpPr>
          <p:spPr>
            <a:xfrm>
              <a:off x="524193" y="38723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目标计划管控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24193" y="1002754"/>
              <a:ext cx="92294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 in a wider field The user can demonstrate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32" name="椭圆 31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11953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7" grpId="0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897752" y="1952901"/>
            <a:ext cx="5473700" cy="809437"/>
            <a:chOff x="1031102" y="2105301"/>
            <a:chExt cx="5473700" cy="809437"/>
          </a:xfrm>
        </p:grpSpPr>
        <p:grpSp>
          <p:nvGrpSpPr>
            <p:cNvPr id="38" name="组合 37"/>
            <p:cNvGrpSpPr/>
            <p:nvPr/>
          </p:nvGrpSpPr>
          <p:grpSpPr>
            <a:xfrm>
              <a:off x="1031102" y="2143490"/>
              <a:ext cx="771248" cy="771248"/>
              <a:chOff x="1736858" y="5291364"/>
              <a:chExt cx="1074058" cy="107405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36858" y="5291364"/>
                <a:ext cx="1074058" cy="10740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3" name="椭圆 3"/>
              <p:cNvSpPr/>
              <p:nvPr/>
            </p:nvSpPr>
            <p:spPr>
              <a:xfrm>
                <a:off x="1993260" y="5569661"/>
                <a:ext cx="561254" cy="517462"/>
              </a:xfrm>
              <a:custGeom>
                <a:avLst/>
                <a:gdLst>
                  <a:gd name="connsiteX0" fmla="*/ 469488 w 578320"/>
                  <a:gd name="connsiteY0" fmla="*/ 312166 h 533197"/>
                  <a:gd name="connsiteX1" fmla="*/ 523904 w 578320"/>
                  <a:gd name="connsiteY1" fmla="*/ 363740 h 533197"/>
                  <a:gd name="connsiteX2" fmla="*/ 523904 w 578320"/>
                  <a:gd name="connsiteY2" fmla="*/ 376634 h 533197"/>
                  <a:gd name="connsiteX3" fmla="*/ 527594 w 578320"/>
                  <a:gd name="connsiteY3" fmla="*/ 391369 h 533197"/>
                  <a:gd name="connsiteX4" fmla="*/ 512837 w 578320"/>
                  <a:gd name="connsiteY4" fmla="*/ 411630 h 533197"/>
                  <a:gd name="connsiteX5" fmla="*/ 498080 w 578320"/>
                  <a:gd name="connsiteY5" fmla="*/ 440180 h 533197"/>
                  <a:gd name="connsiteX6" fmla="*/ 529438 w 578320"/>
                  <a:gd name="connsiteY6" fmla="*/ 475176 h 533197"/>
                  <a:gd name="connsiteX7" fmla="*/ 578320 w 578320"/>
                  <a:gd name="connsiteY7" fmla="*/ 518462 h 533197"/>
                  <a:gd name="connsiteX8" fmla="*/ 485168 w 578320"/>
                  <a:gd name="connsiteY8" fmla="*/ 533197 h 533197"/>
                  <a:gd name="connsiteX9" fmla="*/ 477789 w 578320"/>
                  <a:gd name="connsiteY9" fmla="*/ 486228 h 533197"/>
                  <a:gd name="connsiteX10" fmla="*/ 481478 w 578320"/>
                  <a:gd name="connsiteY10" fmla="*/ 479781 h 533197"/>
                  <a:gd name="connsiteX11" fmla="*/ 480556 w 578320"/>
                  <a:gd name="connsiteY11" fmla="*/ 477939 h 533197"/>
                  <a:gd name="connsiteX12" fmla="*/ 471333 w 578320"/>
                  <a:gd name="connsiteY12" fmla="*/ 466888 h 533197"/>
                  <a:gd name="connsiteX13" fmla="*/ 467644 w 578320"/>
                  <a:gd name="connsiteY13" fmla="*/ 466888 h 533197"/>
                  <a:gd name="connsiteX14" fmla="*/ 458421 w 578320"/>
                  <a:gd name="connsiteY14" fmla="*/ 477939 h 533197"/>
                  <a:gd name="connsiteX15" fmla="*/ 458421 w 578320"/>
                  <a:gd name="connsiteY15" fmla="*/ 479781 h 533197"/>
                  <a:gd name="connsiteX16" fmla="*/ 462110 w 578320"/>
                  <a:gd name="connsiteY16" fmla="*/ 486228 h 533197"/>
                  <a:gd name="connsiteX17" fmla="*/ 454732 w 578320"/>
                  <a:gd name="connsiteY17" fmla="*/ 533197 h 533197"/>
                  <a:gd name="connsiteX18" fmla="*/ 361579 w 578320"/>
                  <a:gd name="connsiteY18" fmla="*/ 518462 h 533197"/>
                  <a:gd name="connsiteX19" fmla="*/ 409539 w 578320"/>
                  <a:gd name="connsiteY19" fmla="*/ 475176 h 533197"/>
                  <a:gd name="connsiteX20" fmla="*/ 440897 w 578320"/>
                  <a:gd name="connsiteY20" fmla="*/ 440180 h 533197"/>
                  <a:gd name="connsiteX21" fmla="*/ 427063 w 578320"/>
                  <a:gd name="connsiteY21" fmla="*/ 411630 h 533197"/>
                  <a:gd name="connsiteX22" fmla="*/ 411383 w 578320"/>
                  <a:gd name="connsiteY22" fmla="*/ 391369 h 533197"/>
                  <a:gd name="connsiteX23" fmla="*/ 415995 w 578320"/>
                  <a:gd name="connsiteY23" fmla="*/ 376634 h 533197"/>
                  <a:gd name="connsiteX24" fmla="*/ 415995 w 578320"/>
                  <a:gd name="connsiteY24" fmla="*/ 363740 h 533197"/>
                  <a:gd name="connsiteX25" fmla="*/ 469488 w 578320"/>
                  <a:gd name="connsiteY25" fmla="*/ 312166 h 533197"/>
                  <a:gd name="connsiteX26" fmla="*/ 107909 w 578320"/>
                  <a:gd name="connsiteY26" fmla="*/ 312166 h 533197"/>
                  <a:gd name="connsiteX27" fmla="*/ 162325 w 578320"/>
                  <a:gd name="connsiteY27" fmla="*/ 363740 h 533197"/>
                  <a:gd name="connsiteX28" fmla="*/ 162325 w 578320"/>
                  <a:gd name="connsiteY28" fmla="*/ 376634 h 533197"/>
                  <a:gd name="connsiteX29" fmla="*/ 166937 w 578320"/>
                  <a:gd name="connsiteY29" fmla="*/ 391369 h 533197"/>
                  <a:gd name="connsiteX30" fmla="*/ 151257 w 578320"/>
                  <a:gd name="connsiteY30" fmla="*/ 411630 h 533197"/>
                  <a:gd name="connsiteX31" fmla="*/ 137423 w 578320"/>
                  <a:gd name="connsiteY31" fmla="*/ 440180 h 533197"/>
                  <a:gd name="connsiteX32" fmla="*/ 167859 w 578320"/>
                  <a:gd name="connsiteY32" fmla="*/ 475176 h 533197"/>
                  <a:gd name="connsiteX33" fmla="*/ 216741 w 578320"/>
                  <a:gd name="connsiteY33" fmla="*/ 518462 h 533197"/>
                  <a:gd name="connsiteX34" fmla="*/ 123588 w 578320"/>
                  <a:gd name="connsiteY34" fmla="*/ 533197 h 533197"/>
                  <a:gd name="connsiteX35" fmla="*/ 116210 w 578320"/>
                  <a:gd name="connsiteY35" fmla="*/ 486228 h 533197"/>
                  <a:gd name="connsiteX36" fmla="*/ 119899 w 578320"/>
                  <a:gd name="connsiteY36" fmla="*/ 479781 h 533197"/>
                  <a:gd name="connsiteX37" fmla="*/ 119899 w 578320"/>
                  <a:gd name="connsiteY37" fmla="*/ 477939 h 533197"/>
                  <a:gd name="connsiteX38" fmla="*/ 109754 w 578320"/>
                  <a:gd name="connsiteY38" fmla="*/ 466888 h 533197"/>
                  <a:gd name="connsiteX39" fmla="*/ 106987 w 578320"/>
                  <a:gd name="connsiteY39" fmla="*/ 466888 h 533197"/>
                  <a:gd name="connsiteX40" fmla="*/ 96842 w 578320"/>
                  <a:gd name="connsiteY40" fmla="*/ 477939 h 533197"/>
                  <a:gd name="connsiteX41" fmla="*/ 96842 w 578320"/>
                  <a:gd name="connsiteY41" fmla="*/ 479781 h 533197"/>
                  <a:gd name="connsiteX42" fmla="*/ 100531 w 578320"/>
                  <a:gd name="connsiteY42" fmla="*/ 486228 h 533197"/>
                  <a:gd name="connsiteX43" fmla="*/ 93152 w 578320"/>
                  <a:gd name="connsiteY43" fmla="*/ 533197 h 533197"/>
                  <a:gd name="connsiteX44" fmla="*/ 0 w 578320"/>
                  <a:gd name="connsiteY44" fmla="*/ 518462 h 533197"/>
                  <a:gd name="connsiteX45" fmla="*/ 48882 w 578320"/>
                  <a:gd name="connsiteY45" fmla="*/ 475176 h 533197"/>
                  <a:gd name="connsiteX46" fmla="*/ 79318 w 578320"/>
                  <a:gd name="connsiteY46" fmla="*/ 440180 h 533197"/>
                  <a:gd name="connsiteX47" fmla="*/ 65483 w 578320"/>
                  <a:gd name="connsiteY47" fmla="*/ 411630 h 533197"/>
                  <a:gd name="connsiteX48" fmla="*/ 49804 w 578320"/>
                  <a:gd name="connsiteY48" fmla="*/ 391369 h 533197"/>
                  <a:gd name="connsiteX49" fmla="*/ 54416 w 578320"/>
                  <a:gd name="connsiteY49" fmla="*/ 376634 h 533197"/>
                  <a:gd name="connsiteX50" fmla="*/ 54416 w 578320"/>
                  <a:gd name="connsiteY50" fmla="*/ 363740 h 533197"/>
                  <a:gd name="connsiteX51" fmla="*/ 107909 w 578320"/>
                  <a:gd name="connsiteY51" fmla="*/ 312166 h 533197"/>
                  <a:gd name="connsiteX52" fmla="*/ 288717 w 578320"/>
                  <a:gd name="connsiteY52" fmla="*/ 237601 h 533197"/>
                  <a:gd name="connsiteX53" fmla="*/ 303485 w 578320"/>
                  <a:gd name="connsiteY53" fmla="*/ 252338 h 533197"/>
                  <a:gd name="connsiteX54" fmla="*/ 303485 w 578320"/>
                  <a:gd name="connsiteY54" fmla="*/ 331547 h 533197"/>
                  <a:gd name="connsiteX55" fmla="*/ 384708 w 578320"/>
                  <a:gd name="connsiteY55" fmla="*/ 398782 h 533197"/>
                  <a:gd name="connsiteX56" fmla="*/ 386554 w 578320"/>
                  <a:gd name="connsiteY56" fmla="*/ 419045 h 533197"/>
                  <a:gd name="connsiteX57" fmla="*/ 375478 w 578320"/>
                  <a:gd name="connsiteY57" fmla="*/ 423650 h 533197"/>
                  <a:gd name="connsiteX58" fmla="*/ 366248 w 578320"/>
                  <a:gd name="connsiteY58" fmla="*/ 420887 h 533197"/>
                  <a:gd name="connsiteX59" fmla="*/ 288717 w 578320"/>
                  <a:gd name="connsiteY59" fmla="*/ 356415 h 533197"/>
                  <a:gd name="connsiteX60" fmla="*/ 212108 w 578320"/>
                  <a:gd name="connsiteY60" fmla="*/ 420887 h 533197"/>
                  <a:gd name="connsiteX61" fmla="*/ 191802 w 578320"/>
                  <a:gd name="connsiteY61" fmla="*/ 419045 h 533197"/>
                  <a:gd name="connsiteX62" fmla="*/ 193648 w 578320"/>
                  <a:gd name="connsiteY62" fmla="*/ 398782 h 533197"/>
                  <a:gd name="connsiteX63" fmla="*/ 274872 w 578320"/>
                  <a:gd name="connsiteY63" fmla="*/ 331547 h 533197"/>
                  <a:gd name="connsiteX64" fmla="*/ 274872 w 578320"/>
                  <a:gd name="connsiteY64" fmla="*/ 252338 h 533197"/>
                  <a:gd name="connsiteX65" fmla="*/ 288717 w 578320"/>
                  <a:gd name="connsiteY65" fmla="*/ 237601 h 533197"/>
                  <a:gd name="connsiteX66" fmla="*/ 288699 w 578320"/>
                  <a:gd name="connsiteY66" fmla="*/ 0 h 533197"/>
                  <a:gd name="connsiteX67" fmla="*/ 343115 w 578320"/>
                  <a:gd name="connsiteY67" fmla="*/ 50653 h 533197"/>
                  <a:gd name="connsiteX68" fmla="*/ 343115 w 578320"/>
                  <a:gd name="connsiteY68" fmla="*/ 63546 h 533197"/>
                  <a:gd name="connsiteX69" fmla="*/ 346805 w 578320"/>
                  <a:gd name="connsiteY69" fmla="*/ 78282 h 533197"/>
                  <a:gd name="connsiteX70" fmla="*/ 332048 w 578320"/>
                  <a:gd name="connsiteY70" fmla="*/ 98543 h 533197"/>
                  <a:gd name="connsiteX71" fmla="*/ 318213 w 578320"/>
                  <a:gd name="connsiteY71" fmla="*/ 127093 h 533197"/>
                  <a:gd name="connsiteX72" fmla="*/ 348649 w 578320"/>
                  <a:gd name="connsiteY72" fmla="*/ 163010 h 533197"/>
                  <a:gd name="connsiteX73" fmla="*/ 397531 w 578320"/>
                  <a:gd name="connsiteY73" fmla="*/ 206295 h 533197"/>
                  <a:gd name="connsiteX74" fmla="*/ 304379 w 578320"/>
                  <a:gd name="connsiteY74" fmla="*/ 220110 h 533197"/>
                  <a:gd name="connsiteX75" fmla="*/ 297000 w 578320"/>
                  <a:gd name="connsiteY75" fmla="*/ 173141 h 533197"/>
                  <a:gd name="connsiteX76" fmla="*/ 300689 w 578320"/>
                  <a:gd name="connsiteY76" fmla="*/ 167615 h 533197"/>
                  <a:gd name="connsiteX77" fmla="*/ 300689 w 578320"/>
                  <a:gd name="connsiteY77" fmla="*/ 164852 h 533197"/>
                  <a:gd name="connsiteX78" fmla="*/ 290544 w 578320"/>
                  <a:gd name="connsiteY78" fmla="*/ 154722 h 533197"/>
                  <a:gd name="connsiteX79" fmla="*/ 287777 w 578320"/>
                  <a:gd name="connsiteY79" fmla="*/ 154722 h 533197"/>
                  <a:gd name="connsiteX80" fmla="*/ 277632 w 578320"/>
                  <a:gd name="connsiteY80" fmla="*/ 164852 h 533197"/>
                  <a:gd name="connsiteX81" fmla="*/ 277632 w 578320"/>
                  <a:gd name="connsiteY81" fmla="*/ 167615 h 533197"/>
                  <a:gd name="connsiteX82" fmla="*/ 281321 w 578320"/>
                  <a:gd name="connsiteY82" fmla="*/ 173141 h 533197"/>
                  <a:gd name="connsiteX83" fmla="*/ 273943 w 578320"/>
                  <a:gd name="connsiteY83" fmla="*/ 221031 h 533197"/>
                  <a:gd name="connsiteX84" fmla="*/ 180790 w 578320"/>
                  <a:gd name="connsiteY84" fmla="*/ 206295 h 533197"/>
                  <a:gd name="connsiteX85" fmla="*/ 228750 w 578320"/>
                  <a:gd name="connsiteY85" fmla="*/ 163010 h 533197"/>
                  <a:gd name="connsiteX86" fmla="*/ 260108 w 578320"/>
                  <a:gd name="connsiteY86" fmla="*/ 127093 h 533197"/>
                  <a:gd name="connsiteX87" fmla="*/ 246274 w 578320"/>
                  <a:gd name="connsiteY87" fmla="*/ 98543 h 533197"/>
                  <a:gd name="connsiteX88" fmla="*/ 230594 w 578320"/>
                  <a:gd name="connsiteY88" fmla="*/ 78282 h 533197"/>
                  <a:gd name="connsiteX89" fmla="*/ 235206 w 578320"/>
                  <a:gd name="connsiteY89" fmla="*/ 63546 h 533197"/>
                  <a:gd name="connsiteX90" fmla="*/ 235206 w 578320"/>
                  <a:gd name="connsiteY90" fmla="*/ 50653 h 533197"/>
                  <a:gd name="connsiteX91" fmla="*/ 288699 w 578320"/>
                  <a:gd name="connsiteY9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578320" h="533197">
                    <a:moveTo>
                      <a:pt x="469488" y="312166"/>
                    </a:moveTo>
                    <a:cubicBezTo>
                      <a:pt x="499002" y="312166"/>
                      <a:pt x="523904" y="335190"/>
                      <a:pt x="523904" y="363740"/>
                    </a:cubicBezTo>
                    <a:lnTo>
                      <a:pt x="523904" y="376634"/>
                    </a:lnTo>
                    <a:cubicBezTo>
                      <a:pt x="523904" y="376634"/>
                      <a:pt x="529438" y="381238"/>
                      <a:pt x="527594" y="391369"/>
                    </a:cubicBezTo>
                    <a:cubicBezTo>
                      <a:pt x="526671" y="404262"/>
                      <a:pt x="512837" y="411630"/>
                      <a:pt x="512837" y="411630"/>
                    </a:cubicBezTo>
                    <a:cubicBezTo>
                      <a:pt x="512837" y="411630"/>
                      <a:pt x="509147" y="430970"/>
                      <a:pt x="498080" y="440180"/>
                    </a:cubicBezTo>
                    <a:cubicBezTo>
                      <a:pt x="494391" y="467809"/>
                      <a:pt x="513759" y="470572"/>
                      <a:pt x="529438" y="475176"/>
                    </a:cubicBezTo>
                    <a:cubicBezTo>
                      <a:pt x="555263" y="483465"/>
                      <a:pt x="578320" y="485307"/>
                      <a:pt x="578320" y="518462"/>
                    </a:cubicBezTo>
                    <a:cubicBezTo>
                      <a:pt x="578320" y="525829"/>
                      <a:pt x="543273" y="532276"/>
                      <a:pt x="485168" y="533197"/>
                    </a:cubicBezTo>
                    <a:lnTo>
                      <a:pt x="477789" y="486228"/>
                    </a:lnTo>
                    <a:lnTo>
                      <a:pt x="481478" y="479781"/>
                    </a:lnTo>
                    <a:cubicBezTo>
                      <a:pt x="481478" y="478860"/>
                      <a:pt x="481478" y="477939"/>
                      <a:pt x="480556" y="477939"/>
                    </a:cubicBezTo>
                    <a:lnTo>
                      <a:pt x="471333" y="466888"/>
                    </a:lnTo>
                    <a:cubicBezTo>
                      <a:pt x="470411" y="465967"/>
                      <a:pt x="468566" y="465967"/>
                      <a:pt x="467644" y="466888"/>
                    </a:cubicBezTo>
                    <a:lnTo>
                      <a:pt x="458421" y="477939"/>
                    </a:lnTo>
                    <a:cubicBezTo>
                      <a:pt x="457499" y="477939"/>
                      <a:pt x="457499" y="478860"/>
                      <a:pt x="458421" y="479781"/>
                    </a:cubicBezTo>
                    <a:lnTo>
                      <a:pt x="462110" y="486228"/>
                    </a:lnTo>
                    <a:lnTo>
                      <a:pt x="454732" y="533197"/>
                    </a:lnTo>
                    <a:cubicBezTo>
                      <a:pt x="396627" y="532276"/>
                      <a:pt x="361579" y="525829"/>
                      <a:pt x="361579" y="518462"/>
                    </a:cubicBezTo>
                    <a:cubicBezTo>
                      <a:pt x="361579" y="485307"/>
                      <a:pt x="384637" y="483465"/>
                      <a:pt x="409539" y="475176"/>
                    </a:cubicBezTo>
                    <a:cubicBezTo>
                      <a:pt x="425218" y="470572"/>
                      <a:pt x="444586" y="466888"/>
                      <a:pt x="440897" y="440180"/>
                    </a:cubicBezTo>
                    <a:cubicBezTo>
                      <a:pt x="430752" y="430970"/>
                      <a:pt x="427063" y="411630"/>
                      <a:pt x="427063" y="411630"/>
                    </a:cubicBezTo>
                    <a:cubicBezTo>
                      <a:pt x="427063" y="411630"/>
                      <a:pt x="413228" y="404262"/>
                      <a:pt x="411383" y="391369"/>
                    </a:cubicBezTo>
                    <a:cubicBezTo>
                      <a:pt x="410461" y="381238"/>
                      <a:pt x="415995" y="376634"/>
                      <a:pt x="415995" y="376634"/>
                    </a:cubicBezTo>
                    <a:lnTo>
                      <a:pt x="415995" y="363740"/>
                    </a:lnTo>
                    <a:cubicBezTo>
                      <a:pt x="415995" y="335190"/>
                      <a:pt x="439975" y="312166"/>
                      <a:pt x="469488" y="312166"/>
                    </a:cubicBezTo>
                    <a:close/>
                    <a:moveTo>
                      <a:pt x="107909" y="312166"/>
                    </a:moveTo>
                    <a:cubicBezTo>
                      <a:pt x="138345" y="312166"/>
                      <a:pt x="162325" y="335190"/>
                      <a:pt x="162325" y="363740"/>
                    </a:cubicBezTo>
                    <a:lnTo>
                      <a:pt x="162325" y="376634"/>
                    </a:lnTo>
                    <a:cubicBezTo>
                      <a:pt x="162325" y="376634"/>
                      <a:pt x="167859" y="381238"/>
                      <a:pt x="166937" y="391369"/>
                    </a:cubicBezTo>
                    <a:cubicBezTo>
                      <a:pt x="165092" y="404262"/>
                      <a:pt x="151257" y="411630"/>
                      <a:pt x="151257" y="411630"/>
                    </a:cubicBezTo>
                    <a:cubicBezTo>
                      <a:pt x="151257" y="411630"/>
                      <a:pt x="147568" y="430970"/>
                      <a:pt x="137423" y="440180"/>
                    </a:cubicBezTo>
                    <a:cubicBezTo>
                      <a:pt x="132811" y="467809"/>
                      <a:pt x="152180" y="470572"/>
                      <a:pt x="167859" y="475176"/>
                    </a:cubicBezTo>
                    <a:cubicBezTo>
                      <a:pt x="193684" y="483465"/>
                      <a:pt x="216741" y="485307"/>
                      <a:pt x="216741" y="518462"/>
                    </a:cubicBezTo>
                    <a:cubicBezTo>
                      <a:pt x="216741" y="525829"/>
                      <a:pt x="181693" y="532276"/>
                      <a:pt x="123588" y="533197"/>
                    </a:cubicBezTo>
                    <a:lnTo>
                      <a:pt x="116210" y="486228"/>
                    </a:lnTo>
                    <a:lnTo>
                      <a:pt x="119899" y="479781"/>
                    </a:lnTo>
                    <a:cubicBezTo>
                      <a:pt x="120821" y="478860"/>
                      <a:pt x="119899" y="477939"/>
                      <a:pt x="119899" y="477939"/>
                    </a:cubicBezTo>
                    <a:lnTo>
                      <a:pt x="109754" y="466888"/>
                    </a:lnTo>
                    <a:cubicBezTo>
                      <a:pt x="108832" y="465967"/>
                      <a:pt x="107909" y="465967"/>
                      <a:pt x="106987" y="466888"/>
                    </a:cubicBezTo>
                    <a:lnTo>
                      <a:pt x="96842" y="477939"/>
                    </a:lnTo>
                    <a:cubicBezTo>
                      <a:pt x="96842" y="477939"/>
                      <a:pt x="95919" y="478860"/>
                      <a:pt x="96842" y="479781"/>
                    </a:cubicBezTo>
                    <a:lnTo>
                      <a:pt x="100531" y="486228"/>
                    </a:lnTo>
                    <a:lnTo>
                      <a:pt x="93152" y="533197"/>
                    </a:lnTo>
                    <a:cubicBezTo>
                      <a:pt x="35047" y="532276"/>
                      <a:pt x="0" y="525829"/>
                      <a:pt x="0" y="518462"/>
                    </a:cubicBezTo>
                    <a:cubicBezTo>
                      <a:pt x="0" y="485307"/>
                      <a:pt x="23057" y="483465"/>
                      <a:pt x="48882" y="475176"/>
                    </a:cubicBezTo>
                    <a:cubicBezTo>
                      <a:pt x="64561" y="470572"/>
                      <a:pt x="83929" y="466888"/>
                      <a:pt x="79318" y="440180"/>
                    </a:cubicBezTo>
                    <a:cubicBezTo>
                      <a:pt x="69173" y="430970"/>
                      <a:pt x="65483" y="411630"/>
                      <a:pt x="65483" y="411630"/>
                    </a:cubicBezTo>
                    <a:cubicBezTo>
                      <a:pt x="65483" y="411630"/>
                      <a:pt x="51649" y="404262"/>
                      <a:pt x="49804" y="391369"/>
                    </a:cubicBezTo>
                    <a:cubicBezTo>
                      <a:pt x="48882" y="381238"/>
                      <a:pt x="54416" y="376634"/>
                      <a:pt x="54416" y="376634"/>
                    </a:cubicBezTo>
                    <a:lnTo>
                      <a:pt x="54416" y="363740"/>
                    </a:lnTo>
                    <a:cubicBezTo>
                      <a:pt x="54416" y="335190"/>
                      <a:pt x="78396" y="312166"/>
                      <a:pt x="107909" y="312166"/>
                    </a:cubicBezTo>
                    <a:close/>
                    <a:moveTo>
                      <a:pt x="288717" y="237601"/>
                    </a:moveTo>
                    <a:cubicBezTo>
                      <a:pt x="297024" y="237601"/>
                      <a:pt x="303485" y="244048"/>
                      <a:pt x="303485" y="252338"/>
                    </a:cubicBezTo>
                    <a:lnTo>
                      <a:pt x="303485" y="331547"/>
                    </a:lnTo>
                    <a:lnTo>
                      <a:pt x="384708" y="398782"/>
                    </a:lnTo>
                    <a:cubicBezTo>
                      <a:pt x="390246" y="403387"/>
                      <a:pt x="391169" y="412598"/>
                      <a:pt x="386554" y="419045"/>
                    </a:cubicBezTo>
                    <a:cubicBezTo>
                      <a:pt x="383785" y="421808"/>
                      <a:pt x="379170" y="423650"/>
                      <a:pt x="375478" y="423650"/>
                    </a:cubicBezTo>
                    <a:cubicBezTo>
                      <a:pt x="371786" y="423650"/>
                      <a:pt x="369017" y="422729"/>
                      <a:pt x="366248" y="420887"/>
                    </a:cubicBezTo>
                    <a:lnTo>
                      <a:pt x="288717" y="356415"/>
                    </a:lnTo>
                    <a:lnTo>
                      <a:pt x="212108" y="420887"/>
                    </a:lnTo>
                    <a:cubicBezTo>
                      <a:pt x="205647" y="425492"/>
                      <a:pt x="196417" y="424571"/>
                      <a:pt x="191802" y="419045"/>
                    </a:cubicBezTo>
                    <a:cubicBezTo>
                      <a:pt x="186264" y="412598"/>
                      <a:pt x="187187" y="403387"/>
                      <a:pt x="193648" y="398782"/>
                    </a:cubicBezTo>
                    <a:lnTo>
                      <a:pt x="274872" y="331547"/>
                    </a:lnTo>
                    <a:lnTo>
                      <a:pt x="274872" y="252338"/>
                    </a:lnTo>
                    <a:cubicBezTo>
                      <a:pt x="274872" y="244048"/>
                      <a:pt x="281333" y="237601"/>
                      <a:pt x="288717" y="237601"/>
                    </a:cubicBezTo>
                    <a:close/>
                    <a:moveTo>
                      <a:pt x="288699" y="0"/>
                    </a:moveTo>
                    <a:cubicBezTo>
                      <a:pt x="318213" y="0"/>
                      <a:pt x="343115" y="22103"/>
                      <a:pt x="343115" y="50653"/>
                    </a:cubicBezTo>
                    <a:lnTo>
                      <a:pt x="343115" y="63546"/>
                    </a:lnTo>
                    <a:cubicBezTo>
                      <a:pt x="343115" y="63546"/>
                      <a:pt x="348649" y="68151"/>
                      <a:pt x="346805" y="78282"/>
                    </a:cubicBezTo>
                    <a:cubicBezTo>
                      <a:pt x="345882" y="92096"/>
                      <a:pt x="332048" y="98543"/>
                      <a:pt x="332048" y="98543"/>
                    </a:cubicBezTo>
                    <a:cubicBezTo>
                      <a:pt x="332048" y="98543"/>
                      <a:pt x="328358" y="117883"/>
                      <a:pt x="318213" y="127093"/>
                    </a:cubicBezTo>
                    <a:cubicBezTo>
                      <a:pt x="313602" y="154722"/>
                      <a:pt x="332970" y="157484"/>
                      <a:pt x="348649" y="163010"/>
                    </a:cubicBezTo>
                    <a:cubicBezTo>
                      <a:pt x="374474" y="171299"/>
                      <a:pt x="397531" y="172220"/>
                      <a:pt x="397531" y="206295"/>
                    </a:cubicBezTo>
                    <a:cubicBezTo>
                      <a:pt x="397531" y="212742"/>
                      <a:pt x="362484" y="219189"/>
                      <a:pt x="304379" y="220110"/>
                    </a:cubicBezTo>
                    <a:lnTo>
                      <a:pt x="297000" y="173141"/>
                    </a:lnTo>
                    <a:lnTo>
                      <a:pt x="300689" y="167615"/>
                    </a:lnTo>
                    <a:cubicBezTo>
                      <a:pt x="300689" y="166694"/>
                      <a:pt x="300689" y="165773"/>
                      <a:pt x="300689" y="164852"/>
                    </a:cubicBezTo>
                    <a:lnTo>
                      <a:pt x="290544" y="154722"/>
                    </a:lnTo>
                    <a:cubicBezTo>
                      <a:pt x="289622" y="153801"/>
                      <a:pt x="287777" y="153801"/>
                      <a:pt x="287777" y="154722"/>
                    </a:cubicBezTo>
                    <a:lnTo>
                      <a:pt x="277632" y="164852"/>
                    </a:lnTo>
                    <a:cubicBezTo>
                      <a:pt x="276710" y="165773"/>
                      <a:pt x="276710" y="166694"/>
                      <a:pt x="277632" y="167615"/>
                    </a:cubicBezTo>
                    <a:lnTo>
                      <a:pt x="281321" y="173141"/>
                    </a:lnTo>
                    <a:lnTo>
                      <a:pt x="273943" y="221031"/>
                    </a:lnTo>
                    <a:cubicBezTo>
                      <a:pt x="215838" y="219189"/>
                      <a:pt x="180790" y="212742"/>
                      <a:pt x="180790" y="206295"/>
                    </a:cubicBezTo>
                    <a:cubicBezTo>
                      <a:pt x="180790" y="172220"/>
                      <a:pt x="203848" y="171299"/>
                      <a:pt x="228750" y="163010"/>
                    </a:cubicBezTo>
                    <a:cubicBezTo>
                      <a:pt x="244429" y="157484"/>
                      <a:pt x="264720" y="154722"/>
                      <a:pt x="260108" y="127093"/>
                    </a:cubicBezTo>
                    <a:cubicBezTo>
                      <a:pt x="249963" y="117883"/>
                      <a:pt x="246274" y="98543"/>
                      <a:pt x="246274" y="98543"/>
                    </a:cubicBezTo>
                    <a:cubicBezTo>
                      <a:pt x="246274" y="98543"/>
                      <a:pt x="232439" y="92096"/>
                      <a:pt x="230594" y="78282"/>
                    </a:cubicBezTo>
                    <a:cubicBezTo>
                      <a:pt x="229672" y="68151"/>
                      <a:pt x="235206" y="63546"/>
                      <a:pt x="235206" y="63546"/>
                    </a:cubicBezTo>
                    <a:lnTo>
                      <a:pt x="235206" y="50653"/>
                    </a:lnTo>
                    <a:cubicBezTo>
                      <a:pt x="235206" y="22103"/>
                      <a:pt x="259186" y="0"/>
                      <a:pt x="2886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14818" y="2105301"/>
              <a:ext cx="4389984" cy="702799"/>
              <a:chOff x="6567633" y="2017824"/>
              <a:chExt cx="3933822" cy="702799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567633" y="2017824"/>
                <a:ext cx="2241974" cy="51116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硬件故障</a:t>
                </a:r>
              </a:p>
            </p:txBody>
          </p:sp>
          <p:sp>
            <p:nvSpPr>
              <p:cNvPr id="41" name="文本框 6"/>
              <p:cNvSpPr txBox="1"/>
              <p:nvPr/>
            </p:nvSpPr>
            <p:spPr>
              <a:xfrm>
                <a:off x="6567633" y="2446958"/>
                <a:ext cx="3933822" cy="27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Hardware</a:t>
                </a: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Problem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897752" y="3068292"/>
            <a:ext cx="5473700" cy="809437"/>
            <a:chOff x="1031102" y="2105301"/>
            <a:chExt cx="5473700" cy="809437"/>
          </a:xfrm>
        </p:grpSpPr>
        <p:grpSp>
          <p:nvGrpSpPr>
            <p:cNvPr id="45" name="组合 44"/>
            <p:cNvGrpSpPr/>
            <p:nvPr/>
          </p:nvGrpSpPr>
          <p:grpSpPr>
            <a:xfrm>
              <a:off x="1031102" y="2143490"/>
              <a:ext cx="771248" cy="771248"/>
              <a:chOff x="1736858" y="5291364"/>
              <a:chExt cx="1074058" cy="107405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1736858" y="5291364"/>
                <a:ext cx="1074058" cy="10740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椭圆 14"/>
              <p:cNvSpPr/>
              <p:nvPr/>
            </p:nvSpPr>
            <p:spPr>
              <a:xfrm>
                <a:off x="1993260" y="5569237"/>
                <a:ext cx="561254" cy="518310"/>
              </a:xfrm>
              <a:custGeom>
                <a:avLst/>
                <a:gdLst>
                  <a:gd name="connsiteX0" fmla="*/ 186302 w 608697"/>
                  <a:gd name="connsiteY0" fmla="*/ 63862 h 562124"/>
                  <a:gd name="connsiteX1" fmla="*/ 204357 w 608697"/>
                  <a:gd name="connsiteY1" fmla="*/ 81889 h 562124"/>
                  <a:gd name="connsiteX2" fmla="*/ 186302 w 608697"/>
                  <a:gd name="connsiteY2" fmla="*/ 99991 h 562124"/>
                  <a:gd name="connsiteX3" fmla="*/ 99759 w 608697"/>
                  <a:gd name="connsiteY3" fmla="*/ 186326 h 562124"/>
                  <a:gd name="connsiteX4" fmla="*/ 81705 w 608697"/>
                  <a:gd name="connsiteY4" fmla="*/ 204428 h 562124"/>
                  <a:gd name="connsiteX5" fmla="*/ 63650 w 608697"/>
                  <a:gd name="connsiteY5" fmla="*/ 186326 h 562124"/>
                  <a:gd name="connsiteX6" fmla="*/ 186302 w 608697"/>
                  <a:gd name="connsiteY6" fmla="*/ 63862 h 562124"/>
                  <a:gd name="connsiteX7" fmla="*/ 175448 w 608697"/>
                  <a:gd name="connsiteY7" fmla="*/ 36129 h 562124"/>
                  <a:gd name="connsiteX8" fmla="*/ 36179 w 608697"/>
                  <a:gd name="connsiteY8" fmla="*/ 175282 h 562124"/>
                  <a:gd name="connsiteX9" fmla="*/ 276226 w 608697"/>
                  <a:gd name="connsiteY9" fmla="*/ 490611 h 562124"/>
                  <a:gd name="connsiteX10" fmla="*/ 276972 w 608697"/>
                  <a:gd name="connsiteY10" fmla="*/ 491356 h 562124"/>
                  <a:gd name="connsiteX11" fmla="*/ 304349 w 608697"/>
                  <a:gd name="connsiteY11" fmla="*/ 518546 h 562124"/>
                  <a:gd name="connsiteX12" fmla="*/ 331725 w 608697"/>
                  <a:gd name="connsiteY12" fmla="*/ 491356 h 562124"/>
                  <a:gd name="connsiteX13" fmla="*/ 332471 w 608697"/>
                  <a:gd name="connsiteY13" fmla="*/ 490611 h 562124"/>
                  <a:gd name="connsiteX14" fmla="*/ 572518 w 608697"/>
                  <a:gd name="connsiteY14" fmla="*/ 175282 h 562124"/>
                  <a:gd name="connsiteX15" fmla="*/ 433249 w 608697"/>
                  <a:gd name="connsiteY15" fmla="*/ 36129 h 562124"/>
                  <a:gd name="connsiteX16" fmla="*/ 318149 w 608697"/>
                  <a:gd name="connsiteY16" fmla="*/ 89764 h 562124"/>
                  <a:gd name="connsiteX17" fmla="*/ 304349 w 608697"/>
                  <a:gd name="connsiteY17" fmla="*/ 96170 h 562124"/>
                  <a:gd name="connsiteX18" fmla="*/ 290548 w 608697"/>
                  <a:gd name="connsiteY18" fmla="*/ 89764 h 562124"/>
                  <a:gd name="connsiteX19" fmla="*/ 175448 w 608697"/>
                  <a:gd name="connsiteY19" fmla="*/ 36129 h 562124"/>
                  <a:gd name="connsiteX20" fmla="*/ 175448 w 608697"/>
                  <a:gd name="connsiteY20" fmla="*/ 0 h 562124"/>
                  <a:gd name="connsiteX21" fmla="*/ 304349 w 608697"/>
                  <a:gd name="connsiteY21" fmla="*/ 51847 h 562124"/>
                  <a:gd name="connsiteX22" fmla="*/ 433249 w 608697"/>
                  <a:gd name="connsiteY22" fmla="*/ 0 h 562124"/>
                  <a:gd name="connsiteX23" fmla="*/ 608697 w 608697"/>
                  <a:gd name="connsiteY23" fmla="*/ 175282 h 562124"/>
                  <a:gd name="connsiteX24" fmla="*/ 537309 w 608697"/>
                  <a:gd name="connsiteY24" fmla="*/ 342593 h 562124"/>
                  <a:gd name="connsiteX25" fmla="*/ 356864 w 608697"/>
                  <a:gd name="connsiteY25" fmla="*/ 517354 h 562124"/>
                  <a:gd name="connsiteX26" fmla="*/ 317104 w 608697"/>
                  <a:gd name="connsiteY26" fmla="*/ 556835 h 562124"/>
                  <a:gd name="connsiteX27" fmla="*/ 304349 w 608697"/>
                  <a:gd name="connsiteY27" fmla="*/ 562124 h 562124"/>
                  <a:gd name="connsiteX28" fmla="*/ 291593 w 608697"/>
                  <a:gd name="connsiteY28" fmla="*/ 556835 h 562124"/>
                  <a:gd name="connsiteX29" fmla="*/ 251834 w 608697"/>
                  <a:gd name="connsiteY29" fmla="*/ 517354 h 562124"/>
                  <a:gd name="connsiteX30" fmla="*/ 71388 w 608697"/>
                  <a:gd name="connsiteY30" fmla="*/ 342593 h 562124"/>
                  <a:gd name="connsiteX31" fmla="*/ 0 w 608697"/>
                  <a:gd name="connsiteY31" fmla="*/ 175282 h 562124"/>
                  <a:gd name="connsiteX32" fmla="*/ 175448 w 608697"/>
                  <a:gd name="connsiteY32" fmla="*/ 0 h 5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8697" h="562124">
                    <a:moveTo>
                      <a:pt x="186302" y="63862"/>
                    </a:moveTo>
                    <a:cubicBezTo>
                      <a:pt x="196225" y="63862"/>
                      <a:pt x="204357" y="71907"/>
                      <a:pt x="204357" y="81889"/>
                    </a:cubicBezTo>
                    <a:cubicBezTo>
                      <a:pt x="204357" y="91871"/>
                      <a:pt x="196300" y="99991"/>
                      <a:pt x="186302" y="99991"/>
                    </a:cubicBezTo>
                    <a:cubicBezTo>
                      <a:pt x="137808" y="99991"/>
                      <a:pt x="99759" y="137907"/>
                      <a:pt x="99759" y="186326"/>
                    </a:cubicBezTo>
                    <a:cubicBezTo>
                      <a:pt x="99759" y="196308"/>
                      <a:pt x="91702" y="204428"/>
                      <a:pt x="81705" y="204428"/>
                    </a:cubicBezTo>
                    <a:cubicBezTo>
                      <a:pt x="71708" y="204428"/>
                      <a:pt x="63650" y="196308"/>
                      <a:pt x="63650" y="186326"/>
                    </a:cubicBezTo>
                    <a:cubicBezTo>
                      <a:pt x="63650" y="117645"/>
                      <a:pt x="117516" y="63862"/>
                      <a:pt x="186302" y="63862"/>
                    </a:cubicBezTo>
                    <a:close/>
                    <a:moveTo>
                      <a:pt x="175448" y="36129"/>
                    </a:moveTo>
                    <a:cubicBezTo>
                      <a:pt x="97347" y="36129"/>
                      <a:pt x="36179" y="97213"/>
                      <a:pt x="36179" y="175282"/>
                    </a:cubicBezTo>
                    <a:cubicBezTo>
                      <a:pt x="36179" y="273687"/>
                      <a:pt x="122933" y="355182"/>
                      <a:pt x="276226" y="490611"/>
                    </a:cubicBezTo>
                    <a:cubicBezTo>
                      <a:pt x="276450" y="490834"/>
                      <a:pt x="276748" y="491132"/>
                      <a:pt x="276972" y="491356"/>
                    </a:cubicBezTo>
                    <a:lnTo>
                      <a:pt x="304349" y="518546"/>
                    </a:lnTo>
                    <a:lnTo>
                      <a:pt x="331725" y="491356"/>
                    </a:lnTo>
                    <a:cubicBezTo>
                      <a:pt x="331949" y="491132"/>
                      <a:pt x="332247" y="490834"/>
                      <a:pt x="332471" y="490611"/>
                    </a:cubicBezTo>
                    <a:cubicBezTo>
                      <a:pt x="485764" y="355182"/>
                      <a:pt x="572518" y="273762"/>
                      <a:pt x="572518" y="175282"/>
                    </a:cubicBezTo>
                    <a:cubicBezTo>
                      <a:pt x="572518" y="97213"/>
                      <a:pt x="511350" y="36129"/>
                      <a:pt x="433249" y="36129"/>
                    </a:cubicBezTo>
                    <a:cubicBezTo>
                      <a:pt x="390282" y="36129"/>
                      <a:pt x="346196" y="56689"/>
                      <a:pt x="318149" y="89764"/>
                    </a:cubicBezTo>
                    <a:cubicBezTo>
                      <a:pt x="314717" y="93861"/>
                      <a:pt x="309645" y="96170"/>
                      <a:pt x="304349" y="96170"/>
                    </a:cubicBezTo>
                    <a:cubicBezTo>
                      <a:pt x="299052" y="96170"/>
                      <a:pt x="293980" y="93861"/>
                      <a:pt x="290548" y="89764"/>
                    </a:cubicBezTo>
                    <a:cubicBezTo>
                      <a:pt x="262501" y="56689"/>
                      <a:pt x="218415" y="36129"/>
                      <a:pt x="175448" y="36129"/>
                    </a:cubicBezTo>
                    <a:close/>
                    <a:moveTo>
                      <a:pt x="175448" y="0"/>
                    </a:moveTo>
                    <a:cubicBezTo>
                      <a:pt x="222891" y="0"/>
                      <a:pt x="269736" y="19145"/>
                      <a:pt x="304349" y="51847"/>
                    </a:cubicBezTo>
                    <a:cubicBezTo>
                      <a:pt x="338961" y="19145"/>
                      <a:pt x="385807" y="0"/>
                      <a:pt x="433249" y="0"/>
                    </a:cubicBezTo>
                    <a:cubicBezTo>
                      <a:pt x="531640" y="0"/>
                      <a:pt x="608697" y="77026"/>
                      <a:pt x="608697" y="175282"/>
                    </a:cubicBezTo>
                    <a:cubicBezTo>
                      <a:pt x="608697" y="230258"/>
                      <a:pt x="586020" y="283446"/>
                      <a:pt x="537309" y="342593"/>
                    </a:cubicBezTo>
                    <a:cubicBezTo>
                      <a:pt x="494865" y="394291"/>
                      <a:pt x="435711" y="447628"/>
                      <a:pt x="356864" y="517354"/>
                    </a:cubicBezTo>
                    <a:lnTo>
                      <a:pt x="317104" y="556835"/>
                    </a:lnTo>
                    <a:cubicBezTo>
                      <a:pt x="313598" y="560336"/>
                      <a:pt x="308973" y="562124"/>
                      <a:pt x="304349" y="562124"/>
                    </a:cubicBezTo>
                    <a:cubicBezTo>
                      <a:pt x="299724" y="562124"/>
                      <a:pt x="295099" y="560336"/>
                      <a:pt x="291593" y="556835"/>
                    </a:cubicBezTo>
                    <a:lnTo>
                      <a:pt x="251834" y="517354"/>
                    </a:lnTo>
                    <a:cubicBezTo>
                      <a:pt x="172986" y="447628"/>
                      <a:pt x="113832" y="394291"/>
                      <a:pt x="71388" y="342593"/>
                    </a:cubicBezTo>
                    <a:cubicBezTo>
                      <a:pt x="22677" y="283446"/>
                      <a:pt x="0" y="230258"/>
                      <a:pt x="0" y="175282"/>
                    </a:cubicBezTo>
                    <a:cubicBezTo>
                      <a:pt x="0" y="77026"/>
                      <a:pt x="77057" y="0"/>
                      <a:pt x="1754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114818" y="2105301"/>
              <a:ext cx="4389984" cy="702799"/>
              <a:chOff x="6567633" y="2017824"/>
              <a:chExt cx="3933822" cy="702799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6567633" y="2017824"/>
                <a:ext cx="2241974" cy="51116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软件故障</a:t>
                </a:r>
              </a:p>
            </p:txBody>
          </p:sp>
          <p:sp>
            <p:nvSpPr>
              <p:cNvPr id="48" name="文本框 12"/>
              <p:cNvSpPr txBox="1"/>
              <p:nvPr/>
            </p:nvSpPr>
            <p:spPr>
              <a:xfrm>
                <a:off x="6567633" y="2446958"/>
                <a:ext cx="3933822" cy="27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Software</a:t>
                </a: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Problem</a:t>
                </a: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981468" y="4183683"/>
            <a:ext cx="4389984" cy="702799"/>
            <a:chOff x="6567633" y="2017824"/>
            <a:chExt cx="3933822" cy="702799"/>
          </a:xfrm>
        </p:grpSpPr>
        <p:sp>
          <p:nvSpPr>
            <p:cNvPr id="54" name="矩形 53"/>
            <p:cNvSpPr/>
            <p:nvPr/>
          </p:nvSpPr>
          <p:spPr>
            <a:xfrm>
              <a:off x="6567633" y="2017824"/>
              <a:ext cx="2990848" cy="5111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操作失误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恶意篡改</a:t>
              </a:r>
            </a:p>
          </p:txBody>
        </p:sp>
        <p:sp>
          <p:nvSpPr>
            <p:cNvPr id="55" name="文本框 19"/>
            <p:cNvSpPr txBox="1"/>
            <p:nvPr/>
          </p:nvSpPr>
          <p:spPr>
            <a:xfrm>
              <a:off x="6567633" y="2446958"/>
              <a:ext cx="3933822" cy="273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Drop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table, Drop database, update table, delete data</a:t>
              </a:r>
            </a:p>
          </p:txBody>
        </p:sp>
      </p:grpSp>
      <p:sp>
        <p:nvSpPr>
          <p:cNvPr id="63" name="椭圆 62"/>
          <p:cNvSpPr/>
          <p:nvPr/>
        </p:nvSpPr>
        <p:spPr>
          <a:xfrm>
            <a:off x="897752" y="5337264"/>
            <a:ext cx="771248" cy="7712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981468" y="5299075"/>
            <a:ext cx="4389984" cy="702799"/>
            <a:chOff x="6567633" y="2017824"/>
            <a:chExt cx="3933822" cy="702799"/>
          </a:xfrm>
        </p:grpSpPr>
        <p:sp>
          <p:nvSpPr>
            <p:cNvPr id="61" name="矩形 60"/>
            <p:cNvSpPr/>
            <p:nvPr/>
          </p:nvSpPr>
          <p:spPr>
            <a:xfrm>
              <a:off x="6567633" y="2017824"/>
              <a:ext cx="2241974" cy="5111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自然灾难</a:t>
              </a:r>
            </a:p>
          </p:txBody>
        </p:sp>
        <p:sp>
          <p:nvSpPr>
            <p:cNvPr id="62" name="文本框 26"/>
            <p:cNvSpPr txBox="1"/>
            <p:nvPr/>
          </p:nvSpPr>
          <p:spPr>
            <a:xfrm>
              <a:off x="6567633" y="2446958"/>
              <a:ext cx="3933822" cy="273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Disaster</a:t>
              </a:r>
            </a:p>
          </p:txBody>
        </p:sp>
      </p:grpSp>
      <p:sp>
        <p:nvSpPr>
          <p:cNvPr id="65" name="矩形 64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68" name="文本框 67"/>
            <p:cNvSpPr txBox="1"/>
            <p:nvPr/>
          </p:nvSpPr>
          <p:spPr>
            <a:xfrm>
              <a:off x="524193" y="387231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备份的意义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The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meaning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of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backup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71" name="椭圆 70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5F5B575-0C26-3846-A64E-4B129E90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83" y="1956838"/>
            <a:ext cx="5660580" cy="4254997"/>
          </a:xfrm>
          <a:prstGeom prst="rect">
            <a:avLst/>
          </a:prstGeom>
        </p:spPr>
      </p:pic>
      <p:grpSp>
        <p:nvGrpSpPr>
          <p:cNvPr id="73" name="组合 72">
            <a:extLst>
              <a:ext uri="{FF2B5EF4-FFF2-40B4-BE49-F238E27FC236}">
                <a16:creationId xmlns:a16="http://schemas.microsoft.com/office/drawing/2014/main" id="{A84799BF-1C7F-BC41-A215-7D675E7AE35C}"/>
              </a:ext>
            </a:extLst>
          </p:cNvPr>
          <p:cNvGrpSpPr/>
          <p:nvPr/>
        </p:nvGrpSpPr>
        <p:grpSpPr>
          <a:xfrm>
            <a:off x="897753" y="4228089"/>
            <a:ext cx="735540" cy="769455"/>
            <a:chOff x="6138336" y="3482253"/>
            <a:chExt cx="1161142" cy="1346924"/>
          </a:xfrm>
        </p:grpSpPr>
        <p:sp>
          <p:nvSpPr>
            <p:cNvPr id="74" name="六边形 73">
              <a:extLst>
                <a:ext uri="{FF2B5EF4-FFF2-40B4-BE49-F238E27FC236}">
                  <a16:creationId xmlns:a16="http://schemas.microsoft.com/office/drawing/2014/main" id="{7819218C-418F-0147-89D5-5FA31EACC06E}"/>
                </a:ext>
              </a:extLst>
            </p:cNvPr>
            <p:cNvSpPr/>
            <p:nvPr/>
          </p:nvSpPr>
          <p:spPr>
            <a:xfrm rot="5400000">
              <a:off x="6045445" y="3575144"/>
              <a:ext cx="1346924" cy="116114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28">
              <a:extLst>
                <a:ext uri="{FF2B5EF4-FFF2-40B4-BE49-F238E27FC236}">
                  <a16:creationId xmlns:a16="http://schemas.microsoft.com/office/drawing/2014/main" id="{F69B8493-5D35-5C4F-9A99-E8AB7D50A12D}"/>
                </a:ext>
              </a:extLst>
            </p:cNvPr>
            <p:cNvSpPr/>
            <p:nvPr/>
          </p:nvSpPr>
          <p:spPr>
            <a:xfrm>
              <a:off x="6539048" y="3948113"/>
              <a:ext cx="359717" cy="415203"/>
            </a:xfrm>
            <a:custGeom>
              <a:avLst/>
              <a:gdLst>
                <a:gd name="connsiteX0" fmla="*/ 364492 w 525642"/>
                <a:gd name="connsiteY0" fmla="*/ 201148 h 606722"/>
                <a:gd name="connsiteX1" fmla="*/ 378547 w 525642"/>
                <a:gd name="connsiteY1" fmla="*/ 215723 h 606722"/>
                <a:gd name="connsiteX2" fmla="*/ 374010 w 525642"/>
                <a:gd name="connsiteY2" fmla="*/ 448744 h 606722"/>
                <a:gd name="connsiteX3" fmla="*/ 359777 w 525642"/>
                <a:gd name="connsiteY3" fmla="*/ 462697 h 606722"/>
                <a:gd name="connsiteX4" fmla="*/ 359510 w 525642"/>
                <a:gd name="connsiteY4" fmla="*/ 462697 h 606722"/>
                <a:gd name="connsiteX5" fmla="*/ 345455 w 525642"/>
                <a:gd name="connsiteY5" fmla="*/ 448211 h 606722"/>
                <a:gd name="connsiteX6" fmla="*/ 349992 w 525642"/>
                <a:gd name="connsiteY6" fmla="*/ 215190 h 606722"/>
                <a:gd name="connsiteX7" fmla="*/ 364492 w 525642"/>
                <a:gd name="connsiteY7" fmla="*/ 201148 h 606722"/>
                <a:gd name="connsiteX8" fmla="*/ 262847 w 525642"/>
                <a:gd name="connsiteY8" fmla="*/ 201112 h 606722"/>
                <a:gd name="connsiteX9" fmla="*/ 277181 w 525642"/>
                <a:gd name="connsiteY9" fmla="*/ 215422 h 606722"/>
                <a:gd name="connsiteX10" fmla="*/ 277181 w 525642"/>
                <a:gd name="connsiteY10" fmla="*/ 448477 h 606722"/>
                <a:gd name="connsiteX11" fmla="*/ 262847 w 525642"/>
                <a:gd name="connsiteY11" fmla="*/ 462698 h 606722"/>
                <a:gd name="connsiteX12" fmla="*/ 248602 w 525642"/>
                <a:gd name="connsiteY12" fmla="*/ 448477 h 606722"/>
                <a:gd name="connsiteX13" fmla="*/ 248602 w 525642"/>
                <a:gd name="connsiteY13" fmla="*/ 215422 h 606722"/>
                <a:gd name="connsiteX14" fmla="*/ 262847 w 525642"/>
                <a:gd name="connsiteY14" fmla="*/ 201112 h 606722"/>
                <a:gd name="connsiteX15" fmla="*/ 161210 w 525642"/>
                <a:gd name="connsiteY15" fmla="*/ 201112 h 606722"/>
                <a:gd name="connsiteX16" fmla="*/ 161566 w 525642"/>
                <a:gd name="connsiteY16" fmla="*/ 201112 h 606722"/>
                <a:gd name="connsiteX17" fmla="*/ 175807 w 525642"/>
                <a:gd name="connsiteY17" fmla="*/ 215156 h 606722"/>
                <a:gd name="connsiteX18" fmla="*/ 180257 w 525642"/>
                <a:gd name="connsiteY18" fmla="*/ 448210 h 606722"/>
                <a:gd name="connsiteX19" fmla="*/ 166283 w 525642"/>
                <a:gd name="connsiteY19" fmla="*/ 462698 h 606722"/>
                <a:gd name="connsiteX20" fmla="*/ 166016 w 525642"/>
                <a:gd name="connsiteY20" fmla="*/ 462698 h 606722"/>
                <a:gd name="connsiteX21" fmla="*/ 151686 w 525642"/>
                <a:gd name="connsiteY21" fmla="*/ 448743 h 606722"/>
                <a:gd name="connsiteX22" fmla="*/ 147236 w 525642"/>
                <a:gd name="connsiteY22" fmla="*/ 215689 h 606722"/>
                <a:gd name="connsiteX23" fmla="*/ 161210 w 525642"/>
                <a:gd name="connsiteY23" fmla="*/ 201112 h 606722"/>
                <a:gd name="connsiteX24" fmla="*/ 69421 w 525642"/>
                <a:gd name="connsiteY24" fmla="*/ 85760 h 606722"/>
                <a:gd name="connsiteX25" fmla="*/ 87488 w 525642"/>
                <a:gd name="connsiteY25" fmla="*/ 554288 h 606722"/>
                <a:gd name="connsiteX26" fmla="*/ 112231 w 525642"/>
                <a:gd name="connsiteY26" fmla="*/ 578106 h 606722"/>
                <a:gd name="connsiteX27" fmla="*/ 413411 w 525642"/>
                <a:gd name="connsiteY27" fmla="*/ 578106 h 606722"/>
                <a:gd name="connsiteX28" fmla="*/ 438243 w 525642"/>
                <a:gd name="connsiteY28" fmla="*/ 554288 h 606722"/>
                <a:gd name="connsiteX29" fmla="*/ 456221 w 525642"/>
                <a:gd name="connsiteY29" fmla="*/ 85760 h 606722"/>
                <a:gd name="connsiteX30" fmla="*/ 206216 w 525642"/>
                <a:gd name="connsiteY30" fmla="*/ 28527 h 606722"/>
                <a:gd name="connsiteX31" fmla="*/ 206216 w 525642"/>
                <a:gd name="connsiteY31" fmla="*/ 57144 h 606722"/>
                <a:gd name="connsiteX32" fmla="*/ 319515 w 525642"/>
                <a:gd name="connsiteY32" fmla="*/ 57144 h 606722"/>
                <a:gd name="connsiteX33" fmla="*/ 319515 w 525642"/>
                <a:gd name="connsiteY33" fmla="*/ 28527 h 606722"/>
                <a:gd name="connsiteX34" fmla="*/ 206038 w 525642"/>
                <a:gd name="connsiteY34" fmla="*/ 0 h 606722"/>
                <a:gd name="connsiteX35" fmla="*/ 319693 w 525642"/>
                <a:gd name="connsiteY35" fmla="*/ 0 h 606722"/>
                <a:gd name="connsiteX36" fmla="*/ 348084 w 525642"/>
                <a:gd name="connsiteY36" fmla="*/ 28350 h 606722"/>
                <a:gd name="connsiteX37" fmla="*/ 348084 w 525642"/>
                <a:gd name="connsiteY37" fmla="*/ 57144 h 606722"/>
                <a:gd name="connsiteX38" fmla="*/ 511402 w 525642"/>
                <a:gd name="connsiteY38" fmla="*/ 57144 h 606722"/>
                <a:gd name="connsiteX39" fmla="*/ 525642 w 525642"/>
                <a:gd name="connsiteY39" fmla="*/ 71452 h 606722"/>
                <a:gd name="connsiteX40" fmla="*/ 511402 w 525642"/>
                <a:gd name="connsiteY40" fmla="*/ 85671 h 606722"/>
                <a:gd name="connsiteX41" fmla="*/ 484879 w 525642"/>
                <a:gd name="connsiteY41" fmla="*/ 85671 h 606722"/>
                <a:gd name="connsiteX42" fmla="*/ 466812 w 525642"/>
                <a:gd name="connsiteY42" fmla="*/ 555444 h 606722"/>
                <a:gd name="connsiteX43" fmla="*/ 413411 w 525642"/>
                <a:gd name="connsiteY43" fmla="*/ 606722 h 606722"/>
                <a:gd name="connsiteX44" fmla="*/ 112231 w 525642"/>
                <a:gd name="connsiteY44" fmla="*/ 606722 h 606722"/>
                <a:gd name="connsiteX45" fmla="*/ 58919 w 525642"/>
                <a:gd name="connsiteY45" fmla="*/ 555444 h 606722"/>
                <a:gd name="connsiteX46" fmla="*/ 40852 w 525642"/>
                <a:gd name="connsiteY46" fmla="*/ 85760 h 606722"/>
                <a:gd name="connsiteX47" fmla="*/ 14329 w 525642"/>
                <a:gd name="connsiteY47" fmla="*/ 85760 h 606722"/>
                <a:gd name="connsiteX48" fmla="*/ 0 w 525642"/>
                <a:gd name="connsiteY48" fmla="*/ 71452 h 606722"/>
                <a:gd name="connsiteX49" fmla="*/ 14329 w 525642"/>
                <a:gd name="connsiteY49" fmla="*/ 57144 h 606722"/>
                <a:gd name="connsiteX50" fmla="*/ 177647 w 525642"/>
                <a:gd name="connsiteY50" fmla="*/ 57144 h 606722"/>
                <a:gd name="connsiteX51" fmla="*/ 177647 w 525642"/>
                <a:gd name="connsiteY51" fmla="*/ 28350 h 606722"/>
                <a:gd name="connsiteX52" fmla="*/ 206038 w 525642"/>
                <a:gd name="connsiteY5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5642" h="606722">
                  <a:moveTo>
                    <a:pt x="364492" y="201148"/>
                  </a:moveTo>
                  <a:cubicBezTo>
                    <a:pt x="372409" y="201326"/>
                    <a:pt x="378725" y="207813"/>
                    <a:pt x="378547" y="215723"/>
                  </a:cubicBezTo>
                  <a:lnTo>
                    <a:pt x="374010" y="448744"/>
                  </a:lnTo>
                  <a:cubicBezTo>
                    <a:pt x="373921" y="456565"/>
                    <a:pt x="367516" y="462697"/>
                    <a:pt x="359777" y="462697"/>
                  </a:cubicBezTo>
                  <a:cubicBezTo>
                    <a:pt x="359688" y="462697"/>
                    <a:pt x="359599" y="462697"/>
                    <a:pt x="359510" y="462697"/>
                  </a:cubicBezTo>
                  <a:cubicBezTo>
                    <a:pt x="351593" y="462608"/>
                    <a:pt x="345277" y="456032"/>
                    <a:pt x="345455" y="448211"/>
                  </a:cubicBezTo>
                  <a:lnTo>
                    <a:pt x="349992" y="215190"/>
                  </a:lnTo>
                  <a:cubicBezTo>
                    <a:pt x="350081" y="207280"/>
                    <a:pt x="356664" y="200970"/>
                    <a:pt x="364492" y="201148"/>
                  </a:cubicBezTo>
                  <a:close/>
                  <a:moveTo>
                    <a:pt x="262847" y="201112"/>
                  </a:moveTo>
                  <a:cubicBezTo>
                    <a:pt x="270771" y="201112"/>
                    <a:pt x="277181" y="207512"/>
                    <a:pt x="277181" y="215422"/>
                  </a:cubicBezTo>
                  <a:lnTo>
                    <a:pt x="277181" y="448477"/>
                  </a:lnTo>
                  <a:cubicBezTo>
                    <a:pt x="277181" y="456387"/>
                    <a:pt x="270771" y="462698"/>
                    <a:pt x="262847" y="462698"/>
                  </a:cubicBezTo>
                  <a:cubicBezTo>
                    <a:pt x="255012" y="462698"/>
                    <a:pt x="248602" y="456387"/>
                    <a:pt x="248602" y="448477"/>
                  </a:cubicBezTo>
                  <a:lnTo>
                    <a:pt x="248602" y="215422"/>
                  </a:lnTo>
                  <a:cubicBezTo>
                    <a:pt x="248602" y="207512"/>
                    <a:pt x="255012" y="201112"/>
                    <a:pt x="262847" y="201112"/>
                  </a:cubicBezTo>
                  <a:close/>
                  <a:moveTo>
                    <a:pt x="161210" y="201112"/>
                  </a:moveTo>
                  <a:cubicBezTo>
                    <a:pt x="161299" y="201112"/>
                    <a:pt x="161388" y="201112"/>
                    <a:pt x="161566" y="201112"/>
                  </a:cubicBezTo>
                  <a:cubicBezTo>
                    <a:pt x="169309" y="201112"/>
                    <a:pt x="175629" y="207334"/>
                    <a:pt x="175807" y="215156"/>
                  </a:cubicBezTo>
                  <a:lnTo>
                    <a:pt x="180257" y="448210"/>
                  </a:lnTo>
                  <a:cubicBezTo>
                    <a:pt x="180435" y="456032"/>
                    <a:pt x="174205" y="462609"/>
                    <a:pt x="166283" y="462698"/>
                  </a:cubicBezTo>
                  <a:cubicBezTo>
                    <a:pt x="166194" y="462698"/>
                    <a:pt x="166105" y="462698"/>
                    <a:pt x="166016" y="462698"/>
                  </a:cubicBezTo>
                  <a:cubicBezTo>
                    <a:pt x="158273" y="462698"/>
                    <a:pt x="151864" y="456565"/>
                    <a:pt x="151686" y="448743"/>
                  </a:cubicBezTo>
                  <a:lnTo>
                    <a:pt x="147236" y="215689"/>
                  </a:lnTo>
                  <a:cubicBezTo>
                    <a:pt x="147058" y="207778"/>
                    <a:pt x="153377" y="201290"/>
                    <a:pt x="161210" y="201112"/>
                  </a:cubicBezTo>
                  <a:close/>
                  <a:moveTo>
                    <a:pt x="69421" y="85760"/>
                  </a:moveTo>
                  <a:lnTo>
                    <a:pt x="87488" y="554288"/>
                  </a:lnTo>
                  <a:cubicBezTo>
                    <a:pt x="88022" y="567708"/>
                    <a:pt x="98881" y="578106"/>
                    <a:pt x="112231" y="578106"/>
                  </a:cubicBezTo>
                  <a:lnTo>
                    <a:pt x="413411" y="578106"/>
                  </a:lnTo>
                  <a:cubicBezTo>
                    <a:pt x="426850" y="578106"/>
                    <a:pt x="437709" y="567708"/>
                    <a:pt x="438243" y="554288"/>
                  </a:cubicBezTo>
                  <a:lnTo>
                    <a:pt x="456221" y="85760"/>
                  </a:lnTo>
                  <a:close/>
                  <a:moveTo>
                    <a:pt x="206216" y="28527"/>
                  </a:moveTo>
                  <a:lnTo>
                    <a:pt x="206216" y="57144"/>
                  </a:lnTo>
                  <a:lnTo>
                    <a:pt x="319515" y="57144"/>
                  </a:lnTo>
                  <a:lnTo>
                    <a:pt x="319515" y="28527"/>
                  </a:lnTo>
                  <a:close/>
                  <a:moveTo>
                    <a:pt x="206038" y="0"/>
                  </a:moveTo>
                  <a:lnTo>
                    <a:pt x="319693" y="0"/>
                  </a:lnTo>
                  <a:cubicBezTo>
                    <a:pt x="335357" y="0"/>
                    <a:pt x="348084" y="12708"/>
                    <a:pt x="348084" y="28350"/>
                  </a:cubicBezTo>
                  <a:lnTo>
                    <a:pt x="348084" y="57144"/>
                  </a:lnTo>
                  <a:lnTo>
                    <a:pt x="511402" y="57144"/>
                  </a:lnTo>
                  <a:cubicBezTo>
                    <a:pt x="519234" y="57144"/>
                    <a:pt x="525642" y="63543"/>
                    <a:pt x="525642" y="71452"/>
                  </a:cubicBezTo>
                  <a:cubicBezTo>
                    <a:pt x="525642" y="79362"/>
                    <a:pt x="519234" y="85671"/>
                    <a:pt x="511402" y="85671"/>
                  </a:cubicBezTo>
                  <a:lnTo>
                    <a:pt x="484879" y="85671"/>
                  </a:lnTo>
                  <a:lnTo>
                    <a:pt x="466812" y="555444"/>
                  </a:lnTo>
                  <a:cubicBezTo>
                    <a:pt x="465655" y="584149"/>
                    <a:pt x="442248" y="606722"/>
                    <a:pt x="413411" y="606722"/>
                  </a:cubicBezTo>
                  <a:lnTo>
                    <a:pt x="112231" y="606722"/>
                  </a:lnTo>
                  <a:cubicBezTo>
                    <a:pt x="83483" y="606722"/>
                    <a:pt x="59987" y="584149"/>
                    <a:pt x="58919" y="555444"/>
                  </a:cubicBezTo>
                  <a:lnTo>
                    <a:pt x="40852" y="85760"/>
                  </a:lnTo>
                  <a:lnTo>
                    <a:pt x="14329" y="85760"/>
                  </a:lnTo>
                  <a:cubicBezTo>
                    <a:pt x="6408" y="85760"/>
                    <a:pt x="0" y="79362"/>
                    <a:pt x="0" y="71452"/>
                  </a:cubicBezTo>
                  <a:cubicBezTo>
                    <a:pt x="0" y="63543"/>
                    <a:pt x="6408" y="57144"/>
                    <a:pt x="14329" y="57144"/>
                  </a:cubicBezTo>
                  <a:lnTo>
                    <a:pt x="177647" y="57144"/>
                  </a:lnTo>
                  <a:lnTo>
                    <a:pt x="177647" y="28350"/>
                  </a:lnTo>
                  <a:cubicBezTo>
                    <a:pt x="177647" y="12708"/>
                    <a:pt x="190374" y="0"/>
                    <a:pt x="2060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8" name="椭圆 31">
            <a:extLst>
              <a:ext uri="{FF2B5EF4-FFF2-40B4-BE49-F238E27FC236}">
                <a16:creationId xmlns:a16="http://schemas.microsoft.com/office/drawing/2014/main" id="{DA05801C-9F83-0F4F-A943-5AC5A9F00060}"/>
              </a:ext>
            </a:extLst>
          </p:cNvPr>
          <p:cNvSpPr/>
          <p:nvPr/>
        </p:nvSpPr>
        <p:spPr>
          <a:xfrm>
            <a:off x="2946818" y="3809144"/>
            <a:ext cx="301161" cy="28514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5028" h="596066">
                <a:moveTo>
                  <a:pt x="470081" y="563078"/>
                </a:moveTo>
                <a:lnTo>
                  <a:pt x="470081" y="565346"/>
                </a:lnTo>
                <a:cubicBezTo>
                  <a:pt x="470081" y="570912"/>
                  <a:pt x="474624" y="575448"/>
                  <a:pt x="480199" y="575448"/>
                </a:cubicBezTo>
                <a:lnTo>
                  <a:pt x="574260" y="575448"/>
                </a:lnTo>
                <a:cubicBezTo>
                  <a:pt x="579835" y="575448"/>
                  <a:pt x="584378" y="570912"/>
                  <a:pt x="584378" y="565346"/>
                </a:cubicBezTo>
                <a:lnTo>
                  <a:pt x="584378" y="563078"/>
                </a:lnTo>
                <a:close/>
                <a:moveTo>
                  <a:pt x="245405" y="563078"/>
                </a:moveTo>
                <a:lnTo>
                  <a:pt x="245405" y="565346"/>
                </a:lnTo>
                <a:cubicBezTo>
                  <a:pt x="245405" y="570912"/>
                  <a:pt x="249949" y="575448"/>
                  <a:pt x="255526" y="575448"/>
                </a:cubicBezTo>
                <a:lnTo>
                  <a:pt x="349502" y="575448"/>
                </a:lnTo>
                <a:cubicBezTo>
                  <a:pt x="355079" y="575448"/>
                  <a:pt x="359623" y="570912"/>
                  <a:pt x="359623" y="565346"/>
                </a:cubicBezTo>
                <a:lnTo>
                  <a:pt x="359623" y="563078"/>
                </a:lnTo>
                <a:close/>
                <a:moveTo>
                  <a:pt x="20650" y="563078"/>
                </a:moveTo>
                <a:lnTo>
                  <a:pt x="20650" y="565346"/>
                </a:lnTo>
                <a:cubicBezTo>
                  <a:pt x="20650" y="570912"/>
                  <a:pt x="25193" y="575448"/>
                  <a:pt x="30768" y="575448"/>
                </a:cubicBezTo>
                <a:lnTo>
                  <a:pt x="124829" y="575448"/>
                </a:lnTo>
                <a:cubicBezTo>
                  <a:pt x="130404" y="575448"/>
                  <a:pt x="134947" y="570912"/>
                  <a:pt x="134947" y="565346"/>
                </a:cubicBezTo>
                <a:lnTo>
                  <a:pt x="134947" y="563078"/>
                </a:lnTo>
                <a:close/>
                <a:moveTo>
                  <a:pt x="480199" y="389887"/>
                </a:moveTo>
                <a:cubicBezTo>
                  <a:pt x="474624" y="389887"/>
                  <a:pt x="470081" y="394423"/>
                  <a:pt x="470081" y="399990"/>
                </a:cubicBezTo>
                <a:lnTo>
                  <a:pt x="470081" y="542460"/>
                </a:lnTo>
                <a:lnTo>
                  <a:pt x="584378" y="542460"/>
                </a:lnTo>
                <a:lnTo>
                  <a:pt x="584378" y="399990"/>
                </a:lnTo>
                <a:cubicBezTo>
                  <a:pt x="584378" y="394423"/>
                  <a:pt x="579835" y="389887"/>
                  <a:pt x="574260" y="389887"/>
                </a:cubicBezTo>
                <a:close/>
                <a:moveTo>
                  <a:pt x="255526" y="389887"/>
                </a:moveTo>
                <a:cubicBezTo>
                  <a:pt x="249949" y="389887"/>
                  <a:pt x="245405" y="394423"/>
                  <a:pt x="245405" y="399990"/>
                </a:cubicBezTo>
                <a:lnTo>
                  <a:pt x="245405" y="542460"/>
                </a:lnTo>
                <a:lnTo>
                  <a:pt x="359623" y="542460"/>
                </a:lnTo>
                <a:lnTo>
                  <a:pt x="359623" y="399990"/>
                </a:lnTo>
                <a:cubicBezTo>
                  <a:pt x="359623" y="394423"/>
                  <a:pt x="355079" y="389887"/>
                  <a:pt x="349502" y="389887"/>
                </a:cubicBezTo>
                <a:close/>
                <a:moveTo>
                  <a:pt x="30768" y="389887"/>
                </a:moveTo>
                <a:cubicBezTo>
                  <a:pt x="25193" y="389887"/>
                  <a:pt x="20650" y="394423"/>
                  <a:pt x="20650" y="399990"/>
                </a:cubicBezTo>
                <a:lnTo>
                  <a:pt x="20650" y="542460"/>
                </a:lnTo>
                <a:lnTo>
                  <a:pt x="134947" y="542460"/>
                </a:lnTo>
                <a:lnTo>
                  <a:pt x="134947" y="399990"/>
                </a:lnTo>
                <a:cubicBezTo>
                  <a:pt x="134947" y="394423"/>
                  <a:pt x="130404" y="389887"/>
                  <a:pt x="124829" y="389887"/>
                </a:cubicBezTo>
                <a:close/>
                <a:moveTo>
                  <a:pt x="480199" y="369269"/>
                </a:moveTo>
                <a:lnTo>
                  <a:pt x="574260" y="369269"/>
                </a:lnTo>
                <a:cubicBezTo>
                  <a:pt x="591193" y="369269"/>
                  <a:pt x="605028" y="383083"/>
                  <a:pt x="605028" y="399990"/>
                </a:cubicBezTo>
                <a:lnTo>
                  <a:pt x="605028" y="565346"/>
                </a:lnTo>
                <a:cubicBezTo>
                  <a:pt x="605028" y="582355"/>
                  <a:pt x="591193" y="596066"/>
                  <a:pt x="574260" y="596066"/>
                </a:cubicBezTo>
                <a:lnTo>
                  <a:pt x="480199" y="596066"/>
                </a:lnTo>
                <a:cubicBezTo>
                  <a:pt x="463266" y="596066"/>
                  <a:pt x="449431" y="582355"/>
                  <a:pt x="449431" y="565346"/>
                </a:cubicBezTo>
                <a:lnTo>
                  <a:pt x="449431" y="399990"/>
                </a:lnTo>
                <a:cubicBezTo>
                  <a:pt x="449431" y="383083"/>
                  <a:pt x="463266" y="369269"/>
                  <a:pt x="480199" y="369269"/>
                </a:cubicBezTo>
                <a:close/>
                <a:moveTo>
                  <a:pt x="255526" y="369269"/>
                </a:moveTo>
                <a:lnTo>
                  <a:pt x="349502" y="369269"/>
                </a:lnTo>
                <a:cubicBezTo>
                  <a:pt x="366439" y="369269"/>
                  <a:pt x="380277" y="383083"/>
                  <a:pt x="380277" y="399990"/>
                </a:cubicBezTo>
                <a:lnTo>
                  <a:pt x="380277" y="565346"/>
                </a:lnTo>
                <a:cubicBezTo>
                  <a:pt x="380277" y="582355"/>
                  <a:pt x="366439" y="596066"/>
                  <a:pt x="349502" y="596066"/>
                </a:cubicBezTo>
                <a:lnTo>
                  <a:pt x="255526" y="596066"/>
                </a:lnTo>
                <a:cubicBezTo>
                  <a:pt x="238486" y="596066"/>
                  <a:pt x="224751" y="582355"/>
                  <a:pt x="224751" y="565346"/>
                </a:cubicBezTo>
                <a:lnTo>
                  <a:pt x="224751" y="399990"/>
                </a:lnTo>
                <a:cubicBezTo>
                  <a:pt x="224751" y="383083"/>
                  <a:pt x="238486" y="369269"/>
                  <a:pt x="255526" y="369269"/>
                </a:cubicBezTo>
                <a:close/>
                <a:moveTo>
                  <a:pt x="30768" y="369269"/>
                </a:moveTo>
                <a:lnTo>
                  <a:pt x="124829" y="369269"/>
                </a:lnTo>
                <a:cubicBezTo>
                  <a:pt x="141762" y="369269"/>
                  <a:pt x="155597" y="383083"/>
                  <a:pt x="155597" y="399990"/>
                </a:cubicBezTo>
                <a:lnTo>
                  <a:pt x="155597" y="565346"/>
                </a:lnTo>
                <a:cubicBezTo>
                  <a:pt x="155597" y="582355"/>
                  <a:pt x="141762" y="596066"/>
                  <a:pt x="124829" y="596066"/>
                </a:cubicBezTo>
                <a:lnTo>
                  <a:pt x="30768" y="596066"/>
                </a:lnTo>
                <a:cubicBezTo>
                  <a:pt x="13835" y="596066"/>
                  <a:pt x="0" y="582355"/>
                  <a:pt x="0" y="565346"/>
                </a:cubicBezTo>
                <a:lnTo>
                  <a:pt x="0" y="399990"/>
                </a:lnTo>
                <a:cubicBezTo>
                  <a:pt x="0" y="383083"/>
                  <a:pt x="13835" y="369269"/>
                  <a:pt x="30768" y="369269"/>
                </a:cubicBezTo>
                <a:close/>
                <a:moveTo>
                  <a:pt x="302495" y="234842"/>
                </a:moveTo>
                <a:cubicBezTo>
                  <a:pt x="308174" y="234842"/>
                  <a:pt x="312820" y="239482"/>
                  <a:pt x="312820" y="245153"/>
                </a:cubicBezTo>
                <a:lnTo>
                  <a:pt x="312820" y="292586"/>
                </a:lnTo>
                <a:lnTo>
                  <a:pt x="527172" y="292586"/>
                </a:lnTo>
                <a:cubicBezTo>
                  <a:pt x="532954" y="292586"/>
                  <a:pt x="537497" y="297226"/>
                  <a:pt x="537497" y="302898"/>
                </a:cubicBezTo>
                <a:lnTo>
                  <a:pt x="537497" y="340328"/>
                </a:lnTo>
                <a:cubicBezTo>
                  <a:pt x="537497" y="346000"/>
                  <a:pt x="532954" y="350640"/>
                  <a:pt x="527172" y="350640"/>
                </a:cubicBezTo>
                <a:cubicBezTo>
                  <a:pt x="521493" y="350640"/>
                  <a:pt x="516847" y="346000"/>
                  <a:pt x="516847" y="340328"/>
                </a:cubicBezTo>
                <a:lnTo>
                  <a:pt x="516847" y="313209"/>
                </a:lnTo>
                <a:lnTo>
                  <a:pt x="312820" y="313209"/>
                </a:lnTo>
                <a:lnTo>
                  <a:pt x="312820" y="340328"/>
                </a:lnTo>
                <a:cubicBezTo>
                  <a:pt x="312820" y="346000"/>
                  <a:pt x="308174" y="350640"/>
                  <a:pt x="302495" y="350640"/>
                </a:cubicBezTo>
                <a:cubicBezTo>
                  <a:pt x="296816" y="350640"/>
                  <a:pt x="292170" y="346000"/>
                  <a:pt x="292170" y="340328"/>
                </a:cubicBezTo>
                <a:lnTo>
                  <a:pt x="292170" y="313209"/>
                </a:lnTo>
                <a:lnTo>
                  <a:pt x="88040" y="313209"/>
                </a:lnTo>
                <a:lnTo>
                  <a:pt x="88040" y="340328"/>
                </a:lnTo>
                <a:cubicBezTo>
                  <a:pt x="88040" y="346000"/>
                  <a:pt x="83497" y="350640"/>
                  <a:pt x="77715" y="350640"/>
                </a:cubicBezTo>
                <a:cubicBezTo>
                  <a:pt x="72036" y="350640"/>
                  <a:pt x="67390" y="346000"/>
                  <a:pt x="67390" y="340328"/>
                </a:cubicBezTo>
                <a:lnTo>
                  <a:pt x="67390" y="302898"/>
                </a:lnTo>
                <a:cubicBezTo>
                  <a:pt x="67390" y="297226"/>
                  <a:pt x="72036" y="292586"/>
                  <a:pt x="77715" y="292586"/>
                </a:cubicBezTo>
                <a:lnTo>
                  <a:pt x="292170" y="292586"/>
                </a:lnTo>
                <a:lnTo>
                  <a:pt x="292170" y="245153"/>
                </a:lnTo>
                <a:cubicBezTo>
                  <a:pt x="292170" y="239482"/>
                  <a:pt x="296816" y="234842"/>
                  <a:pt x="302495" y="234842"/>
                </a:cubicBezTo>
                <a:close/>
                <a:moveTo>
                  <a:pt x="191705" y="153212"/>
                </a:moveTo>
                <a:lnTo>
                  <a:pt x="191705" y="160326"/>
                </a:lnTo>
                <a:cubicBezTo>
                  <a:pt x="191705" y="165894"/>
                  <a:pt x="196146" y="170431"/>
                  <a:pt x="201722" y="170431"/>
                </a:cubicBezTo>
                <a:lnTo>
                  <a:pt x="403307" y="170431"/>
                </a:lnTo>
                <a:cubicBezTo>
                  <a:pt x="408780" y="170431"/>
                  <a:pt x="413324" y="165894"/>
                  <a:pt x="413324" y="160326"/>
                </a:cubicBezTo>
                <a:lnTo>
                  <a:pt x="413324" y="153212"/>
                </a:lnTo>
                <a:close/>
                <a:moveTo>
                  <a:pt x="201722" y="20621"/>
                </a:moveTo>
                <a:cubicBezTo>
                  <a:pt x="196146" y="20621"/>
                  <a:pt x="191705" y="25054"/>
                  <a:pt x="191705" y="30622"/>
                </a:cubicBezTo>
                <a:lnTo>
                  <a:pt x="191705" y="132592"/>
                </a:lnTo>
                <a:lnTo>
                  <a:pt x="413324" y="132592"/>
                </a:lnTo>
                <a:lnTo>
                  <a:pt x="413324" y="30622"/>
                </a:lnTo>
                <a:cubicBezTo>
                  <a:pt x="413324" y="25054"/>
                  <a:pt x="408780" y="20621"/>
                  <a:pt x="403307" y="20621"/>
                </a:cubicBezTo>
                <a:close/>
                <a:moveTo>
                  <a:pt x="201722" y="0"/>
                </a:moveTo>
                <a:lnTo>
                  <a:pt x="403307" y="0"/>
                </a:lnTo>
                <a:cubicBezTo>
                  <a:pt x="420243" y="0"/>
                  <a:pt x="433978" y="13713"/>
                  <a:pt x="433978" y="30622"/>
                </a:cubicBezTo>
                <a:lnTo>
                  <a:pt x="433978" y="160326"/>
                </a:lnTo>
                <a:cubicBezTo>
                  <a:pt x="433978" y="177236"/>
                  <a:pt x="420243" y="191051"/>
                  <a:pt x="403307" y="191051"/>
                </a:cubicBezTo>
                <a:lnTo>
                  <a:pt x="312842" y="191051"/>
                </a:lnTo>
                <a:lnTo>
                  <a:pt x="312842" y="203424"/>
                </a:lnTo>
                <a:lnTo>
                  <a:pt x="378212" y="203424"/>
                </a:lnTo>
                <a:cubicBezTo>
                  <a:pt x="383892" y="203424"/>
                  <a:pt x="388539" y="208064"/>
                  <a:pt x="388539" y="213734"/>
                </a:cubicBezTo>
                <a:cubicBezTo>
                  <a:pt x="388539" y="219405"/>
                  <a:pt x="383892" y="224045"/>
                  <a:pt x="378212" y="224045"/>
                </a:cubicBezTo>
                <a:lnTo>
                  <a:pt x="226817" y="224045"/>
                </a:lnTo>
                <a:cubicBezTo>
                  <a:pt x="221034" y="224045"/>
                  <a:pt x="216490" y="219405"/>
                  <a:pt x="216490" y="213734"/>
                </a:cubicBezTo>
                <a:cubicBezTo>
                  <a:pt x="216490" y="208064"/>
                  <a:pt x="221034" y="203424"/>
                  <a:pt x="226817" y="203424"/>
                </a:cubicBezTo>
                <a:lnTo>
                  <a:pt x="292187" y="203424"/>
                </a:lnTo>
                <a:lnTo>
                  <a:pt x="292187" y="191051"/>
                </a:lnTo>
                <a:lnTo>
                  <a:pt x="201722" y="191051"/>
                </a:lnTo>
                <a:cubicBezTo>
                  <a:pt x="184786" y="191051"/>
                  <a:pt x="171051" y="177236"/>
                  <a:pt x="171051" y="160326"/>
                </a:cubicBezTo>
                <a:lnTo>
                  <a:pt x="171051" y="30622"/>
                </a:lnTo>
                <a:cubicBezTo>
                  <a:pt x="171051" y="13713"/>
                  <a:pt x="184786" y="0"/>
                  <a:pt x="2017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0" name="椭圆 27">
            <a:extLst>
              <a:ext uri="{FF2B5EF4-FFF2-40B4-BE49-F238E27FC236}">
                <a16:creationId xmlns:a16="http://schemas.microsoft.com/office/drawing/2014/main" id="{736BECD2-1881-5E4F-9139-AE4681300287}"/>
              </a:ext>
            </a:extLst>
          </p:cNvPr>
          <p:cNvSpPr/>
          <p:nvPr/>
        </p:nvSpPr>
        <p:spPr>
          <a:xfrm>
            <a:off x="1075773" y="5515604"/>
            <a:ext cx="415204" cy="41456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1409" h="600489">
                <a:moveTo>
                  <a:pt x="63148" y="143225"/>
                </a:moveTo>
                <a:lnTo>
                  <a:pt x="41620" y="160426"/>
                </a:lnTo>
                <a:lnTo>
                  <a:pt x="58843" y="171894"/>
                </a:lnTo>
                <a:lnTo>
                  <a:pt x="91853" y="171894"/>
                </a:lnTo>
                <a:lnTo>
                  <a:pt x="142085" y="163293"/>
                </a:lnTo>
                <a:lnTo>
                  <a:pt x="173659" y="214896"/>
                </a:lnTo>
                <a:lnTo>
                  <a:pt x="173659" y="262200"/>
                </a:lnTo>
                <a:lnTo>
                  <a:pt x="216715" y="320970"/>
                </a:lnTo>
                <a:lnTo>
                  <a:pt x="223891" y="320970"/>
                </a:lnTo>
                <a:lnTo>
                  <a:pt x="223891" y="299469"/>
                </a:lnTo>
                <a:lnTo>
                  <a:pt x="241113" y="335305"/>
                </a:lnTo>
                <a:lnTo>
                  <a:pt x="291345" y="345339"/>
                </a:lnTo>
                <a:lnTo>
                  <a:pt x="312873" y="368273"/>
                </a:lnTo>
                <a:lnTo>
                  <a:pt x="332966" y="374007"/>
                </a:lnTo>
                <a:lnTo>
                  <a:pt x="312873" y="417010"/>
                </a:lnTo>
                <a:lnTo>
                  <a:pt x="335836" y="457146"/>
                </a:lnTo>
                <a:cubicBezTo>
                  <a:pt x="335836" y="457146"/>
                  <a:pt x="348753" y="503016"/>
                  <a:pt x="348753" y="505883"/>
                </a:cubicBezTo>
                <a:cubicBezTo>
                  <a:pt x="348753" y="507316"/>
                  <a:pt x="335836" y="561786"/>
                  <a:pt x="335836" y="561786"/>
                </a:cubicBezTo>
                <a:lnTo>
                  <a:pt x="338707" y="597622"/>
                </a:lnTo>
                <a:cubicBezTo>
                  <a:pt x="325790" y="599056"/>
                  <a:pt x="312873" y="600489"/>
                  <a:pt x="299957" y="600489"/>
                </a:cubicBezTo>
                <a:cubicBezTo>
                  <a:pt x="134909" y="600489"/>
                  <a:pt x="0" y="465747"/>
                  <a:pt x="0" y="299469"/>
                </a:cubicBezTo>
                <a:cubicBezTo>
                  <a:pt x="0" y="244998"/>
                  <a:pt x="15787" y="193395"/>
                  <a:pt x="41620" y="148959"/>
                </a:cubicBezTo>
                <a:close/>
                <a:moveTo>
                  <a:pt x="367486" y="60233"/>
                </a:moveTo>
                <a:lnTo>
                  <a:pt x="394753" y="65966"/>
                </a:lnTo>
                <a:lnTo>
                  <a:pt x="419150" y="87465"/>
                </a:lnTo>
                <a:lnTo>
                  <a:pt x="426326" y="106098"/>
                </a:lnTo>
                <a:lnTo>
                  <a:pt x="432066" y="124731"/>
                </a:lnTo>
                <a:lnTo>
                  <a:pt x="469379" y="159130"/>
                </a:lnTo>
                <a:lnTo>
                  <a:pt x="479425" y="161996"/>
                </a:lnTo>
                <a:lnTo>
                  <a:pt x="493776" y="140497"/>
                </a:lnTo>
                <a:lnTo>
                  <a:pt x="541135" y="136197"/>
                </a:lnTo>
                <a:lnTo>
                  <a:pt x="549745" y="133331"/>
                </a:lnTo>
                <a:cubicBezTo>
                  <a:pt x="582753" y="180629"/>
                  <a:pt x="601409" y="237961"/>
                  <a:pt x="601409" y="299592"/>
                </a:cubicBezTo>
                <a:cubicBezTo>
                  <a:pt x="601409" y="441488"/>
                  <a:pt x="503822" y="560451"/>
                  <a:pt x="371791" y="591983"/>
                </a:cubicBezTo>
                <a:lnTo>
                  <a:pt x="376097" y="571917"/>
                </a:lnTo>
                <a:lnTo>
                  <a:pt x="427761" y="537518"/>
                </a:lnTo>
                <a:lnTo>
                  <a:pt x="442112" y="500253"/>
                </a:lnTo>
                <a:lnTo>
                  <a:pt x="477990" y="484486"/>
                </a:lnTo>
                <a:lnTo>
                  <a:pt x="510997" y="419988"/>
                </a:lnTo>
                <a:lnTo>
                  <a:pt x="459333" y="388456"/>
                </a:lnTo>
                <a:lnTo>
                  <a:pt x="432066" y="358357"/>
                </a:lnTo>
                <a:lnTo>
                  <a:pt x="416280" y="356924"/>
                </a:lnTo>
                <a:lnTo>
                  <a:pt x="384707" y="348324"/>
                </a:lnTo>
                <a:lnTo>
                  <a:pt x="356005" y="344024"/>
                </a:lnTo>
                <a:lnTo>
                  <a:pt x="333043" y="349757"/>
                </a:lnTo>
                <a:lnTo>
                  <a:pt x="317257" y="333991"/>
                </a:lnTo>
                <a:lnTo>
                  <a:pt x="302906" y="329691"/>
                </a:lnTo>
                <a:lnTo>
                  <a:pt x="304341" y="306759"/>
                </a:lnTo>
                <a:lnTo>
                  <a:pt x="285684" y="308192"/>
                </a:lnTo>
                <a:lnTo>
                  <a:pt x="275639" y="319658"/>
                </a:lnTo>
                <a:lnTo>
                  <a:pt x="269898" y="295292"/>
                </a:lnTo>
                <a:lnTo>
                  <a:pt x="294295" y="283826"/>
                </a:lnTo>
                <a:lnTo>
                  <a:pt x="317257" y="295292"/>
                </a:lnTo>
                <a:lnTo>
                  <a:pt x="330173" y="295292"/>
                </a:lnTo>
                <a:lnTo>
                  <a:pt x="335913" y="276660"/>
                </a:lnTo>
                <a:lnTo>
                  <a:pt x="371791" y="233661"/>
                </a:lnTo>
                <a:lnTo>
                  <a:pt x="420585" y="207862"/>
                </a:lnTo>
                <a:lnTo>
                  <a:pt x="449287" y="212162"/>
                </a:lnTo>
                <a:lnTo>
                  <a:pt x="452158" y="197829"/>
                </a:lnTo>
                <a:lnTo>
                  <a:pt x="416280" y="160563"/>
                </a:lnTo>
                <a:lnTo>
                  <a:pt x="403364" y="134764"/>
                </a:lnTo>
                <a:lnTo>
                  <a:pt x="383272" y="134764"/>
                </a:lnTo>
                <a:lnTo>
                  <a:pt x="371791" y="127598"/>
                </a:lnTo>
                <a:lnTo>
                  <a:pt x="344524" y="123298"/>
                </a:lnTo>
                <a:lnTo>
                  <a:pt x="338784" y="154830"/>
                </a:lnTo>
                <a:lnTo>
                  <a:pt x="307211" y="147664"/>
                </a:lnTo>
                <a:lnTo>
                  <a:pt x="304341" y="129031"/>
                </a:lnTo>
                <a:lnTo>
                  <a:pt x="328738" y="123298"/>
                </a:lnTo>
                <a:lnTo>
                  <a:pt x="337349" y="87465"/>
                </a:lnTo>
                <a:lnTo>
                  <a:pt x="361745" y="97498"/>
                </a:lnTo>
                <a:lnTo>
                  <a:pt x="361745" y="113265"/>
                </a:lnTo>
                <a:lnTo>
                  <a:pt x="380402" y="120431"/>
                </a:lnTo>
                <a:lnTo>
                  <a:pt x="391883" y="124731"/>
                </a:lnTo>
                <a:lnTo>
                  <a:pt x="407669" y="116131"/>
                </a:lnTo>
                <a:lnTo>
                  <a:pt x="393318" y="100365"/>
                </a:lnTo>
                <a:lnTo>
                  <a:pt x="366051" y="73133"/>
                </a:lnTo>
                <a:close/>
                <a:moveTo>
                  <a:pt x="222541" y="32978"/>
                </a:moveTo>
                <a:cubicBezTo>
                  <a:pt x="222541" y="35846"/>
                  <a:pt x="202448" y="48750"/>
                  <a:pt x="202448" y="48750"/>
                </a:cubicBezTo>
                <a:lnTo>
                  <a:pt x="222541" y="60221"/>
                </a:lnTo>
                <a:lnTo>
                  <a:pt x="262728" y="48750"/>
                </a:lnTo>
                <a:lnTo>
                  <a:pt x="254117" y="32978"/>
                </a:lnTo>
                <a:lnTo>
                  <a:pt x="235458" y="37280"/>
                </a:lnTo>
                <a:close/>
                <a:moveTo>
                  <a:pt x="344537" y="12904"/>
                </a:moveTo>
                <a:lnTo>
                  <a:pt x="312962" y="30110"/>
                </a:lnTo>
                <a:lnTo>
                  <a:pt x="295739" y="40147"/>
                </a:lnTo>
                <a:lnTo>
                  <a:pt x="308656" y="48750"/>
                </a:lnTo>
                <a:lnTo>
                  <a:pt x="335926" y="45883"/>
                </a:lnTo>
                <a:lnTo>
                  <a:pt x="363196" y="24375"/>
                </a:lnTo>
                <a:close/>
                <a:moveTo>
                  <a:pt x="300045" y="0"/>
                </a:moveTo>
                <a:cubicBezTo>
                  <a:pt x="345973" y="0"/>
                  <a:pt x="390465" y="10037"/>
                  <a:pt x="429217" y="28677"/>
                </a:cubicBezTo>
                <a:lnTo>
                  <a:pt x="417735" y="30110"/>
                </a:lnTo>
                <a:lnTo>
                  <a:pt x="389030" y="25809"/>
                </a:lnTo>
                <a:lnTo>
                  <a:pt x="367501" y="40147"/>
                </a:lnTo>
                <a:lnTo>
                  <a:pt x="353149" y="55919"/>
                </a:lnTo>
                <a:lnTo>
                  <a:pt x="298609" y="61655"/>
                </a:lnTo>
                <a:lnTo>
                  <a:pt x="277081" y="57353"/>
                </a:lnTo>
                <a:lnTo>
                  <a:pt x="261293" y="81728"/>
                </a:lnTo>
                <a:lnTo>
                  <a:pt x="218235" y="84596"/>
                </a:lnTo>
                <a:lnTo>
                  <a:pt x="189530" y="75993"/>
                </a:lnTo>
                <a:lnTo>
                  <a:pt x="165131" y="88897"/>
                </a:lnTo>
                <a:lnTo>
                  <a:pt x="112027" y="97500"/>
                </a:lnTo>
                <a:lnTo>
                  <a:pt x="68969" y="108971"/>
                </a:lnTo>
                <a:cubicBezTo>
                  <a:pt x="123509" y="43015"/>
                  <a:pt x="206753" y="0"/>
                  <a:pt x="3000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7155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组合 197"/>
          <p:cNvGrpSpPr/>
          <p:nvPr/>
        </p:nvGrpSpPr>
        <p:grpSpPr>
          <a:xfrm>
            <a:off x="552707" y="1895175"/>
            <a:ext cx="2501951" cy="4306088"/>
            <a:chOff x="1140286" y="1895175"/>
            <a:chExt cx="2501951" cy="4306088"/>
          </a:xfrm>
        </p:grpSpPr>
        <p:sp>
          <p:nvSpPr>
            <p:cNvPr id="199" name="椭圆 198"/>
            <p:cNvSpPr/>
            <p:nvPr/>
          </p:nvSpPr>
          <p:spPr>
            <a:xfrm>
              <a:off x="1140287" y="1895175"/>
              <a:ext cx="2501950" cy="2501952"/>
            </a:xfrm>
            <a:prstGeom prst="ellipse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140286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金融行业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708838" y="5891213"/>
              <a:ext cx="1358698" cy="310050"/>
              <a:chOff x="1775513" y="5891213"/>
              <a:chExt cx="1358698" cy="310050"/>
            </a:xfrm>
          </p:grpSpPr>
          <p:grpSp>
            <p:nvGrpSpPr>
              <p:cNvPr id="202" name="组合 201"/>
              <p:cNvGrpSpPr/>
              <p:nvPr/>
            </p:nvGrpSpPr>
            <p:grpSpPr>
              <a:xfrm>
                <a:off x="1775513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09" name="椭圆 208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10" name="椭圆 24"/>
                <p:cNvSpPr/>
                <p:nvPr/>
              </p:nvSpPr>
              <p:spPr>
                <a:xfrm>
                  <a:off x="6613430" y="751718"/>
                  <a:ext cx="175990" cy="162524"/>
                </a:xfrm>
                <a:custGeom>
                  <a:avLst/>
                  <a:gdLst>
                    <a:gd name="connsiteX0" fmla="*/ 186302 w 608697"/>
                    <a:gd name="connsiteY0" fmla="*/ 63862 h 562124"/>
                    <a:gd name="connsiteX1" fmla="*/ 204357 w 608697"/>
                    <a:gd name="connsiteY1" fmla="*/ 81889 h 562124"/>
                    <a:gd name="connsiteX2" fmla="*/ 186302 w 608697"/>
                    <a:gd name="connsiteY2" fmla="*/ 99991 h 562124"/>
                    <a:gd name="connsiteX3" fmla="*/ 99759 w 608697"/>
                    <a:gd name="connsiteY3" fmla="*/ 186326 h 562124"/>
                    <a:gd name="connsiteX4" fmla="*/ 81705 w 608697"/>
                    <a:gd name="connsiteY4" fmla="*/ 204428 h 562124"/>
                    <a:gd name="connsiteX5" fmla="*/ 63650 w 608697"/>
                    <a:gd name="connsiteY5" fmla="*/ 186326 h 562124"/>
                    <a:gd name="connsiteX6" fmla="*/ 186302 w 608697"/>
                    <a:gd name="connsiteY6" fmla="*/ 63862 h 562124"/>
                    <a:gd name="connsiteX7" fmla="*/ 175448 w 608697"/>
                    <a:gd name="connsiteY7" fmla="*/ 36129 h 562124"/>
                    <a:gd name="connsiteX8" fmla="*/ 36179 w 608697"/>
                    <a:gd name="connsiteY8" fmla="*/ 175282 h 562124"/>
                    <a:gd name="connsiteX9" fmla="*/ 276226 w 608697"/>
                    <a:gd name="connsiteY9" fmla="*/ 490611 h 562124"/>
                    <a:gd name="connsiteX10" fmla="*/ 276972 w 608697"/>
                    <a:gd name="connsiteY10" fmla="*/ 491356 h 562124"/>
                    <a:gd name="connsiteX11" fmla="*/ 304349 w 608697"/>
                    <a:gd name="connsiteY11" fmla="*/ 518546 h 562124"/>
                    <a:gd name="connsiteX12" fmla="*/ 331725 w 608697"/>
                    <a:gd name="connsiteY12" fmla="*/ 491356 h 562124"/>
                    <a:gd name="connsiteX13" fmla="*/ 332471 w 608697"/>
                    <a:gd name="connsiteY13" fmla="*/ 490611 h 562124"/>
                    <a:gd name="connsiteX14" fmla="*/ 572518 w 608697"/>
                    <a:gd name="connsiteY14" fmla="*/ 175282 h 562124"/>
                    <a:gd name="connsiteX15" fmla="*/ 433249 w 608697"/>
                    <a:gd name="connsiteY15" fmla="*/ 36129 h 562124"/>
                    <a:gd name="connsiteX16" fmla="*/ 318149 w 608697"/>
                    <a:gd name="connsiteY16" fmla="*/ 89764 h 562124"/>
                    <a:gd name="connsiteX17" fmla="*/ 304349 w 608697"/>
                    <a:gd name="connsiteY17" fmla="*/ 96170 h 562124"/>
                    <a:gd name="connsiteX18" fmla="*/ 290548 w 608697"/>
                    <a:gd name="connsiteY18" fmla="*/ 89764 h 562124"/>
                    <a:gd name="connsiteX19" fmla="*/ 175448 w 608697"/>
                    <a:gd name="connsiteY19" fmla="*/ 36129 h 562124"/>
                    <a:gd name="connsiteX20" fmla="*/ 175448 w 608697"/>
                    <a:gd name="connsiteY20" fmla="*/ 0 h 562124"/>
                    <a:gd name="connsiteX21" fmla="*/ 304349 w 608697"/>
                    <a:gd name="connsiteY21" fmla="*/ 51847 h 562124"/>
                    <a:gd name="connsiteX22" fmla="*/ 433249 w 608697"/>
                    <a:gd name="connsiteY22" fmla="*/ 0 h 562124"/>
                    <a:gd name="connsiteX23" fmla="*/ 608697 w 608697"/>
                    <a:gd name="connsiteY23" fmla="*/ 175282 h 562124"/>
                    <a:gd name="connsiteX24" fmla="*/ 537309 w 608697"/>
                    <a:gd name="connsiteY24" fmla="*/ 342593 h 562124"/>
                    <a:gd name="connsiteX25" fmla="*/ 356864 w 608697"/>
                    <a:gd name="connsiteY25" fmla="*/ 517354 h 562124"/>
                    <a:gd name="connsiteX26" fmla="*/ 317104 w 608697"/>
                    <a:gd name="connsiteY26" fmla="*/ 556835 h 562124"/>
                    <a:gd name="connsiteX27" fmla="*/ 304349 w 608697"/>
                    <a:gd name="connsiteY27" fmla="*/ 562124 h 562124"/>
                    <a:gd name="connsiteX28" fmla="*/ 291593 w 608697"/>
                    <a:gd name="connsiteY28" fmla="*/ 556835 h 562124"/>
                    <a:gd name="connsiteX29" fmla="*/ 251834 w 608697"/>
                    <a:gd name="connsiteY29" fmla="*/ 517354 h 562124"/>
                    <a:gd name="connsiteX30" fmla="*/ 71388 w 608697"/>
                    <a:gd name="connsiteY30" fmla="*/ 342593 h 562124"/>
                    <a:gd name="connsiteX31" fmla="*/ 0 w 608697"/>
                    <a:gd name="connsiteY31" fmla="*/ 175282 h 562124"/>
                    <a:gd name="connsiteX32" fmla="*/ 175448 w 608697"/>
                    <a:gd name="connsiteY32" fmla="*/ 0 h 56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08697" h="562124">
                      <a:moveTo>
                        <a:pt x="186302" y="63862"/>
                      </a:moveTo>
                      <a:cubicBezTo>
                        <a:pt x="196225" y="63862"/>
                        <a:pt x="204357" y="71907"/>
                        <a:pt x="204357" y="81889"/>
                      </a:cubicBezTo>
                      <a:cubicBezTo>
                        <a:pt x="204357" y="91871"/>
                        <a:pt x="196300" y="99991"/>
                        <a:pt x="186302" y="99991"/>
                      </a:cubicBezTo>
                      <a:cubicBezTo>
                        <a:pt x="137808" y="99991"/>
                        <a:pt x="99759" y="137907"/>
                        <a:pt x="99759" y="186326"/>
                      </a:cubicBezTo>
                      <a:cubicBezTo>
                        <a:pt x="99759" y="196308"/>
                        <a:pt x="91702" y="204428"/>
                        <a:pt x="81705" y="204428"/>
                      </a:cubicBezTo>
                      <a:cubicBezTo>
                        <a:pt x="71708" y="204428"/>
                        <a:pt x="63650" y="196308"/>
                        <a:pt x="63650" y="186326"/>
                      </a:cubicBezTo>
                      <a:cubicBezTo>
                        <a:pt x="63650" y="117645"/>
                        <a:pt x="117516" y="63862"/>
                        <a:pt x="186302" y="63862"/>
                      </a:cubicBezTo>
                      <a:close/>
                      <a:moveTo>
                        <a:pt x="175448" y="36129"/>
                      </a:moveTo>
                      <a:cubicBezTo>
                        <a:pt x="97347" y="36129"/>
                        <a:pt x="36179" y="97213"/>
                        <a:pt x="36179" y="175282"/>
                      </a:cubicBezTo>
                      <a:cubicBezTo>
                        <a:pt x="36179" y="273687"/>
                        <a:pt x="122933" y="355182"/>
                        <a:pt x="276226" y="490611"/>
                      </a:cubicBezTo>
                      <a:cubicBezTo>
                        <a:pt x="276450" y="490834"/>
                        <a:pt x="276748" y="491132"/>
                        <a:pt x="276972" y="491356"/>
                      </a:cubicBezTo>
                      <a:lnTo>
                        <a:pt x="304349" y="518546"/>
                      </a:lnTo>
                      <a:lnTo>
                        <a:pt x="331725" y="491356"/>
                      </a:lnTo>
                      <a:cubicBezTo>
                        <a:pt x="331949" y="491132"/>
                        <a:pt x="332247" y="490834"/>
                        <a:pt x="332471" y="490611"/>
                      </a:cubicBezTo>
                      <a:cubicBezTo>
                        <a:pt x="485764" y="355182"/>
                        <a:pt x="572518" y="273762"/>
                        <a:pt x="572518" y="175282"/>
                      </a:cubicBezTo>
                      <a:cubicBezTo>
                        <a:pt x="572518" y="97213"/>
                        <a:pt x="511350" y="36129"/>
                        <a:pt x="433249" y="36129"/>
                      </a:cubicBezTo>
                      <a:cubicBezTo>
                        <a:pt x="390282" y="36129"/>
                        <a:pt x="346196" y="56689"/>
                        <a:pt x="318149" y="89764"/>
                      </a:cubicBezTo>
                      <a:cubicBezTo>
                        <a:pt x="314717" y="93861"/>
                        <a:pt x="309645" y="96170"/>
                        <a:pt x="304349" y="96170"/>
                      </a:cubicBezTo>
                      <a:cubicBezTo>
                        <a:pt x="299052" y="96170"/>
                        <a:pt x="293980" y="93861"/>
                        <a:pt x="290548" y="89764"/>
                      </a:cubicBezTo>
                      <a:cubicBezTo>
                        <a:pt x="262501" y="56689"/>
                        <a:pt x="218415" y="36129"/>
                        <a:pt x="175448" y="36129"/>
                      </a:cubicBezTo>
                      <a:close/>
                      <a:moveTo>
                        <a:pt x="175448" y="0"/>
                      </a:moveTo>
                      <a:cubicBezTo>
                        <a:pt x="222891" y="0"/>
                        <a:pt x="269736" y="19145"/>
                        <a:pt x="304349" y="51847"/>
                      </a:cubicBezTo>
                      <a:cubicBezTo>
                        <a:pt x="338961" y="19145"/>
                        <a:pt x="385807" y="0"/>
                        <a:pt x="433249" y="0"/>
                      </a:cubicBezTo>
                      <a:cubicBezTo>
                        <a:pt x="531640" y="0"/>
                        <a:pt x="608697" y="77026"/>
                        <a:pt x="608697" y="175282"/>
                      </a:cubicBezTo>
                      <a:cubicBezTo>
                        <a:pt x="608697" y="230258"/>
                        <a:pt x="586020" y="283446"/>
                        <a:pt x="537309" y="342593"/>
                      </a:cubicBezTo>
                      <a:cubicBezTo>
                        <a:pt x="494865" y="394291"/>
                        <a:pt x="435711" y="447628"/>
                        <a:pt x="356864" y="517354"/>
                      </a:cubicBezTo>
                      <a:lnTo>
                        <a:pt x="317104" y="556835"/>
                      </a:lnTo>
                      <a:cubicBezTo>
                        <a:pt x="313598" y="560336"/>
                        <a:pt x="308973" y="562124"/>
                        <a:pt x="304349" y="562124"/>
                      </a:cubicBezTo>
                      <a:cubicBezTo>
                        <a:pt x="299724" y="562124"/>
                        <a:pt x="295099" y="560336"/>
                        <a:pt x="291593" y="556835"/>
                      </a:cubicBezTo>
                      <a:lnTo>
                        <a:pt x="251834" y="517354"/>
                      </a:lnTo>
                      <a:cubicBezTo>
                        <a:pt x="172986" y="447628"/>
                        <a:pt x="113832" y="394291"/>
                        <a:pt x="71388" y="342593"/>
                      </a:cubicBezTo>
                      <a:cubicBezTo>
                        <a:pt x="22677" y="283446"/>
                        <a:pt x="0" y="230258"/>
                        <a:pt x="0" y="175282"/>
                      </a:cubicBezTo>
                      <a:cubicBezTo>
                        <a:pt x="0" y="77026"/>
                        <a:pt x="77057" y="0"/>
                        <a:pt x="17544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3" name="组合 202"/>
              <p:cNvGrpSpPr/>
              <p:nvPr/>
            </p:nvGrpSpPr>
            <p:grpSpPr>
              <a:xfrm>
                <a:off x="2299837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07" name="椭圆 206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08" name="椭圆 87"/>
                <p:cNvSpPr/>
                <p:nvPr/>
              </p:nvSpPr>
              <p:spPr>
                <a:xfrm>
                  <a:off x="6613430" y="769833"/>
                  <a:ext cx="175990" cy="126294"/>
                </a:xfrm>
                <a:custGeom>
                  <a:avLst/>
                  <a:gdLst>
                    <a:gd name="connsiteX0" fmla="*/ 533228 w 606862"/>
                    <a:gd name="connsiteY0" fmla="*/ 69781 h 435499"/>
                    <a:gd name="connsiteX1" fmla="*/ 528214 w 606862"/>
                    <a:gd name="connsiteY1" fmla="*/ 81924 h 435499"/>
                    <a:gd name="connsiteX2" fmla="*/ 515122 w 606862"/>
                    <a:gd name="connsiteY2" fmla="*/ 82851 h 435499"/>
                    <a:gd name="connsiteX3" fmla="*/ 513543 w 606862"/>
                    <a:gd name="connsiteY3" fmla="*/ 87671 h 435499"/>
                    <a:gd name="connsiteX4" fmla="*/ 523571 w 606862"/>
                    <a:gd name="connsiteY4" fmla="*/ 96107 h 435499"/>
                    <a:gd name="connsiteX5" fmla="*/ 520414 w 606862"/>
                    <a:gd name="connsiteY5" fmla="*/ 108806 h 435499"/>
                    <a:gd name="connsiteX6" fmla="*/ 524500 w 606862"/>
                    <a:gd name="connsiteY6" fmla="*/ 111773 h 435499"/>
                    <a:gd name="connsiteX7" fmla="*/ 535643 w 606862"/>
                    <a:gd name="connsiteY7" fmla="*/ 104913 h 435499"/>
                    <a:gd name="connsiteX8" fmla="*/ 546785 w 606862"/>
                    <a:gd name="connsiteY8" fmla="*/ 111773 h 435499"/>
                    <a:gd name="connsiteX9" fmla="*/ 550871 w 606862"/>
                    <a:gd name="connsiteY9" fmla="*/ 108806 h 435499"/>
                    <a:gd name="connsiteX10" fmla="*/ 547807 w 606862"/>
                    <a:gd name="connsiteY10" fmla="*/ 96107 h 435499"/>
                    <a:gd name="connsiteX11" fmla="*/ 557835 w 606862"/>
                    <a:gd name="connsiteY11" fmla="*/ 87671 h 435499"/>
                    <a:gd name="connsiteX12" fmla="*/ 556349 w 606862"/>
                    <a:gd name="connsiteY12" fmla="*/ 82851 h 435499"/>
                    <a:gd name="connsiteX13" fmla="*/ 543257 w 606862"/>
                    <a:gd name="connsiteY13" fmla="*/ 81924 h 435499"/>
                    <a:gd name="connsiteX14" fmla="*/ 538242 w 606862"/>
                    <a:gd name="connsiteY14" fmla="*/ 69781 h 435499"/>
                    <a:gd name="connsiteX15" fmla="*/ 533228 w 606862"/>
                    <a:gd name="connsiteY15" fmla="*/ 69781 h 435499"/>
                    <a:gd name="connsiteX16" fmla="*/ 474173 w 606862"/>
                    <a:gd name="connsiteY16" fmla="*/ 69781 h 435499"/>
                    <a:gd name="connsiteX17" fmla="*/ 469159 w 606862"/>
                    <a:gd name="connsiteY17" fmla="*/ 81924 h 435499"/>
                    <a:gd name="connsiteX18" fmla="*/ 456066 w 606862"/>
                    <a:gd name="connsiteY18" fmla="*/ 82851 h 435499"/>
                    <a:gd name="connsiteX19" fmla="*/ 454488 w 606862"/>
                    <a:gd name="connsiteY19" fmla="*/ 87671 h 435499"/>
                    <a:gd name="connsiteX20" fmla="*/ 464516 w 606862"/>
                    <a:gd name="connsiteY20" fmla="*/ 96107 h 435499"/>
                    <a:gd name="connsiteX21" fmla="*/ 461359 w 606862"/>
                    <a:gd name="connsiteY21" fmla="*/ 108806 h 435499"/>
                    <a:gd name="connsiteX22" fmla="*/ 465445 w 606862"/>
                    <a:gd name="connsiteY22" fmla="*/ 111773 h 435499"/>
                    <a:gd name="connsiteX23" fmla="*/ 476587 w 606862"/>
                    <a:gd name="connsiteY23" fmla="*/ 104913 h 435499"/>
                    <a:gd name="connsiteX24" fmla="*/ 487730 w 606862"/>
                    <a:gd name="connsiteY24" fmla="*/ 111773 h 435499"/>
                    <a:gd name="connsiteX25" fmla="*/ 491815 w 606862"/>
                    <a:gd name="connsiteY25" fmla="*/ 108806 h 435499"/>
                    <a:gd name="connsiteX26" fmla="*/ 488751 w 606862"/>
                    <a:gd name="connsiteY26" fmla="*/ 96107 h 435499"/>
                    <a:gd name="connsiteX27" fmla="*/ 498779 w 606862"/>
                    <a:gd name="connsiteY27" fmla="*/ 87671 h 435499"/>
                    <a:gd name="connsiteX28" fmla="*/ 497294 w 606862"/>
                    <a:gd name="connsiteY28" fmla="*/ 82851 h 435499"/>
                    <a:gd name="connsiteX29" fmla="*/ 484201 w 606862"/>
                    <a:gd name="connsiteY29" fmla="*/ 81924 h 435499"/>
                    <a:gd name="connsiteX30" fmla="*/ 479187 w 606862"/>
                    <a:gd name="connsiteY30" fmla="*/ 69781 h 435499"/>
                    <a:gd name="connsiteX31" fmla="*/ 474173 w 606862"/>
                    <a:gd name="connsiteY31" fmla="*/ 69781 h 435499"/>
                    <a:gd name="connsiteX32" fmla="*/ 415117 w 606862"/>
                    <a:gd name="connsiteY32" fmla="*/ 69781 h 435499"/>
                    <a:gd name="connsiteX33" fmla="*/ 410103 w 606862"/>
                    <a:gd name="connsiteY33" fmla="*/ 81924 h 435499"/>
                    <a:gd name="connsiteX34" fmla="*/ 397011 w 606862"/>
                    <a:gd name="connsiteY34" fmla="*/ 82851 h 435499"/>
                    <a:gd name="connsiteX35" fmla="*/ 395432 w 606862"/>
                    <a:gd name="connsiteY35" fmla="*/ 87671 h 435499"/>
                    <a:gd name="connsiteX36" fmla="*/ 405460 w 606862"/>
                    <a:gd name="connsiteY36" fmla="*/ 96107 h 435499"/>
                    <a:gd name="connsiteX37" fmla="*/ 402303 w 606862"/>
                    <a:gd name="connsiteY37" fmla="*/ 108806 h 435499"/>
                    <a:gd name="connsiteX38" fmla="*/ 406389 w 606862"/>
                    <a:gd name="connsiteY38" fmla="*/ 111773 h 435499"/>
                    <a:gd name="connsiteX39" fmla="*/ 417532 w 606862"/>
                    <a:gd name="connsiteY39" fmla="*/ 104913 h 435499"/>
                    <a:gd name="connsiteX40" fmla="*/ 428674 w 606862"/>
                    <a:gd name="connsiteY40" fmla="*/ 111773 h 435499"/>
                    <a:gd name="connsiteX41" fmla="*/ 432760 w 606862"/>
                    <a:gd name="connsiteY41" fmla="*/ 108806 h 435499"/>
                    <a:gd name="connsiteX42" fmla="*/ 429696 w 606862"/>
                    <a:gd name="connsiteY42" fmla="*/ 96107 h 435499"/>
                    <a:gd name="connsiteX43" fmla="*/ 439724 w 606862"/>
                    <a:gd name="connsiteY43" fmla="*/ 87671 h 435499"/>
                    <a:gd name="connsiteX44" fmla="*/ 438238 w 606862"/>
                    <a:gd name="connsiteY44" fmla="*/ 82851 h 435499"/>
                    <a:gd name="connsiteX45" fmla="*/ 425146 w 606862"/>
                    <a:gd name="connsiteY45" fmla="*/ 81924 h 435499"/>
                    <a:gd name="connsiteX46" fmla="*/ 420132 w 606862"/>
                    <a:gd name="connsiteY46" fmla="*/ 69781 h 435499"/>
                    <a:gd name="connsiteX47" fmla="*/ 415117 w 606862"/>
                    <a:gd name="connsiteY47" fmla="*/ 69781 h 435499"/>
                    <a:gd name="connsiteX48" fmla="*/ 436010 w 606862"/>
                    <a:gd name="connsiteY48" fmla="*/ 3780 h 435499"/>
                    <a:gd name="connsiteX49" fmla="*/ 517257 w 606862"/>
                    <a:gd name="connsiteY49" fmla="*/ 3780 h 435499"/>
                    <a:gd name="connsiteX50" fmla="*/ 606862 w 606862"/>
                    <a:gd name="connsiteY50" fmla="*/ 93140 h 435499"/>
                    <a:gd name="connsiteX51" fmla="*/ 517257 w 606862"/>
                    <a:gd name="connsiteY51" fmla="*/ 182594 h 435499"/>
                    <a:gd name="connsiteX52" fmla="*/ 456438 w 606862"/>
                    <a:gd name="connsiteY52" fmla="*/ 182594 h 435499"/>
                    <a:gd name="connsiteX53" fmla="*/ 415210 w 606862"/>
                    <a:gd name="connsiteY53" fmla="*/ 223751 h 435499"/>
                    <a:gd name="connsiteX54" fmla="*/ 407689 w 606862"/>
                    <a:gd name="connsiteY54" fmla="*/ 220692 h 435499"/>
                    <a:gd name="connsiteX55" fmla="*/ 407689 w 606862"/>
                    <a:gd name="connsiteY55" fmla="*/ 178051 h 435499"/>
                    <a:gd name="connsiteX56" fmla="*/ 346405 w 606862"/>
                    <a:gd name="connsiteY56" fmla="*/ 93233 h 435499"/>
                    <a:gd name="connsiteX57" fmla="*/ 436010 w 606862"/>
                    <a:gd name="connsiteY57" fmla="*/ 3780 h 435499"/>
                    <a:gd name="connsiteX58" fmla="*/ 140854 w 606862"/>
                    <a:gd name="connsiteY58" fmla="*/ 207 h 435499"/>
                    <a:gd name="connsiteX59" fmla="*/ 216621 w 606862"/>
                    <a:gd name="connsiteY59" fmla="*/ 856 h 435499"/>
                    <a:gd name="connsiteX60" fmla="*/ 272145 w 606862"/>
                    <a:gd name="connsiteY60" fmla="*/ 33762 h 435499"/>
                    <a:gd name="connsiteX61" fmla="*/ 302693 w 606862"/>
                    <a:gd name="connsiteY61" fmla="*/ 122934 h 435499"/>
                    <a:gd name="connsiteX62" fmla="*/ 310400 w 606862"/>
                    <a:gd name="connsiteY62" fmla="*/ 158343 h 435499"/>
                    <a:gd name="connsiteX63" fmla="*/ 293130 w 606862"/>
                    <a:gd name="connsiteY63" fmla="*/ 188098 h 435499"/>
                    <a:gd name="connsiteX64" fmla="*/ 281152 w 606862"/>
                    <a:gd name="connsiteY64" fmla="*/ 220819 h 435499"/>
                    <a:gd name="connsiteX65" fmla="*/ 281152 w 606862"/>
                    <a:gd name="connsiteY65" fmla="*/ 260863 h 435499"/>
                    <a:gd name="connsiteX66" fmla="*/ 283287 w 606862"/>
                    <a:gd name="connsiteY66" fmla="*/ 264385 h 435499"/>
                    <a:gd name="connsiteX67" fmla="*/ 407057 w 606862"/>
                    <a:gd name="connsiteY67" fmla="*/ 343732 h 435499"/>
                    <a:gd name="connsiteX68" fmla="*/ 422192 w 606862"/>
                    <a:gd name="connsiteY68" fmla="*/ 375989 h 435499"/>
                    <a:gd name="connsiteX69" fmla="*/ 422192 w 606862"/>
                    <a:gd name="connsiteY69" fmla="*/ 435406 h 435499"/>
                    <a:gd name="connsiteX70" fmla="*/ 238533 w 606862"/>
                    <a:gd name="connsiteY70" fmla="*/ 435406 h 435499"/>
                    <a:gd name="connsiteX71" fmla="*/ 220520 w 606862"/>
                    <a:gd name="connsiteY71" fmla="*/ 352816 h 435499"/>
                    <a:gd name="connsiteX72" fmla="*/ 210957 w 606862"/>
                    <a:gd name="connsiteY72" fmla="*/ 299331 h 435499"/>
                    <a:gd name="connsiteX73" fmla="*/ 201393 w 606862"/>
                    <a:gd name="connsiteY73" fmla="*/ 352816 h 435499"/>
                    <a:gd name="connsiteX74" fmla="*/ 183566 w 606862"/>
                    <a:gd name="connsiteY74" fmla="*/ 435499 h 435499"/>
                    <a:gd name="connsiteX75" fmla="*/ 0 w 606862"/>
                    <a:gd name="connsiteY75" fmla="*/ 435499 h 435499"/>
                    <a:gd name="connsiteX76" fmla="*/ 0 w 606862"/>
                    <a:gd name="connsiteY76" fmla="*/ 376082 h 435499"/>
                    <a:gd name="connsiteX77" fmla="*/ 15135 w 606862"/>
                    <a:gd name="connsiteY77" fmla="*/ 343824 h 435499"/>
                    <a:gd name="connsiteX78" fmla="*/ 138905 w 606862"/>
                    <a:gd name="connsiteY78" fmla="*/ 264478 h 435499"/>
                    <a:gd name="connsiteX79" fmla="*/ 141040 w 606862"/>
                    <a:gd name="connsiteY79" fmla="*/ 261049 h 435499"/>
                    <a:gd name="connsiteX80" fmla="*/ 141040 w 606862"/>
                    <a:gd name="connsiteY80" fmla="*/ 221005 h 435499"/>
                    <a:gd name="connsiteX81" fmla="*/ 128970 w 606862"/>
                    <a:gd name="connsiteY81" fmla="*/ 188191 h 435499"/>
                    <a:gd name="connsiteX82" fmla="*/ 111792 w 606862"/>
                    <a:gd name="connsiteY82" fmla="*/ 158436 h 435499"/>
                    <a:gd name="connsiteX83" fmla="*/ 118942 w 606862"/>
                    <a:gd name="connsiteY83" fmla="*/ 123120 h 435499"/>
                    <a:gd name="connsiteX84" fmla="*/ 149397 w 606862"/>
                    <a:gd name="connsiteY84" fmla="*/ 18560 h 435499"/>
                    <a:gd name="connsiteX85" fmla="*/ 140854 w 606862"/>
                    <a:gd name="connsiteY85" fmla="*/ 207 h 435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6862" h="435499">
                      <a:moveTo>
                        <a:pt x="533228" y="69781"/>
                      </a:moveTo>
                      <a:lnTo>
                        <a:pt x="528214" y="81924"/>
                      </a:lnTo>
                      <a:lnTo>
                        <a:pt x="515122" y="82851"/>
                      </a:lnTo>
                      <a:cubicBezTo>
                        <a:pt x="512615" y="83036"/>
                        <a:pt x="511686" y="86095"/>
                        <a:pt x="513543" y="87671"/>
                      </a:cubicBezTo>
                      <a:lnTo>
                        <a:pt x="523571" y="96107"/>
                      </a:lnTo>
                      <a:lnTo>
                        <a:pt x="520414" y="108806"/>
                      </a:lnTo>
                      <a:cubicBezTo>
                        <a:pt x="519857" y="111217"/>
                        <a:pt x="522457" y="113163"/>
                        <a:pt x="524500" y="111773"/>
                      </a:cubicBezTo>
                      <a:lnTo>
                        <a:pt x="535643" y="104913"/>
                      </a:lnTo>
                      <a:lnTo>
                        <a:pt x="546785" y="111773"/>
                      </a:lnTo>
                      <a:cubicBezTo>
                        <a:pt x="548921" y="113163"/>
                        <a:pt x="551521" y="111217"/>
                        <a:pt x="550871" y="108806"/>
                      </a:cubicBezTo>
                      <a:lnTo>
                        <a:pt x="547807" y="96107"/>
                      </a:lnTo>
                      <a:lnTo>
                        <a:pt x="557835" y="87671"/>
                      </a:lnTo>
                      <a:cubicBezTo>
                        <a:pt x="559785" y="86095"/>
                        <a:pt x="558856" y="83036"/>
                        <a:pt x="556349" y="82851"/>
                      </a:cubicBezTo>
                      <a:lnTo>
                        <a:pt x="543257" y="81924"/>
                      </a:lnTo>
                      <a:lnTo>
                        <a:pt x="538242" y="69781"/>
                      </a:lnTo>
                      <a:cubicBezTo>
                        <a:pt x="537407" y="67463"/>
                        <a:pt x="534157" y="67463"/>
                        <a:pt x="533228" y="69781"/>
                      </a:cubicBezTo>
                      <a:close/>
                      <a:moveTo>
                        <a:pt x="474173" y="69781"/>
                      </a:moveTo>
                      <a:lnTo>
                        <a:pt x="469159" y="81924"/>
                      </a:lnTo>
                      <a:lnTo>
                        <a:pt x="456066" y="82851"/>
                      </a:lnTo>
                      <a:cubicBezTo>
                        <a:pt x="453559" y="83036"/>
                        <a:pt x="452631" y="86095"/>
                        <a:pt x="454488" y="87671"/>
                      </a:cubicBezTo>
                      <a:lnTo>
                        <a:pt x="464516" y="96107"/>
                      </a:lnTo>
                      <a:lnTo>
                        <a:pt x="461359" y="108806"/>
                      </a:lnTo>
                      <a:cubicBezTo>
                        <a:pt x="460802" y="111217"/>
                        <a:pt x="463402" y="113163"/>
                        <a:pt x="465445" y="111773"/>
                      </a:cubicBezTo>
                      <a:lnTo>
                        <a:pt x="476587" y="104913"/>
                      </a:lnTo>
                      <a:lnTo>
                        <a:pt x="487730" y="111773"/>
                      </a:lnTo>
                      <a:cubicBezTo>
                        <a:pt x="489865" y="113163"/>
                        <a:pt x="492465" y="111217"/>
                        <a:pt x="491815" y="108806"/>
                      </a:cubicBezTo>
                      <a:lnTo>
                        <a:pt x="488751" y="96107"/>
                      </a:lnTo>
                      <a:lnTo>
                        <a:pt x="498779" y="87671"/>
                      </a:lnTo>
                      <a:cubicBezTo>
                        <a:pt x="500729" y="86095"/>
                        <a:pt x="499615" y="83036"/>
                        <a:pt x="497294" y="82851"/>
                      </a:cubicBezTo>
                      <a:lnTo>
                        <a:pt x="484201" y="81924"/>
                      </a:lnTo>
                      <a:lnTo>
                        <a:pt x="479187" y="69781"/>
                      </a:lnTo>
                      <a:cubicBezTo>
                        <a:pt x="478351" y="67463"/>
                        <a:pt x="475101" y="67463"/>
                        <a:pt x="474173" y="69781"/>
                      </a:cubicBezTo>
                      <a:close/>
                      <a:moveTo>
                        <a:pt x="415117" y="69781"/>
                      </a:moveTo>
                      <a:lnTo>
                        <a:pt x="410103" y="81924"/>
                      </a:lnTo>
                      <a:lnTo>
                        <a:pt x="397011" y="82851"/>
                      </a:lnTo>
                      <a:cubicBezTo>
                        <a:pt x="394504" y="83036"/>
                        <a:pt x="393575" y="86095"/>
                        <a:pt x="395432" y="87671"/>
                      </a:cubicBezTo>
                      <a:lnTo>
                        <a:pt x="405460" y="96107"/>
                      </a:lnTo>
                      <a:lnTo>
                        <a:pt x="402303" y="108806"/>
                      </a:lnTo>
                      <a:cubicBezTo>
                        <a:pt x="401746" y="111217"/>
                        <a:pt x="404346" y="113163"/>
                        <a:pt x="406389" y="111773"/>
                      </a:cubicBezTo>
                      <a:lnTo>
                        <a:pt x="417532" y="104913"/>
                      </a:lnTo>
                      <a:lnTo>
                        <a:pt x="428674" y="111773"/>
                      </a:lnTo>
                      <a:cubicBezTo>
                        <a:pt x="430810" y="113163"/>
                        <a:pt x="433410" y="111217"/>
                        <a:pt x="432760" y="108806"/>
                      </a:cubicBezTo>
                      <a:lnTo>
                        <a:pt x="429696" y="96107"/>
                      </a:lnTo>
                      <a:lnTo>
                        <a:pt x="439724" y="87671"/>
                      </a:lnTo>
                      <a:cubicBezTo>
                        <a:pt x="441581" y="86095"/>
                        <a:pt x="440560" y="83036"/>
                        <a:pt x="438238" y="82851"/>
                      </a:cubicBezTo>
                      <a:lnTo>
                        <a:pt x="425146" y="81924"/>
                      </a:lnTo>
                      <a:lnTo>
                        <a:pt x="420132" y="69781"/>
                      </a:lnTo>
                      <a:cubicBezTo>
                        <a:pt x="419296" y="67463"/>
                        <a:pt x="416046" y="67463"/>
                        <a:pt x="415117" y="69781"/>
                      </a:cubicBezTo>
                      <a:close/>
                      <a:moveTo>
                        <a:pt x="436010" y="3780"/>
                      </a:moveTo>
                      <a:lnTo>
                        <a:pt x="517257" y="3780"/>
                      </a:lnTo>
                      <a:cubicBezTo>
                        <a:pt x="566749" y="3780"/>
                        <a:pt x="606862" y="43825"/>
                        <a:pt x="606862" y="93140"/>
                      </a:cubicBezTo>
                      <a:cubicBezTo>
                        <a:pt x="606862" y="142548"/>
                        <a:pt x="566749" y="182594"/>
                        <a:pt x="517257" y="182594"/>
                      </a:cubicBezTo>
                      <a:lnTo>
                        <a:pt x="456438" y="182594"/>
                      </a:lnTo>
                      <a:lnTo>
                        <a:pt x="415210" y="223751"/>
                      </a:lnTo>
                      <a:cubicBezTo>
                        <a:pt x="412517" y="226625"/>
                        <a:pt x="407689" y="224678"/>
                        <a:pt x="407689" y="220692"/>
                      </a:cubicBezTo>
                      <a:lnTo>
                        <a:pt x="407689" y="178051"/>
                      </a:lnTo>
                      <a:cubicBezTo>
                        <a:pt x="372126" y="166279"/>
                        <a:pt x="346405" y="132815"/>
                        <a:pt x="346405" y="93233"/>
                      </a:cubicBezTo>
                      <a:cubicBezTo>
                        <a:pt x="346405" y="43825"/>
                        <a:pt x="386518" y="3780"/>
                        <a:pt x="436010" y="3780"/>
                      </a:cubicBezTo>
                      <a:close/>
                      <a:moveTo>
                        <a:pt x="140854" y="207"/>
                      </a:moveTo>
                      <a:cubicBezTo>
                        <a:pt x="140854" y="207"/>
                        <a:pt x="191922" y="5954"/>
                        <a:pt x="216621" y="856"/>
                      </a:cubicBezTo>
                      <a:cubicBezTo>
                        <a:pt x="241412" y="-4335"/>
                        <a:pt x="267874" y="15038"/>
                        <a:pt x="272145" y="33762"/>
                      </a:cubicBezTo>
                      <a:cubicBezTo>
                        <a:pt x="272145" y="33762"/>
                        <a:pt x="322099" y="33948"/>
                        <a:pt x="302693" y="122934"/>
                      </a:cubicBezTo>
                      <a:cubicBezTo>
                        <a:pt x="310493" y="122563"/>
                        <a:pt x="318942" y="128032"/>
                        <a:pt x="310400" y="158343"/>
                      </a:cubicBezTo>
                      <a:cubicBezTo>
                        <a:pt x="303807" y="181331"/>
                        <a:pt x="297772" y="187727"/>
                        <a:pt x="293130" y="188098"/>
                      </a:cubicBezTo>
                      <a:cubicBezTo>
                        <a:pt x="291551" y="198480"/>
                        <a:pt x="287466" y="209974"/>
                        <a:pt x="281152" y="220819"/>
                      </a:cubicBezTo>
                      <a:lnTo>
                        <a:pt x="281152" y="260863"/>
                      </a:lnTo>
                      <a:cubicBezTo>
                        <a:pt x="281152" y="262346"/>
                        <a:pt x="281895" y="263737"/>
                        <a:pt x="283287" y="264385"/>
                      </a:cubicBezTo>
                      <a:cubicBezTo>
                        <a:pt x="294987" y="270133"/>
                        <a:pt x="353204" y="299424"/>
                        <a:pt x="407057" y="343732"/>
                      </a:cubicBezTo>
                      <a:cubicBezTo>
                        <a:pt x="416714" y="351611"/>
                        <a:pt x="422192" y="363476"/>
                        <a:pt x="422192" y="375989"/>
                      </a:cubicBezTo>
                      <a:lnTo>
                        <a:pt x="422192" y="435406"/>
                      </a:lnTo>
                      <a:lnTo>
                        <a:pt x="238533" y="435406"/>
                      </a:lnTo>
                      <a:lnTo>
                        <a:pt x="220520" y="352816"/>
                      </a:lnTo>
                      <a:cubicBezTo>
                        <a:pt x="257104" y="301834"/>
                        <a:pt x="217735" y="299331"/>
                        <a:pt x="210957" y="299331"/>
                      </a:cubicBezTo>
                      <a:cubicBezTo>
                        <a:pt x="204179" y="299424"/>
                        <a:pt x="164810" y="301834"/>
                        <a:pt x="201393" y="352816"/>
                      </a:cubicBezTo>
                      <a:lnTo>
                        <a:pt x="183566" y="435499"/>
                      </a:lnTo>
                      <a:lnTo>
                        <a:pt x="0" y="435499"/>
                      </a:lnTo>
                      <a:lnTo>
                        <a:pt x="0" y="376082"/>
                      </a:lnTo>
                      <a:cubicBezTo>
                        <a:pt x="0" y="363754"/>
                        <a:pt x="5478" y="351703"/>
                        <a:pt x="15135" y="343824"/>
                      </a:cubicBezTo>
                      <a:cubicBezTo>
                        <a:pt x="68988" y="299609"/>
                        <a:pt x="127113" y="270318"/>
                        <a:pt x="138905" y="264478"/>
                      </a:cubicBezTo>
                      <a:cubicBezTo>
                        <a:pt x="140112" y="263829"/>
                        <a:pt x="141040" y="262532"/>
                        <a:pt x="141040" y="261049"/>
                      </a:cubicBezTo>
                      <a:lnTo>
                        <a:pt x="141040" y="221005"/>
                      </a:lnTo>
                      <a:cubicBezTo>
                        <a:pt x="134726" y="210067"/>
                        <a:pt x="130641" y="198573"/>
                        <a:pt x="128970" y="188191"/>
                      </a:cubicBezTo>
                      <a:cubicBezTo>
                        <a:pt x="124420" y="187820"/>
                        <a:pt x="118385" y="181424"/>
                        <a:pt x="111792" y="158436"/>
                      </a:cubicBezTo>
                      <a:cubicBezTo>
                        <a:pt x="103528" y="128867"/>
                        <a:pt x="111328" y="123120"/>
                        <a:pt x="118942" y="123120"/>
                      </a:cubicBezTo>
                      <a:cubicBezTo>
                        <a:pt x="114856" y="105786"/>
                        <a:pt x="104643" y="45813"/>
                        <a:pt x="149397" y="18560"/>
                      </a:cubicBezTo>
                      <a:cubicBezTo>
                        <a:pt x="149397" y="18560"/>
                        <a:pt x="140112" y="10960"/>
                        <a:pt x="140854" y="20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4" name="组合 203"/>
              <p:cNvGrpSpPr/>
              <p:nvPr/>
            </p:nvGrpSpPr>
            <p:grpSpPr>
              <a:xfrm>
                <a:off x="2824161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05" name="椭圆 204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06" name="椭圆 145"/>
                <p:cNvSpPr/>
                <p:nvPr/>
              </p:nvSpPr>
              <p:spPr>
                <a:xfrm>
                  <a:off x="6650318" y="744986"/>
                  <a:ext cx="102212" cy="175990"/>
                </a:xfrm>
                <a:custGeom>
                  <a:avLst/>
                  <a:gdLst>
                    <a:gd name="T0" fmla="*/ 472622 w 604011"/>
                    <a:gd name="T1" fmla="*/ 472622 w 604011"/>
                    <a:gd name="T2" fmla="*/ 472622 w 604011"/>
                    <a:gd name="T3" fmla="*/ 472622 w 604011"/>
                    <a:gd name="T4" fmla="*/ 472622 w 604011"/>
                    <a:gd name="T5" fmla="*/ 472622 w 604011"/>
                    <a:gd name="T6" fmla="*/ 472622 w 604011"/>
                    <a:gd name="T7" fmla="*/ 472622 w 604011"/>
                    <a:gd name="T8" fmla="*/ 472622 w 604011"/>
                    <a:gd name="T9" fmla="*/ 472622 w 604011"/>
                    <a:gd name="T10" fmla="*/ 472622 w 604011"/>
                    <a:gd name="T11" fmla="*/ 472622 w 604011"/>
                    <a:gd name="T12" fmla="*/ 472622 w 604011"/>
                    <a:gd name="T13" fmla="*/ 472622 w 604011"/>
                    <a:gd name="T14" fmla="*/ 472622 w 604011"/>
                    <a:gd name="T15" fmla="*/ 472622 w 604011"/>
                    <a:gd name="T16" fmla="*/ 472622 w 604011"/>
                    <a:gd name="T17" fmla="*/ 472622 w 604011"/>
                    <a:gd name="T18" fmla="*/ 472622 w 604011"/>
                    <a:gd name="T19" fmla="*/ 472622 w 604011"/>
                    <a:gd name="T20" fmla="*/ 472622 w 604011"/>
                    <a:gd name="T21" fmla="*/ 472622 w 604011"/>
                    <a:gd name="T22" fmla="*/ 472622 w 604011"/>
                    <a:gd name="T23" fmla="*/ 472622 w 604011"/>
                    <a:gd name="T24" fmla="*/ 472622 w 604011"/>
                    <a:gd name="T25" fmla="*/ 472622 w 604011"/>
                    <a:gd name="T26" fmla="*/ 472622 w 604011"/>
                    <a:gd name="T27" fmla="*/ 472622 w 604011"/>
                    <a:gd name="T28" fmla="*/ 472622 w 604011"/>
                    <a:gd name="T29" fmla="*/ 472622 w 604011"/>
                    <a:gd name="T30" fmla="*/ 472622 w 604011"/>
                    <a:gd name="T31" fmla="*/ 472622 w 604011"/>
                    <a:gd name="T32" fmla="*/ 472622 w 604011"/>
                    <a:gd name="T33" fmla="*/ 472622 w 604011"/>
                    <a:gd name="T34" fmla="*/ 472622 w 604011"/>
                    <a:gd name="T35" fmla="*/ 472622 w 604011"/>
                    <a:gd name="T36" fmla="*/ 472622 w 604011"/>
                    <a:gd name="T37" fmla="*/ 472622 w 604011"/>
                    <a:gd name="T38" fmla="*/ 472622 w 604011"/>
                    <a:gd name="T39" fmla="*/ 472622 w 604011"/>
                    <a:gd name="T40" fmla="*/ 472622 w 604011"/>
                    <a:gd name="T41" fmla="*/ 472622 w 604011"/>
                    <a:gd name="T42" fmla="*/ 472622 w 604011"/>
                    <a:gd name="T43" fmla="*/ 472622 w 604011"/>
                    <a:gd name="T44" fmla="*/ 472622 w 604011"/>
                    <a:gd name="T45" fmla="*/ 472622 w 604011"/>
                    <a:gd name="T46" fmla="*/ 472622 w 604011"/>
                    <a:gd name="T47" fmla="*/ 472622 w 604011"/>
                    <a:gd name="T48" fmla="*/ 472622 w 604011"/>
                    <a:gd name="T49" fmla="*/ 472622 w 604011"/>
                    <a:gd name="T50" fmla="*/ 472622 w 604011"/>
                    <a:gd name="T51" fmla="*/ 472622 w 604011"/>
                    <a:gd name="T52" fmla="*/ 472622 w 604011"/>
                    <a:gd name="T53" fmla="*/ 472622 w 604011"/>
                    <a:gd name="T54" fmla="*/ 472622 w 604011"/>
                    <a:gd name="T55" fmla="*/ 472622 w 604011"/>
                    <a:gd name="T56" fmla="*/ 472622 w 604011"/>
                    <a:gd name="T57" fmla="*/ 472622 w 604011"/>
                    <a:gd name="T58" fmla="*/ 472622 w 604011"/>
                    <a:gd name="T59" fmla="*/ 472622 w 604011"/>
                    <a:gd name="T60" fmla="*/ 472622 w 604011"/>
                    <a:gd name="T61" fmla="*/ 472622 w 604011"/>
                    <a:gd name="T62" fmla="*/ 472622 w 604011"/>
                    <a:gd name="T63" fmla="*/ 472622 w 604011"/>
                    <a:gd name="T64" fmla="*/ 472622 w 604011"/>
                    <a:gd name="T65" fmla="*/ 472622 w 604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40" h="414">
                      <a:moveTo>
                        <a:pt x="200" y="270"/>
                      </a:moveTo>
                      <a:lnTo>
                        <a:pt x="200" y="217"/>
                      </a:lnTo>
                      <a:cubicBezTo>
                        <a:pt x="200" y="100"/>
                        <a:pt x="151" y="29"/>
                        <a:pt x="130" y="4"/>
                      </a:cubicBezTo>
                      <a:cubicBezTo>
                        <a:pt x="128" y="2"/>
                        <a:pt x="124" y="0"/>
                        <a:pt x="121" y="0"/>
                      </a:cubicBezTo>
                      <a:cubicBezTo>
                        <a:pt x="117" y="0"/>
                        <a:pt x="114" y="1"/>
                        <a:pt x="112" y="4"/>
                      </a:cubicBezTo>
                      <a:cubicBezTo>
                        <a:pt x="91" y="29"/>
                        <a:pt x="40" y="100"/>
                        <a:pt x="40" y="217"/>
                      </a:cubicBezTo>
                      <a:lnTo>
                        <a:pt x="40" y="270"/>
                      </a:lnTo>
                      <a:lnTo>
                        <a:pt x="30" y="276"/>
                      </a:lnTo>
                      <a:cubicBezTo>
                        <a:pt x="12" y="289"/>
                        <a:pt x="0" y="310"/>
                        <a:pt x="0" y="333"/>
                      </a:cubicBezTo>
                      <a:lnTo>
                        <a:pt x="0" y="395"/>
                      </a:lnTo>
                      <a:cubicBezTo>
                        <a:pt x="0" y="399"/>
                        <a:pt x="2" y="403"/>
                        <a:pt x="6" y="404"/>
                      </a:cubicBezTo>
                      <a:cubicBezTo>
                        <a:pt x="9" y="406"/>
                        <a:pt x="13" y="406"/>
                        <a:pt x="16" y="404"/>
                      </a:cubicBezTo>
                      <a:lnTo>
                        <a:pt x="48" y="383"/>
                      </a:lnTo>
                      <a:cubicBezTo>
                        <a:pt x="56" y="377"/>
                        <a:pt x="67" y="374"/>
                        <a:pt x="78" y="374"/>
                      </a:cubicBezTo>
                      <a:lnTo>
                        <a:pt x="101" y="374"/>
                      </a:lnTo>
                      <a:lnTo>
                        <a:pt x="101" y="404"/>
                      </a:lnTo>
                      <a:cubicBezTo>
                        <a:pt x="101" y="410"/>
                        <a:pt x="105" y="414"/>
                        <a:pt x="111" y="414"/>
                      </a:cubicBezTo>
                      <a:lnTo>
                        <a:pt x="129" y="414"/>
                      </a:lnTo>
                      <a:cubicBezTo>
                        <a:pt x="135" y="414"/>
                        <a:pt x="140" y="410"/>
                        <a:pt x="140" y="404"/>
                      </a:cubicBezTo>
                      <a:lnTo>
                        <a:pt x="140" y="374"/>
                      </a:lnTo>
                      <a:lnTo>
                        <a:pt x="163" y="374"/>
                      </a:lnTo>
                      <a:cubicBezTo>
                        <a:pt x="173" y="374"/>
                        <a:pt x="184" y="377"/>
                        <a:pt x="193" y="383"/>
                      </a:cubicBezTo>
                      <a:lnTo>
                        <a:pt x="224" y="404"/>
                      </a:lnTo>
                      <a:cubicBezTo>
                        <a:pt x="227" y="406"/>
                        <a:pt x="231" y="406"/>
                        <a:pt x="235" y="404"/>
                      </a:cubicBezTo>
                      <a:cubicBezTo>
                        <a:pt x="238" y="403"/>
                        <a:pt x="240" y="399"/>
                        <a:pt x="240" y="395"/>
                      </a:cubicBezTo>
                      <a:lnTo>
                        <a:pt x="240" y="333"/>
                      </a:lnTo>
                      <a:cubicBezTo>
                        <a:pt x="240" y="310"/>
                        <a:pt x="229" y="289"/>
                        <a:pt x="210" y="276"/>
                      </a:cubicBezTo>
                      <a:lnTo>
                        <a:pt x="200" y="270"/>
                      </a:lnTo>
                      <a:close/>
                      <a:moveTo>
                        <a:pt x="120" y="187"/>
                      </a:moveTo>
                      <a:cubicBezTo>
                        <a:pt x="101" y="187"/>
                        <a:pt x="85" y="172"/>
                        <a:pt x="85" y="152"/>
                      </a:cubicBezTo>
                      <a:cubicBezTo>
                        <a:pt x="85" y="133"/>
                        <a:pt x="101" y="117"/>
                        <a:pt x="120" y="117"/>
                      </a:cubicBezTo>
                      <a:cubicBezTo>
                        <a:pt x="139" y="117"/>
                        <a:pt x="155" y="133"/>
                        <a:pt x="155" y="152"/>
                      </a:cubicBezTo>
                      <a:cubicBezTo>
                        <a:pt x="155" y="172"/>
                        <a:pt x="139" y="187"/>
                        <a:pt x="120" y="18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13" name="组合 212"/>
          <p:cNvGrpSpPr/>
          <p:nvPr/>
        </p:nvGrpSpPr>
        <p:grpSpPr>
          <a:xfrm>
            <a:off x="3426509" y="1895175"/>
            <a:ext cx="2501951" cy="4306088"/>
            <a:chOff x="1140286" y="1895175"/>
            <a:chExt cx="2501951" cy="4306088"/>
          </a:xfrm>
        </p:grpSpPr>
        <p:sp>
          <p:nvSpPr>
            <p:cNvPr id="214" name="椭圆 213"/>
            <p:cNvSpPr/>
            <p:nvPr/>
          </p:nvSpPr>
          <p:spPr>
            <a:xfrm>
              <a:off x="1140287" y="1895175"/>
              <a:ext cx="2501950" cy="2501952"/>
            </a:xfrm>
            <a:prstGeom prst="ellipse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140286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银行</a:t>
              </a:r>
            </a:p>
          </p:txBody>
        </p:sp>
        <p:grpSp>
          <p:nvGrpSpPr>
            <p:cNvPr id="216" name="组合 215"/>
            <p:cNvGrpSpPr/>
            <p:nvPr/>
          </p:nvGrpSpPr>
          <p:grpSpPr>
            <a:xfrm>
              <a:off x="1708838" y="5891213"/>
              <a:ext cx="1358698" cy="310050"/>
              <a:chOff x="1775513" y="5891213"/>
              <a:chExt cx="1358698" cy="310050"/>
            </a:xfrm>
          </p:grpSpPr>
          <p:grpSp>
            <p:nvGrpSpPr>
              <p:cNvPr id="217" name="组合 216"/>
              <p:cNvGrpSpPr/>
              <p:nvPr/>
            </p:nvGrpSpPr>
            <p:grpSpPr>
              <a:xfrm>
                <a:off x="1775513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24" name="椭圆 223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25" name="椭圆 38"/>
                <p:cNvSpPr/>
                <p:nvPr/>
              </p:nvSpPr>
              <p:spPr>
                <a:xfrm>
                  <a:off x="6613430" y="751718"/>
                  <a:ext cx="175990" cy="162524"/>
                </a:xfrm>
                <a:custGeom>
                  <a:avLst/>
                  <a:gdLst>
                    <a:gd name="connsiteX0" fmla="*/ 186302 w 608697"/>
                    <a:gd name="connsiteY0" fmla="*/ 63862 h 562124"/>
                    <a:gd name="connsiteX1" fmla="*/ 204357 w 608697"/>
                    <a:gd name="connsiteY1" fmla="*/ 81889 h 562124"/>
                    <a:gd name="connsiteX2" fmla="*/ 186302 w 608697"/>
                    <a:gd name="connsiteY2" fmla="*/ 99991 h 562124"/>
                    <a:gd name="connsiteX3" fmla="*/ 99759 w 608697"/>
                    <a:gd name="connsiteY3" fmla="*/ 186326 h 562124"/>
                    <a:gd name="connsiteX4" fmla="*/ 81705 w 608697"/>
                    <a:gd name="connsiteY4" fmla="*/ 204428 h 562124"/>
                    <a:gd name="connsiteX5" fmla="*/ 63650 w 608697"/>
                    <a:gd name="connsiteY5" fmla="*/ 186326 h 562124"/>
                    <a:gd name="connsiteX6" fmla="*/ 186302 w 608697"/>
                    <a:gd name="connsiteY6" fmla="*/ 63862 h 562124"/>
                    <a:gd name="connsiteX7" fmla="*/ 175448 w 608697"/>
                    <a:gd name="connsiteY7" fmla="*/ 36129 h 562124"/>
                    <a:gd name="connsiteX8" fmla="*/ 36179 w 608697"/>
                    <a:gd name="connsiteY8" fmla="*/ 175282 h 562124"/>
                    <a:gd name="connsiteX9" fmla="*/ 276226 w 608697"/>
                    <a:gd name="connsiteY9" fmla="*/ 490611 h 562124"/>
                    <a:gd name="connsiteX10" fmla="*/ 276972 w 608697"/>
                    <a:gd name="connsiteY10" fmla="*/ 491356 h 562124"/>
                    <a:gd name="connsiteX11" fmla="*/ 304349 w 608697"/>
                    <a:gd name="connsiteY11" fmla="*/ 518546 h 562124"/>
                    <a:gd name="connsiteX12" fmla="*/ 331725 w 608697"/>
                    <a:gd name="connsiteY12" fmla="*/ 491356 h 562124"/>
                    <a:gd name="connsiteX13" fmla="*/ 332471 w 608697"/>
                    <a:gd name="connsiteY13" fmla="*/ 490611 h 562124"/>
                    <a:gd name="connsiteX14" fmla="*/ 572518 w 608697"/>
                    <a:gd name="connsiteY14" fmla="*/ 175282 h 562124"/>
                    <a:gd name="connsiteX15" fmla="*/ 433249 w 608697"/>
                    <a:gd name="connsiteY15" fmla="*/ 36129 h 562124"/>
                    <a:gd name="connsiteX16" fmla="*/ 318149 w 608697"/>
                    <a:gd name="connsiteY16" fmla="*/ 89764 h 562124"/>
                    <a:gd name="connsiteX17" fmla="*/ 304349 w 608697"/>
                    <a:gd name="connsiteY17" fmla="*/ 96170 h 562124"/>
                    <a:gd name="connsiteX18" fmla="*/ 290548 w 608697"/>
                    <a:gd name="connsiteY18" fmla="*/ 89764 h 562124"/>
                    <a:gd name="connsiteX19" fmla="*/ 175448 w 608697"/>
                    <a:gd name="connsiteY19" fmla="*/ 36129 h 562124"/>
                    <a:gd name="connsiteX20" fmla="*/ 175448 w 608697"/>
                    <a:gd name="connsiteY20" fmla="*/ 0 h 562124"/>
                    <a:gd name="connsiteX21" fmla="*/ 304349 w 608697"/>
                    <a:gd name="connsiteY21" fmla="*/ 51847 h 562124"/>
                    <a:gd name="connsiteX22" fmla="*/ 433249 w 608697"/>
                    <a:gd name="connsiteY22" fmla="*/ 0 h 562124"/>
                    <a:gd name="connsiteX23" fmla="*/ 608697 w 608697"/>
                    <a:gd name="connsiteY23" fmla="*/ 175282 h 562124"/>
                    <a:gd name="connsiteX24" fmla="*/ 537309 w 608697"/>
                    <a:gd name="connsiteY24" fmla="*/ 342593 h 562124"/>
                    <a:gd name="connsiteX25" fmla="*/ 356864 w 608697"/>
                    <a:gd name="connsiteY25" fmla="*/ 517354 h 562124"/>
                    <a:gd name="connsiteX26" fmla="*/ 317104 w 608697"/>
                    <a:gd name="connsiteY26" fmla="*/ 556835 h 562124"/>
                    <a:gd name="connsiteX27" fmla="*/ 304349 w 608697"/>
                    <a:gd name="connsiteY27" fmla="*/ 562124 h 562124"/>
                    <a:gd name="connsiteX28" fmla="*/ 291593 w 608697"/>
                    <a:gd name="connsiteY28" fmla="*/ 556835 h 562124"/>
                    <a:gd name="connsiteX29" fmla="*/ 251834 w 608697"/>
                    <a:gd name="connsiteY29" fmla="*/ 517354 h 562124"/>
                    <a:gd name="connsiteX30" fmla="*/ 71388 w 608697"/>
                    <a:gd name="connsiteY30" fmla="*/ 342593 h 562124"/>
                    <a:gd name="connsiteX31" fmla="*/ 0 w 608697"/>
                    <a:gd name="connsiteY31" fmla="*/ 175282 h 562124"/>
                    <a:gd name="connsiteX32" fmla="*/ 175448 w 608697"/>
                    <a:gd name="connsiteY32" fmla="*/ 0 h 56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08697" h="562124">
                      <a:moveTo>
                        <a:pt x="186302" y="63862"/>
                      </a:moveTo>
                      <a:cubicBezTo>
                        <a:pt x="196225" y="63862"/>
                        <a:pt x="204357" y="71907"/>
                        <a:pt x="204357" y="81889"/>
                      </a:cubicBezTo>
                      <a:cubicBezTo>
                        <a:pt x="204357" y="91871"/>
                        <a:pt x="196300" y="99991"/>
                        <a:pt x="186302" y="99991"/>
                      </a:cubicBezTo>
                      <a:cubicBezTo>
                        <a:pt x="137808" y="99991"/>
                        <a:pt x="99759" y="137907"/>
                        <a:pt x="99759" y="186326"/>
                      </a:cubicBezTo>
                      <a:cubicBezTo>
                        <a:pt x="99759" y="196308"/>
                        <a:pt x="91702" y="204428"/>
                        <a:pt x="81705" y="204428"/>
                      </a:cubicBezTo>
                      <a:cubicBezTo>
                        <a:pt x="71708" y="204428"/>
                        <a:pt x="63650" y="196308"/>
                        <a:pt x="63650" y="186326"/>
                      </a:cubicBezTo>
                      <a:cubicBezTo>
                        <a:pt x="63650" y="117645"/>
                        <a:pt x="117516" y="63862"/>
                        <a:pt x="186302" y="63862"/>
                      </a:cubicBezTo>
                      <a:close/>
                      <a:moveTo>
                        <a:pt x="175448" y="36129"/>
                      </a:moveTo>
                      <a:cubicBezTo>
                        <a:pt x="97347" y="36129"/>
                        <a:pt x="36179" y="97213"/>
                        <a:pt x="36179" y="175282"/>
                      </a:cubicBezTo>
                      <a:cubicBezTo>
                        <a:pt x="36179" y="273687"/>
                        <a:pt x="122933" y="355182"/>
                        <a:pt x="276226" y="490611"/>
                      </a:cubicBezTo>
                      <a:cubicBezTo>
                        <a:pt x="276450" y="490834"/>
                        <a:pt x="276748" y="491132"/>
                        <a:pt x="276972" y="491356"/>
                      </a:cubicBezTo>
                      <a:lnTo>
                        <a:pt x="304349" y="518546"/>
                      </a:lnTo>
                      <a:lnTo>
                        <a:pt x="331725" y="491356"/>
                      </a:lnTo>
                      <a:cubicBezTo>
                        <a:pt x="331949" y="491132"/>
                        <a:pt x="332247" y="490834"/>
                        <a:pt x="332471" y="490611"/>
                      </a:cubicBezTo>
                      <a:cubicBezTo>
                        <a:pt x="485764" y="355182"/>
                        <a:pt x="572518" y="273762"/>
                        <a:pt x="572518" y="175282"/>
                      </a:cubicBezTo>
                      <a:cubicBezTo>
                        <a:pt x="572518" y="97213"/>
                        <a:pt x="511350" y="36129"/>
                        <a:pt x="433249" y="36129"/>
                      </a:cubicBezTo>
                      <a:cubicBezTo>
                        <a:pt x="390282" y="36129"/>
                        <a:pt x="346196" y="56689"/>
                        <a:pt x="318149" y="89764"/>
                      </a:cubicBezTo>
                      <a:cubicBezTo>
                        <a:pt x="314717" y="93861"/>
                        <a:pt x="309645" y="96170"/>
                        <a:pt x="304349" y="96170"/>
                      </a:cubicBezTo>
                      <a:cubicBezTo>
                        <a:pt x="299052" y="96170"/>
                        <a:pt x="293980" y="93861"/>
                        <a:pt x="290548" y="89764"/>
                      </a:cubicBezTo>
                      <a:cubicBezTo>
                        <a:pt x="262501" y="56689"/>
                        <a:pt x="218415" y="36129"/>
                        <a:pt x="175448" y="36129"/>
                      </a:cubicBezTo>
                      <a:close/>
                      <a:moveTo>
                        <a:pt x="175448" y="0"/>
                      </a:moveTo>
                      <a:cubicBezTo>
                        <a:pt x="222891" y="0"/>
                        <a:pt x="269736" y="19145"/>
                        <a:pt x="304349" y="51847"/>
                      </a:cubicBezTo>
                      <a:cubicBezTo>
                        <a:pt x="338961" y="19145"/>
                        <a:pt x="385807" y="0"/>
                        <a:pt x="433249" y="0"/>
                      </a:cubicBezTo>
                      <a:cubicBezTo>
                        <a:pt x="531640" y="0"/>
                        <a:pt x="608697" y="77026"/>
                        <a:pt x="608697" y="175282"/>
                      </a:cubicBezTo>
                      <a:cubicBezTo>
                        <a:pt x="608697" y="230258"/>
                        <a:pt x="586020" y="283446"/>
                        <a:pt x="537309" y="342593"/>
                      </a:cubicBezTo>
                      <a:cubicBezTo>
                        <a:pt x="494865" y="394291"/>
                        <a:pt x="435711" y="447628"/>
                        <a:pt x="356864" y="517354"/>
                      </a:cubicBezTo>
                      <a:lnTo>
                        <a:pt x="317104" y="556835"/>
                      </a:lnTo>
                      <a:cubicBezTo>
                        <a:pt x="313598" y="560336"/>
                        <a:pt x="308973" y="562124"/>
                        <a:pt x="304349" y="562124"/>
                      </a:cubicBezTo>
                      <a:cubicBezTo>
                        <a:pt x="299724" y="562124"/>
                        <a:pt x="295099" y="560336"/>
                        <a:pt x="291593" y="556835"/>
                      </a:cubicBezTo>
                      <a:lnTo>
                        <a:pt x="251834" y="517354"/>
                      </a:lnTo>
                      <a:cubicBezTo>
                        <a:pt x="172986" y="447628"/>
                        <a:pt x="113832" y="394291"/>
                        <a:pt x="71388" y="342593"/>
                      </a:cubicBezTo>
                      <a:cubicBezTo>
                        <a:pt x="22677" y="283446"/>
                        <a:pt x="0" y="230258"/>
                        <a:pt x="0" y="175282"/>
                      </a:cubicBezTo>
                      <a:cubicBezTo>
                        <a:pt x="0" y="77026"/>
                        <a:pt x="77057" y="0"/>
                        <a:pt x="17544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8" name="组合 217"/>
              <p:cNvGrpSpPr/>
              <p:nvPr/>
            </p:nvGrpSpPr>
            <p:grpSpPr>
              <a:xfrm>
                <a:off x="2299837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22" name="椭圆 221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23" name="椭圆 102"/>
                <p:cNvSpPr/>
                <p:nvPr/>
              </p:nvSpPr>
              <p:spPr>
                <a:xfrm>
                  <a:off x="6613430" y="769833"/>
                  <a:ext cx="175990" cy="126294"/>
                </a:xfrm>
                <a:custGeom>
                  <a:avLst/>
                  <a:gdLst>
                    <a:gd name="connsiteX0" fmla="*/ 533228 w 606862"/>
                    <a:gd name="connsiteY0" fmla="*/ 69781 h 435499"/>
                    <a:gd name="connsiteX1" fmla="*/ 528214 w 606862"/>
                    <a:gd name="connsiteY1" fmla="*/ 81924 h 435499"/>
                    <a:gd name="connsiteX2" fmla="*/ 515122 w 606862"/>
                    <a:gd name="connsiteY2" fmla="*/ 82851 h 435499"/>
                    <a:gd name="connsiteX3" fmla="*/ 513543 w 606862"/>
                    <a:gd name="connsiteY3" fmla="*/ 87671 h 435499"/>
                    <a:gd name="connsiteX4" fmla="*/ 523571 w 606862"/>
                    <a:gd name="connsiteY4" fmla="*/ 96107 h 435499"/>
                    <a:gd name="connsiteX5" fmla="*/ 520414 w 606862"/>
                    <a:gd name="connsiteY5" fmla="*/ 108806 h 435499"/>
                    <a:gd name="connsiteX6" fmla="*/ 524500 w 606862"/>
                    <a:gd name="connsiteY6" fmla="*/ 111773 h 435499"/>
                    <a:gd name="connsiteX7" fmla="*/ 535643 w 606862"/>
                    <a:gd name="connsiteY7" fmla="*/ 104913 h 435499"/>
                    <a:gd name="connsiteX8" fmla="*/ 546785 w 606862"/>
                    <a:gd name="connsiteY8" fmla="*/ 111773 h 435499"/>
                    <a:gd name="connsiteX9" fmla="*/ 550871 w 606862"/>
                    <a:gd name="connsiteY9" fmla="*/ 108806 h 435499"/>
                    <a:gd name="connsiteX10" fmla="*/ 547807 w 606862"/>
                    <a:gd name="connsiteY10" fmla="*/ 96107 h 435499"/>
                    <a:gd name="connsiteX11" fmla="*/ 557835 w 606862"/>
                    <a:gd name="connsiteY11" fmla="*/ 87671 h 435499"/>
                    <a:gd name="connsiteX12" fmla="*/ 556349 w 606862"/>
                    <a:gd name="connsiteY12" fmla="*/ 82851 h 435499"/>
                    <a:gd name="connsiteX13" fmla="*/ 543257 w 606862"/>
                    <a:gd name="connsiteY13" fmla="*/ 81924 h 435499"/>
                    <a:gd name="connsiteX14" fmla="*/ 538242 w 606862"/>
                    <a:gd name="connsiteY14" fmla="*/ 69781 h 435499"/>
                    <a:gd name="connsiteX15" fmla="*/ 533228 w 606862"/>
                    <a:gd name="connsiteY15" fmla="*/ 69781 h 435499"/>
                    <a:gd name="connsiteX16" fmla="*/ 474173 w 606862"/>
                    <a:gd name="connsiteY16" fmla="*/ 69781 h 435499"/>
                    <a:gd name="connsiteX17" fmla="*/ 469159 w 606862"/>
                    <a:gd name="connsiteY17" fmla="*/ 81924 h 435499"/>
                    <a:gd name="connsiteX18" fmla="*/ 456066 w 606862"/>
                    <a:gd name="connsiteY18" fmla="*/ 82851 h 435499"/>
                    <a:gd name="connsiteX19" fmla="*/ 454488 w 606862"/>
                    <a:gd name="connsiteY19" fmla="*/ 87671 h 435499"/>
                    <a:gd name="connsiteX20" fmla="*/ 464516 w 606862"/>
                    <a:gd name="connsiteY20" fmla="*/ 96107 h 435499"/>
                    <a:gd name="connsiteX21" fmla="*/ 461359 w 606862"/>
                    <a:gd name="connsiteY21" fmla="*/ 108806 h 435499"/>
                    <a:gd name="connsiteX22" fmla="*/ 465445 w 606862"/>
                    <a:gd name="connsiteY22" fmla="*/ 111773 h 435499"/>
                    <a:gd name="connsiteX23" fmla="*/ 476587 w 606862"/>
                    <a:gd name="connsiteY23" fmla="*/ 104913 h 435499"/>
                    <a:gd name="connsiteX24" fmla="*/ 487730 w 606862"/>
                    <a:gd name="connsiteY24" fmla="*/ 111773 h 435499"/>
                    <a:gd name="connsiteX25" fmla="*/ 491815 w 606862"/>
                    <a:gd name="connsiteY25" fmla="*/ 108806 h 435499"/>
                    <a:gd name="connsiteX26" fmla="*/ 488751 w 606862"/>
                    <a:gd name="connsiteY26" fmla="*/ 96107 h 435499"/>
                    <a:gd name="connsiteX27" fmla="*/ 498779 w 606862"/>
                    <a:gd name="connsiteY27" fmla="*/ 87671 h 435499"/>
                    <a:gd name="connsiteX28" fmla="*/ 497294 w 606862"/>
                    <a:gd name="connsiteY28" fmla="*/ 82851 h 435499"/>
                    <a:gd name="connsiteX29" fmla="*/ 484201 w 606862"/>
                    <a:gd name="connsiteY29" fmla="*/ 81924 h 435499"/>
                    <a:gd name="connsiteX30" fmla="*/ 479187 w 606862"/>
                    <a:gd name="connsiteY30" fmla="*/ 69781 h 435499"/>
                    <a:gd name="connsiteX31" fmla="*/ 474173 w 606862"/>
                    <a:gd name="connsiteY31" fmla="*/ 69781 h 435499"/>
                    <a:gd name="connsiteX32" fmla="*/ 415117 w 606862"/>
                    <a:gd name="connsiteY32" fmla="*/ 69781 h 435499"/>
                    <a:gd name="connsiteX33" fmla="*/ 410103 w 606862"/>
                    <a:gd name="connsiteY33" fmla="*/ 81924 h 435499"/>
                    <a:gd name="connsiteX34" fmla="*/ 397011 w 606862"/>
                    <a:gd name="connsiteY34" fmla="*/ 82851 h 435499"/>
                    <a:gd name="connsiteX35" fmla="*/ 395432 w 606862"/>
                    <a:gd name="connsiteY35" fmla="*/ 87671 h 435499"/>
                    <a:gd name="connsiteX36" fmla="*/ 405460 w 606862"/>
                    <a:gd name="connsiteY36" fmla="*/ 96107 h 435499"/>
                    <a:gd name="connsiteX37" fmla="*/ 402303 w 606862"/>
                    <a:gd name="connsiteY37" fmla="*/ 108806 h 435499"/>
                    <a:gd name="connsiteX38" fmla="*/ 406389 w 606862"/>
                    <a:gd name="connsiteY38" fmla="*/ 111773 h 435499"/>
                    <a:gd name="connsiteX39" fmla="*/ 417532 w 606862"/>
                    <a:gd name="connsiteY39" fmla="*/ 104913 h 435499"/>
                    <a:gd name="connsiteX40" fmla="*/ 428674 w 606862"/>
                    <a:gd name="connsiteY40" fmla="*/ 111773 h 435499"/>
                    <a:gd name="connsiteX41" fmla="*/ 432760 w 606862"/>
                    <a:gd name="connsiteY41" fmla="*/ 108806 h 435499"/>
                    <a:gd name="connsiteX42" fmla="*/ 429696 w 606862"/>
                    <a:gd name="connsiteY42" fmla="*/ 96107 h 435499"/>
                    <a:gd name="connsiteX43" fmla="*/ 439724 w 606862"/>
                    <a:gd name="connsiteY43" fmla="*/ 87671 h 435499"/>
                    <a:gd name="connsiteX44" fmla="*/ 438238 w 606862"/>
                    <a:gd name="connsiteY44" fmla="*/ 82851 h 435499"/>
                    <a:gd name="connsiteX45" fmla="*/ 425146 w 606862"/>
                    <a:gd name="connsiteY45" fmla="*/ 81924 h 435499"/>
                    <a:gd name="connsiteX46" fmla="*/ 420132 w 606862"/>
                    <a:gd name="connsiteY46" fmla="*/ 69781 h 435499"/>
                    <a:gd name="connsiteX47" fmla="*/ 415117 w 606862"/>
                    <a:gd name="connsiteY47" fmla="*/ 69781 h 435499"/>
                    <a:gd name="connsiteX48" fmla="*/ 436010 w 606862"/>
                    <a:gd name="connsiteY48" fmla="*/ 3780 h 435499"/>
                    <a:gd name="connsiteX49" fmla="*/ 517257 w 606862"/>
                    <a:gd name="connsiteY49" fmla="*/ 3780 h 435499"/>
                    <a:gd name="connsiteX50" fmla="*/ 606862 w 606862"/>
                    <a:gd name="connsiteY50" fmla="*/ 93140 h 435499"/>
                    <a:gd name="connsiteX51" fmla="*/ 517257 w 606862"/>
                    <a:gd name="connsiteY51" fmla="*/ 182594 h 435499"/>
                    <a:gd name="connsiteX52" fmla="*/ 456438 w 606862"/>
                    <a:gd name="connsiteY52" fmla="*/ 182594 h 435499"/>
                    <a:gd name="connsiteX53" fmla="*/ 415210 w 606862"/>
                    <a:gd name="connsiteY53" fmla="*/ 223751 h 435499"/>
                    <a:gd name="connsiteX54" fmla="*/ 407689 w 606862"/>
                    <a:gd name="connsiteY54" fmla="*/ 220692 h 435499"/>
                    <a:gd name="connsiteX55" fmla="*/ 407689 w 606862"/>
                    <a:gd name="connsiteY55" fmla="*/ 178051 h 435499"/>
                    <a:gd name="connsiteX56" fmla="*/ 346405 w 606862"/>
                    <a:gd name="connsiteY56" fmla="*/ 93233 h 435499"/>
                    <a:gd name="connsiteX57" fmla="*/ 436010 w 606862"/>
                    <a:gd name="connsiteY57" fmla="*/ 3780 h 435499"/>
                    <a:gd name="connsiteX58" fmla="*/ 140854 w 606862"/>
                    <a:gd name="connsiteY58" fmla="*/ 207 h 435499"/>
                    <a:gd name="connsiteX59" fmla="*/ 216621 w 606862"/>
                    <a:gd name="connsiteY59" fmla="*/ 856 h 435499"/>
                    <a:gd name="connsiteX60" fmla="*/ 272145 w 606862"/>
                    <a:gd name="connsiteY60" fmla="*/ 33762 h 435499"/>
                    <a:gd name="connsiteX61" fmla="*/ 302693 w 606862"/>
                    <a:gd name="connsiteY61" fmla="*/ 122934 h 435499"/>
                    <a:gd name="connsiteX62" fmla="*/ 310400 w 606862"/>
                    <a:gd name="connsiteY62" fmla="*/ 158343 h 435499"/>
                    <a:gd name="connsiteX63" fmla="*/ 293130 w 606862"/>
                    <a:gd name="connsiteY63" fmla="*/ 188098 h 435499"/>
                    <a:gd name="connsiteX64" fmla="*/ 281152 w 606862"/>
                    <a:gd name="connsiteY64" fmla="*/ 220819 h 435499"/>
                    <a:gd name="connsiteX65" fmla="*/ 281152 w 606862"/>
                    <a:gd name="connsiteY65" fmla="*/ 260863 h 435499"/>
                    <a:gd name="connsiteX66" fmla="*/ 283287 w 606862"/>
                    <a:gd name="connsiteY66" fmla="*/ 264385 h 435499"/>
                    <a:gd name="connsiteX67" fmla="*/ 407057 w 606862"/>
                    <a:gd name="connsiteY67" fmla="*/ 343732 h 435499"/>
                    <a:gd name="connsiteX68" fmla="*/ 422192 w 606862"/>
                    <a:gd name="connsiteY68" fmla="*/ 375989 h 435499"/>
                    <a:gd name="connsiteX69" fmla="*/ 422192 w 606862"/>
                    <a:gd name="connsiteY69" fmla="*/ 435406 h 435499"/>
                    <a:gd name="connsiteX70" fmla="*/ 238533 w 606862"/>
                    <a:gd name="connsiteY70" fmla="*/ 435406 h 435499"/>
                    <a:gd name="connsiteX71" fmla="*/ 220520 w 606862"/>
                    <a:gd name="connsiteY71" fmla="*/ 352816 h 435499"/>
                    <a:gd name="connsiteX72" fmla="*/ 210957 w 606862"/>
                    <a:gd name="connsiteY72" fmla="*/ 299331 h 435499"/>
                    <a:gd name="connsiteX73" fmla="*/ 201393 w 606862"/>
                    <a:gd name="connsiteY73" fmla="*/ 352816 h 435499"/>
                    <a:gd name="connsiteX74" fmla="*/ 183566 w 606862"/>
                    <a:gd name="connsiteY74" fmla="*/ 435499 h 435499"/>
                    <a:gd name="connsiteX75" fmla="*/ 0 w 606862"/>
                    <a:gd name="connsiteY75" fmla="*/ 435499 h 435499"/>
                    <a:gd name="connsiteX76" fmla="*/ 0 w 606862"/>
                    <a:gd name="connsiteY76" fmla="*/ 376082 h 435499"/>
                    <a:gd name="connsiteX77" fmla="*/ 15135 w 606862"/>
                    <a:gd name="connsiteY77" fmla="*/ 343824 h 435499"/>
                    <a:gd name="connsiteX78" fmla="*/ 138905 w 606862"/>
                    <a:gd name="connsiteY78" fmla="*/ 264478 h 435499"/>
                    <a:gd name="connsiteX79" fmla="*/ 141040 w 606862"/>
                    <a:gd name="connsiteY79" fmla="*/ 261049 h 435499"/>
                    <a:gd name="connsiteX80" fmla="*/ 141040 w 606862"/>
                    <a:gd name="connsiteY80" fmla="*/ 221005 h 435499"/>
                    <a:gd name="connsiteX81" fmla="*/ 128970 w 606862"/>
                    <a:gd name="connsiteY81" fmla="*/ 188191 h 435499"/>
                    <a:gd name="connsiteX82" fmla="*/ 111792 w 606862"/>
                    <a:gd name="connsiteY82" fmla="*/ 158436 h 435499"/>
                    <a:gd name="connsiteX83" fmla="*/ 118942 w 606862"/>
                    <a:gd name="connsiteY83" fmla="*/ 123120 h 435499"/>
                    <a:gd name="connsiteX84" fmla="*/ 149397 w 606862"/>
                    <a:gd name="connsiteY84" fmla="*/ 18560 h 435499"/>
                    <a:gd name="connsiteX85" fmla="*/ 140854 w 606862"/>
                    <a:gd name="connsiteY85" fmla="*/ 207 h 435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6862" h="435499">
                      <a:moveTo>
                        <a:pt x="533228" y="69781"/>
                      </a:moveTo>
                      <a:lnTo>
                        <a:pt x="528214" y="81924"/>
                      </a:lnTo>
                      <a:lnTo>
                        <a:pt x="515122" y="82851"/>
                      </a:lnTo>
                      <a:cubicBezTo>
                        <a:pt x="512615" y="83036"/>
                        <a:pt x="511686" y="86095"/>
                        <a:pt x="513543" y="87671"/>
                      </a:cubicBezTo>
                      <a:lnTo>
                        <a:pt x="523571" y="96107"/>
                      </a:lnTo>
                      <a:lnTo>
                        <a:pt x="520414" y="108806"/>
                      </a:lnTo>
                      <a:cubicBezTo>
                        <a:pt x="519857" y="111217"/>
                        <a:pt x="522457" y="113163"/>
                        <a:pt x="524500" y="111773"/>
                      </a:cubicBezTo>
                      <a:lnTo>
                        <a:pt x="535643" y="104913"/>
                      </a:lnTo>
                      <a:lnTo>
                        <a:pt x="546785" y="111773"/>
                      </a:lnTo>
                      <a:cubicBezTo>
                        <a:pt x="548921" y="113163"/>
                        <a:pt x="551521" y="111217"/>
                        <a:pt x="550871" y="108806"/>
                      </a:cubicBezTo>
                      <a:lnTo>
                        <a:pt x="547807" y="96107"/>
                      </a:lnTo>
                      <a:lnTo>
                        <a:pt x="557835" y="87671"/>
                      </a:lnTo>
                      <a:cubicBezTo>
                        <a:pt x="559785" y="86095"/>
                        <a:pt x="558856" y="83036"/>
                        <a:pt x="556349" y="82851"/>
                      </a:cubicBezTo>
                      <a:lnTo>
                        <a:pt x="543257" y="81924"/>
                      </a:lnTo>
                      <a:lnTo>
                        <a:pt x="538242" y="69781"/>
                      </a:lnTo>
                      <a:cubicBezTo>
                        <a:pt x="537407" y="67463"/>
                        <a:pt x="534157" y="67463"/>
                        <a:pt x="533228" y="69781"/>
                      </a:cubicBezTo>
                      <a:close/>
                      <a:moveTo>
                        <a:pt x="474173" y="69781"/>
                      </a:moveTo>
                      <a:lnTo>
                        <a:pt x="469159" y="81924"/>
                      </a:lnTo>
                      <a:lnTo>
                        <a:pt x="456066" y="82851"/>
                      </a:lnTo>
                      <a:cubicBezTo>
                        <a:pt x="453559" y="83036"/>
                        <a:pt x="452631" y="86095"/>
                        <a:pt x="454488" y="87671"/>
                      </a:cubicBezTo>
                      <a:lnTo>
                        <a:pt x="464516" y="96107"/>
                      </a:lnTo>
                      <a:lnTo>
                        <a:pt x="461359" y="108806"/>
                      </a:lnTo>
                      <a:cubicBezTo>
                        <a:pt x="460802" y="111217"/>
                        <a:pt x="463402" y="113163"/>
                        <a:pt x="465445" y="111773"/>
                      </a:cubicBezTo>
                      <a:lnTo>
                        <a:pt x="476587" y="104913"/>
                      </a:lnTo>
                      <a:lnTo>
                        <a:pt x="487730" y="111773"/>
                      </a:lnTo>
                      <a:cubicBezTo>
                        <a:pt x="489865" y="113163"/>
                        <a:pt x="492465" y="111217"/>
                        <a:pt x="491815" y="108806"/>
                      </a:cubicBezTo>
                      <a:lnTo>
                        <a:pt x="488751" y="96107"/>
                      </a:lnTo>
                      <a:lnTo>
                        <a:pt x="498779" y="87671"/>
                      </a:lnTo>
                      <a:cubicBezTo>
                        <a:pt x="500729" y="86095"/>
                        <a:pt x="499615" y="83036"/>
                        <a:pt x="497294" y="82851"/>
                      </a:cubicBezTo>
                      <a:lnTo>
                        <a:pt x="484201" y="81924"/>
                      </a:lnTo>
                      <a:lnTo>
                        <a:pt x="479187" y="69781"/>
                      </a:lnTo>
                      <a:cubicBezTo>
                        <a:pt x="478351" y="67463"/>
                        <a:pt x="475101" y="67463"/>
                        <a:pt x="474173" y="69781"/>
                      </a:cubicBezTo>
                      <a:close/>
                      <a:moveTo>
                        <a:pt x="415117" y="69781"/>
                      </a:moveTo>
                      <a:lnTo>
                        <a:pt x="410103" y="81924"/>
                      </a:lnTo>
                      <a:lnTo>
                        <a:pt x="397011" y="82851"/>
                      </a:lnTo>
                      <a:cubicBezTo>
                        <a:pt x="394504" y="83036"/>
                        <a:pt x="393575" y="86095"/>
                        <a:pt x="395432" y="87671"/>
                      </a:cubicBezTo>
                      <a:lnTo>
                        <a:pt x="405460" y="96107"/>
                      </a:lnTo>
                      <a:lnTo>
                        <a:pt x="402303" y="108806"/>
                      </a:lnTo>
                      <a:cubicBezTo>
                        <a:pt x="401746" y="111217"/>
                        <a:pt x="404346" y="113163"/>
                        <a:pt x="406389" y="111773"/>
                      </a:cubicBezTo>
                      <a:lnTo>
                        <a:pt x="417532" y="104913"/>
                      </a:lnTo>
                      <a:lnTo>
                        <a:pt x="428674" y="111773"/>
                      </a:lnTo>
                      <a:cubicBezTo>
                        <a:pt x="430810" y="113163"/>
                        <a:pt x="433410" y="111217"/>
                        <a:pt x="432760" y="108806"/>
                      </a:cubicBezTo>
                      <a:lnTo>
                        <a:pt x="429696" y="96107"/>
                      </a:lnTo>
                      <a:lnTo>
                        <a:pt x="439724" y="87671"/>
                      </a:lnTo>
                      <a:cubicBezTo>
                        <a:pt x="441581" y="86095"/>
                        <a:pt x="440560" y="83036"/>
                        <a:pt x="438238" y="82851"/>
                      </a:cubicBezTo>
                      <a:lnTo>
                        <a:pt x="425146" y="81924"/>
                      </a:lnTo>
                      <a:lnTo>
                        <a:pt x="420132" y="69781"/>
                      </a:lnTo>
                      <a:cubicBezTo>
                        <a:pt x="419296" y="67463"/>
                        <a:pt x="416046" y="67463"/>
                        <a:pt x="415117" y="69781"/>
                      </a:cubicBezTo>
                      <a:close/>
                      <a:moveTo>
                        <a:pt x="436010" y="3780"/>
                      </a:moveTo>
                      <a:lnTo>
                        <a:pt x="517257" y="3780"/>
                      </a:lnTo>
                      <a:cubicBezTo>
                        <a:pt x="566749" y="3780"/>
                        <a:pt x="606862" y="43825"/>
                        <a:pt x="606862" y="93140"/>
                      </a:cubicBezTo>
                      <a:cubicBezTo>
                        <a:pt x="606862" y="142548"/>
                        <a:pt x="566749" y="182594"/>
                        <a:pt x="517257" y="182594"/>
                      </a:cubicBezTo>
                      <a:lnTo>
                        <a:pt x="456438" y="182594"/>
                      </a:lnTo>
                      <a:lnTo>
                        <a:pt x="415210" y="223751"/>
                      </a:lnTo>
                      <a:cubicBezTo>
                        <a:pt x="412517" y="226625"/>
                        <a:pt x="407689" y="224678"/>
                        <a:pt x="407689" y="220692"/>
                      </a:cubicBezTo>
                      <a:lnTo>
                        <a:pt x="407689" y="178051"/>
                      </a:lnTo>
                      <a:cubicBezTo>
                        <a:pt x="372126" y="166279"/>
                        <a:pt x="346405" y="132815"/>
                        <a:pt x="346405" y="93233"/>
                      </a:cubicBezTo>
                      <a:cubicBezTo>
                        <a:pt x="346405" y="43825"/>
                        <a:pt x="386518" y="3780"/>
                        <a:pt x="436010" y="3780"/>
                      </a:cubicBezTo>
                      <a:close/>
                      <a:moveTo>
                        <a:pt x="140854" y="207"/>
                      </a:moveTo>
                      <a:cubicBezTo>
                        <a:pt x="140854" y="207"/>
                        <a:pt x="191922" y="5954"/>
                        <a:pt x="216621" y="856"/>
                      </a:cubicBezTo>
                      <a:cubicBezTo>
                        <a:pt x="241412" y="-4335"/>
                        <a:pt x="267874" y="15038"/>
                        <a:pt x="272145" y="33762"/>
                      </a:cubicBezTo>
                      <a:cubicBezTo>
                        <a:pt x="272145" y="33762"/>
                        <a:pt x="322099" y="33948"/>
                        <a:pt x="302693" y="122934"/>
                      </a:cubicBezTo>
                      <a:cubicBezTo>
                        <a:pt x="310493" y="122563"/>
                        <a:pt x="318942" y="128032"/>
                        <a:pt x="310400" y="158343"/>
                      </a:cubicBezTo>
                      <a:cubicBezTo>
                        <a:pt x="303807" y="181331"/>
                        <a:pt x="297772" y="187727"/>
                        <a:pt x="293130" y="188098"/>
                      </a:cubicBezTo>
                      <a:cubicBezTo>
                        <a:pt x="291551" y="198480"/>
                        <a:pt x="287466" y="209974"/>
                        <a:pt x="281152" y="220819"/>
                      </a:cubicBezTo>
                      <a:lnTo>
                        <a:pt x="281152" y="260863"/>
                      </a:lnTo>
                      <a:cubicBezTo>
                        <a:pt x="281152" y="262346"/>
                        <a:pt x="281895" y="263737"/>
                        <a:pt x="283287" y="264385"/>
                      </a:cubicBezTo>
                      <a:cubicBezTo>
                        <a:pt x="294987" y="270133"/>
                        <a:pt x="353204" y="299424"/>
                        <a:pt x="407057" y="343732"/>
                      </a:cubicBezTo>
                      <a:cubicBezTo>
                        <a:pt x="416714" y="351611"/>
                        <a:pt x="422192" y="363476"/>
                        <a:pt x="422192" y="375989"/>
                      </a:cubicBezTo>
                      <a:lnTo>
                        <a:pt x="422192" y="435406"/>
                      </a:lnTo>
                      <a:lnTo>
                        <a:pt x="238533" y="435406"/>
                      </a:lnTo>
                      <a:lnTo>
                        <a:pt x="220520" y="352816"/>
                      </a:lnTo>
                      <a:cubicBezTo>
                        <a:pt x="257104" y="301834"/>
                        <a:pt x="217735" y="299331"/>
                        <a:pt x="210957" y="299331"/>
                      </a:cubicBezTo>
                      <a:cubicBezTo>
                        <a:pt x="204179" y="299424"/>
                        <a:pt x="164810" y="301834"/>
                        <a:pt x="201393" y="352816"/>
                      </a:cubicBezTo>
                      <a:lnTo>
                        <a:pt x="183566" y="435499"/>
                      </a:lnTo>
                      <a:lnTo>
                        <a:pt x="0" y="435499"/>
                      </a:lnTo>
                      <a:lnTo>
                        <a:pt x="0" y="376082"/>
                      </a:lnTo>
                      <a:cubicBezTo>
                        <a:pt x="0" y="363754"/>
                        <a:pt x="5478" y="351703"/>
                        <a:pt x="15135" y="343824"/>
                      </a:cubicBezTo>
                      <a:cubicBezTo>
                        <a:pt x="68988" y="299609"/>
                        <a:pt x="127113" y="270318"/>
                        <a:pt x="138905" y="264478"/>
                      </a:cubicBezTo>
                      <a:cubicBezTo>
                        <a:pt x="140112" y="263829"/>
                        <a:pt x="141040" y="262532"/>
                        <a:pt x="141040" y="261049"/>
                      </a:cubicBezTo>
                      <a:lnTo>
                        <a:pt x="141040" y="221005"/>
                      </a:lnTo>
                      <a:cubicBezTo>
                        <a:pt x="134726" y="210067"/>
                        <a:pt x="130641" y="198573"/>
                        <a:pt x="128970" y="188191"/>
                      </a:cubicBezTo>
                      <a:cubicBezTo>
                        <a:pt x="124420" y="187820"/>
                        <a:pt x="118385" y="181424"/>
                        <a:pt x="111792" y="158436"/>
                      </a:cubicBezTo>
                      <a:cubicBezTo>
                        <a:pt x="103528" y="128867"/>
                        <a:pt x="111328" y="123120"/>
                        <a:pt x="118942" y="123120"/>
                      </a:cubicBezTo>
                      <a:cubicBezTo>
                        <a:pt x="114856" y="105786"/>
                        <a:pt x="104643" y="45813"/>
                        <a:pt x="149397" y="18560"/>
                      </a:cubicBezTo>
                      <a:cubicBezTo>
                        <a:pt x="149397" y="18560"/>
                        <a:pt x="140112" y="10960"/>
                        <a:pt x="140854" y="20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9" name="组合 218"/>
              <p:cNvGrpSpPr/>
              <p:nvPr/>
            </p:nvGrpSpPr>
            <p:grpSpPr>
              <a:xfrm>
                <a:off x="2824161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20" name="椭圆 219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21" name="椭圆 160"/>
                <p:cNvSpPr/>
                <p:nvPr/>
              </p:nvSpPr>
              <p:spPr>
                <a:xfrm>
                  <a:off x="6650318" y="744986"/>
                  <a:ext cx="102212" cy="175990"/>
                </a:xfrm>
                <a:custGeom>
                  <a:avLst/>
                  <a:gdLst>
                    <a:gd name="T0" fmla="*/ 472622 w 604011"/>
                    <a:gd name="T1" fmla="*/ 472622 w 604011"/>
                    <a:gd name="T2" fmla="*/ 472622 w 604011"/>
                    <a:gd name="T3" fmla="*/ 472622 w 604011"/>
                    <a:gd name="T4" fmla="*/ 472622 w 604011"/>
                    <a:gd name="T5" fmla="*/ 472622 w 604011"/>
                    <a:gd name="T6" fmla="*/ 472622 w 604011"/>
                    <a:gd name="T7" fmla="*/ 472622 w 604011"/>
                    <a:gd name="T8" fmla="*/ 472622 w 604011"/>
                    <a:gd name="T9" fmla="*/ 472622 w 604011"/>
                    <a:gd name="T10" fmla="*/ 472622 w 604011"/>
                    <a:gd name="T11" fmla="*/ 472622 w 604011"/>
                    <a:gd name="T12" fmla="*/ 472622 w 604011"/>
                    <a:gd name="T13" fmla="*/ 472622 w 604011"/>
                    <a:gd name="T14" fmla="*/ 472622 w 604011"/>
                    <a:gd name="T15" fmla="*/ 472622 w 604011"/>
                    <a:gd name="T16" fmla="*/ 472622 w 604011"/>
                    <a:gd name="T17" fmla="*/ 472622 w 604011"/>
                    <a:gd name="T18" fmla="*/ 472622 w 604011"/>
                    <a:gd name="T19" fmla="*/ 472622 w 604011"/>
                    <a:gd name="T20" fmla="*/ 472622 w 604011"/>
                    <a:gd name="T21" fmla="*/ 472622 w 604011"/>
                    <a:gd name="T22" fmla="*/ 472622 w 604011"/>
                    <a:gd name="T23" fmla="*/ 472622 w 604011"/>
                    <a:gd name="T24" fmla="*/ 472622 w 604011"/>
                    <a:gd name="T25" fmla="*/ 472622 w 604011"/>
                    <a:gd name="T26" fmla="*/ 472622 w 604011"/>
                    <a:gd name="T27" fmla="*/ 472622 w 604011"/>
                    <a:gd name="T28" fmla="*/ 472622 w 604011"/>
                    <a:gd name="T29" fmla="*/ 472622 w 604011"/>
                    <a:gd name="T30" fmla="*/ 472622 w 604011"/>
                    <a:gd name="T31" fmla="*/ 472622 w 604011"/>
                    <a:gd name="T32" fmla="*/ 472622 w 604011"/>
                    <a:gd name="T33" fmla="*/ 472622 w 604011"/>
                    <a:gd name="T34" fmla="*/ 472622 w 604011"/>
                    <a:gd name="T35" fmla="*/ 472622 w 604011"/>
                    <a:gd name="T36" fmla="*/ 472622 w 604011"/>
                    <a:gd name="T37" fmla="*/ 472622 w 604011"/>
                    <a:gd name="T38" fmla="*/ 472622 w 604011"/>
                    <a:gd name="T39" fmla="*/ 472622 w 604011"/>
                    <a:gd name="T40" fmla="*/ 472622 w 604011"/>
                    <a:gd name="T41" fmla="*/ 472622 w 604011"/>
                    <a:gd name="T42" fmla="*/ 472622 w 604011"/>
                    <a:gd name="T43" fmla="*/ 472622 w 604011"/>
                    <a:gd name="T44" fmla="*/ 472622 w 604011"/>
                    <a:gd name="T45" fmla="*/ 472622 w 604011"/>
                    <a:gd name="T46" fmla="*/ 472622 w 604011"/>
                    <a:gd name="T47" fmla="*/ 472622 w 604011"/>
                    <a:gd name="T48" fmla="*/ 472622 w 604011"/>
                    <a:gd name="T49" fmla="*/ 472622 w 604011"/>
                    <a:gd name="T50" fmla="*/ 472622 w 604011"/>
                    <a:gd name="T51" fmla="*/ 472622 w 604011"/>
                    <a:gd name="T52" fmla="*/ 472622 w 604011"/>
                    <a:gd name="T53" fmla="*/ 472622 w 604011"/>
                    <a:gd name="T54" fmla="*/ 472622 w 604011"/>
                    <a:gd name="T55" fmla="*/ 472622 w 604011"/>
                    <a:gd name="T56" fmla="*/ 472622 w 604011"/>
                    <a:gd name="T57" fmla="*/ 472622 w 604011"/>
                    <a:gd name="T58" fmla="*/ 472622 w 604011"/>
                    <a:gd name="T59" fmla="*/ 472622 w 604011"/>
                    <a:gd name="T60" fmla="*/ 472622 w 604011"/>
                    <a:gd name="T61" fmla="*/ 472622 w 604011"/>
                    <a:gd name="T62" fmla="*/ 472622 w 604011"/>
                    <a:gd name="T63" fmla="*/ 472622 w 604011"/>
                    <a:gd name="T64" fmla="*/ 472622 w 604011"/>
                    <a:gd name="T65" fmla="*/ 472622 w 604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40" h="414">
                      <a:moveTo>
                        <a:pt x="200" y="270"/>
                      </a:moveTo>
                      <a:lnTo>
                        <a:pt x="200" y="217"/>
                      </a:lnTo>
                      <a:cubicBezTo>
                        <a:pt x="200" y="100"/>
                        <a:pt x="151" y="29"/>
                        <a:pt x="130" y="4"/>
                      </a:cubicBezTo>
                      <a:cubicBezTo>
                        <a:pt x="128" y="2"/>
                        <a:pt x="124" y="0"/>
                        <a:pt x="121" y="0"/>
                      </a:cubicBezTo>
                      <a:cubicBezTo>
                        <a:pt x="117" y="0"/>
                        <a:pt x="114" y="1"/>
                        <a:pt x="112" y="4"/>
                      </a:cubicBezTo>
                      <a:cubicBezTo>
                        <a:pt x="91" y="29"/>
                        <a:pt x="40" y="100"/>
                        <a:pt x="40" y="217"/>
                      </a:cubicBezTo>
                      <a:lnTo>
                        <a:pt x="40" y="270"/>
                      </a:lnTo>
                      <a:lnTo>
                        <a:pt x="30" y="276"/>
                      </a:lnTo>
                      <a:cubicBezTo>
                        <a:pt x="12" y="289"/>
                        <a:pt x="0" y="310"/>
                        <a:pt x="0" y="333"/>
                      </a:cubicBezTo>
                      <a:lnTo>
                        <a:pt x="0" y="395"/>
                      </a:lnTo>
                      <a:cubicBezTo>
                        <a:pt x="0" y="399"/>
                        <a:pt x="2" y="403"/>
                        <a:pt x="6" y="404"/>
                      </a:cubicBezTo>
                      <a:cubicBezTo>
                        <a:pt x="9" y="406"/>
                        <a:pt x="13" y="406"/>
                        <a:pt x="16" y="404"/>
                      </a:cubicBezTo>
                      <a:lnTo>
                        <a:pt x="48" y="383"/>
                      </a:lnTo>
                      <a:cubicBezTo>
                        <a:pt x="56" y="377"/>
                        <a:pt x="67" y="374"/>
                        <a:pt x="78" y="374"/>
                      </a:cubicBezTo>
                      <a:lnTo>
                        <a:pt x="101" y="374"/>
                      </a:lnTo>
                      <a:lnTo>
                        <a:pt x="101" y="404"/>
                      </a:lnTo>
                      <a:cubicBezTo>
                        <a:pt x="101" y="410"/>
                        <a:pt x="105" y="414"/>
                        <a:pt x="111" y="414"/>
                      </a:cubicBezTo>
                      <a:lnTo>
                        <a:pt x="129" y="414"/>
                      </a:lnTo>
                      <a:cubicBezTo>
                        <a:pt x="135" y="414"/>
                        <a:pt x="140" y="410"/>
                        <a:pt x="140" y="404"/>
                      </a:cubicBezTo>
                      <a:lnTo>
                        <a:pt x="140" y="374"/>
                      </a:lnTo>
                      <a:lnTo>
                        <a:pt x="163" y="374"/>
                      </a:lnTo>
                      <a:cubicBezTo>
                        <a:pt x="173" y="374"/>
                        <a:pt x="184" y="377"/>
                        <a:pt x="193" y="383"/>
                      </a:cubicBezTo>
                      <a:lnTo>
                        <a:pt x="224" y="404"/>
                      </a:lnTo>
                      <a:cubicBezTo>
                        <a:pt x="227" y="406"/>
                        <a:pt x="231" y="406"/>
                        <a:pt x="235" y="404"/>
                      </a:cubicBezTo>
                      <a:cubicBezTo>
                        <a:pt x="238" y="403"/>
                        <a:pt x="240" y="399"/>
                        <a:pt x="240" y="395"/>
                      </a:cubicBezTo>
                      <a:lnTo>
                        <a:pt x="240" y="333"/>
                      </a:lnTo>
                      <a:cubicBezTo>
                        <a:pt x="240" y="310"/>
                        <a:pt x="229" y="289"/>
                        <a:pt x="210" y="276"/>
                      </a:cubicBezTo>
                      <a:lnTo>
                        <a:pt x="200" y="270"/>
                      </a:lnTo>
                      <a:close/>
                      <a:moveTo>
                        <a:pt x="120" y="187"/>
                      </a:moveTo>
                      <a:cubicBezTo>
                        <a:pt x="101" y="187"/>
                        <a:pt x="85" y="172"/>
                        <a:pt x="85" y="152"/>
                      </a:cubicBezTo>
                      <a:cubicBezTo>
                        <a:pt x="85" y="133"/>
                        <a:pt x="101" y="117"/>
                        <a:pt x="120" y="117"/>
                      </a:cubicBezTo>
                      <a:cubicBezTo>
                        <a:pt x="139" y="117"/>
                        <a:pt x="155" y="133"/>
                        <a:pt x="155" y="152"/>
                      </a:cubicBezTo>
                      <a:cubicBezTo>
                        <a:pt x="155" y="172"/>
                        <a:pt x="139" y="187"/>
                        <a:pt x="120" y="18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28" name="组合 227"/>
          <p:cNvGrpSpPr/>
          <p:nvPr/>
        </p:nvGrpSpPr>
        <p:grpSpPr>
          <a:xfrm>
            <a:off x="6300311" y="1895175"/>
            <a:ext cx="2501951" cy="4306088"/>
            <a:chOff x="1140286" y="1895175"/>
            <a:chExt cx="2501951" cy="4306088"/>
          </a:xfrm>
        </p:grpSpPr>
        <p:sp>
          <p:nvSpPr>
            <p:cNvPr id="229" name="椭圆 228"/>
            <p:cNvSpPr/>
            <p:nvPr/>
          </p:nvSpPr>
          <p:spPr>
            <a:xfrm>
              <a:off x="1140287" y="1895175"/>
              <a:ext cx="2501950" cy="2501952"/>
            </a:xfrm>
            <a:prstGeom prst="ellipse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1140286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传统行业</a:t>
              </a:r>
            </a:p>
          </p:txBody>
        </p:sp>
        <p:grpSp>
          <p:nvGrpSpPr>
            <p:cNvPr id="231" name="组合 230"/>
            <p:cNvGrpSpPr/>
            <p:nvPr/>
          </p:nvGrpSpPr>
          <p:grpSpPr>
            <a:xfrm>
              <a:off x="1708838" y="5891213"/>
              <a:ext cx="1358698" cy="310050"/>
              <a:chOff x="1775513" y="5891213"/>
              <a:chExt cx="1358698" cy="310050"/>
            </a:xfrm>
          </p:grpSpPr>
          <p:grpSp>
            <p:nvGrpSpPr>
              <p:cNvPr id="232" name="组合 231"/>
              <p:cNvGrpSpPr/>
              <p:nvPr/>
            </p:nvGrpSpPr>
            <p:grpSpPr>
              <a:xfrm>
                <a:off x="1775513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39" name="椭圆 238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40" name="椭圆 53"/>
                <p:cNvSpPr/>
                <p:nvPr/>
              </p:nvSpPr>
              <p:spPr>
                <a:xfrm>
                  <a:off x="6613430" y="751718"/>
                  <a:ext cx="175990" cy="162524"/>
                </a:xfrm>
                <a:custGeom>
                  <a:avLst/>
                  <a:gdLst>
                    <a:gd name="connsiteX0" fmla="*/ 186302 w 608697"/>
                    <a:gd name="connsiteY0" fmla="*/ 63862 h 562124"/>
                    <a:gd name="connsiteX1" fmla="*/ 204357 w 608697"/>
                    <a:gd name="connsiteY1" fmla="*/ 81889 h 562124"/>
                    <a:gd name="connsiteX2" fmla="*/ 186302 w 608697"/>
                    <a:gd name="connsiteY2" fmla="*/ 99991 h 562124"/>
                    <a:gd name="connsiteX3" fmla="*/ 99759 w 608697"/>
                    <a:gd name="connsiteY3" fmla="*/ 186326 h 562124"/>
                    <a:gd name="connsiteX4" fmla="*/ 81705 w 608697"/>
                    <a:gd name="connsiteY4" fmla="*/ 204428 h 562124"/>
                    <a:gd name="connsiteX5" fmla="*/ 63650 w 608697"/>
                    <a:gd name="connsiteY5" fmla="*/ 186326 h 562124"/>
                    <a:gd name="connsiteX6" fmla="*/ 186302 w 608697"/>
                    <a:gd name="connsiteY6" fmla="*/ 63862 h 562124"/>
                    <a:gd name="connsiteX7" fmla="*/ 175448 w 608697"/>
                    <a:gd name="connsiteY7" fmla="*/ 36129 h 562124"/>
                    <a:gd name="connsiteX8" fmla="*/ 36179 w 608697"/>
                    <a:gd name="connsiteY8" fmla="*/ 175282 h 562124"/>
                    <a:gd name="connsiteX9" fmla="*/ 276226 w 608697"/>
                    <a:gd name="connsiteY9" fmla="*/ 490611 h 562124"/>
                    <a:gd name="connsiteX10" fmla="*/ 276972 w 608697"/>
                    <a:gd name="connsiteY10" fmla="*/ 491356 h 562124"/>
                    <a:gd name="connsiteX11" fmla="*/ 304349 w 608697"/>
                    <a:gd name="connsiteY11" fmla="*/ 518546 h 562124"/>
                    <a:gd name="connsiteX12" fmla="*/ 331725 w 608697"/>
                    <a:gd name="connsiteY12" fmla="*/ 491356 h 562124"/>
                    <a:gd name="connsiteX13" fmla="*/ 332471 w 608697"/>
                    <a:gd name="connsiteY13" fmla="*/ 490611 h 562124"/>
                    <a:gd name="connsiteX14" fmla="*/ 572518 w 608697"/>
                    <a:gd name="connsiteY14" fmla="*/ 175282 h 562124"/>
                    <a:gd name="connsiteX15" fmla="*/ 433249 w 608697"/>
                    <a:gd name="connsiteY15" fmla="*/ 36129 h 562124"/>
                    <a:gd name="connsiteX16" fmla="*/ 318149 w 608697"/>
                    <a:gd name="connsiteY16" fmla="*/ 89764 h 562124"/>
                    <a:gd name="connsiteX17" fmla="*/ 304349 w 608697"/>
                    <a:gd name="connsiteY17" fmla="*/ 96170 h 562124"/>
                    <a:gd name="connsiteX18" fmla="*/ 290548 w 608697"/>
                    <a:gd name="connsiteY18" fmla="*/ 89764 h 562124"/>
                    <a:gd name="connsiteX19" fmla="*/ 175448 w 608697"/>
                    <a:gd name="connsiteY19" fmla="*/ 36129 h 562124"/>
                    <a:gd name="connsiteX20" fmla="*/ 175448 w 608697"/>
                    <a:gd name="connsiteY20" fmla="*/ 0 h 562124"/>
                    <a:gd name="connsiteX21" fmla="*/ 304349 w 608697"/>
                    <a:gd name="connsiteY21" fmla="*/ 51847 h 562124"/>
                    <a:gd name="connsiteX22" fmla="*/ 433249 w 608697"/>
                    <a:gd name="connsiteY22" fmla="*/ 0 h 562124"/>
                    <a:gd name="connsiteX23" fmla="*/ 608697 w 608697"/>
                    <a:gd name="connsiteY23" fmla="*/ 175282 h 562124"/>
                    <a:gd name="connsiteX24" fmla="*/ 537309 w 608697"/>
                    <a:gd name="connsiteY24" fmla="*/ 342593 h 562124"/>
                    <a:gd name="connsiteX25" fmla="*/ 356864 w 608697"/>
                    <a:gd name="connsiteY25" fmla="*/ 517354 h 562124"/>
                    <a:gd name="connsiteX26" fmla="*/ 317104 w 608697"/>
                    <a:gd name="connsiteY26" fmla="*/ 556835 h 562124"/>
                    <a:gd name="connsiteX27" fmla="*/ 304349 w 608697"/>
                    <a:gd name="connsiteY27" fmla="*/ 562124 h 562124"/>
                    <a:gd name="connsiteX28" fmla="*/ 291593 w 608697"/>
                    <a:gd name="connsiteY28" fmla="*/ 556835 h 562124"/>
                    <a:gd name="connsiteX29" fmla="*/ 251834 w 608697"/>
                    <a:gd name="connsiteY29" fmla="*/ 517354 h 562124"/>
                    <a:gd name="connsiteX30" fmla="*/ 71388 w 608697"/>
                    <a:gd name="connsiteY30" fmla="*/ 342593 h 562124"/>
                    <a:gd name="connsiteX31" fmla="*/ 0 w 608697"/>
                    <a:gd name="connsiteY31" fmla="*/ 175282 h 562124"/>
                    <a:gd name="connsiteX32" fmla="*/ 175448 w 608697"/>
                    <a:gd name="connsiteY32" fmla="*/ 0 h 56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08697" h="562124">
                      <a:moveTo>
                        <a:pt x="186302" y="63862"/>
                      </a:moveTo>
                      <a:cubicBezTo>
                        <a:pt x="196225" y="63862"/>
                        <a:pt x="204357" y="71907"/>
                        <a:pt x="204357" y="81889"/>
                      </a:cubicBezTo>
                      <a:cubicBezTo>
                        <a:pt x="204357" y="91871"/>
                        <a:pt x="196300" y="99991"/>
                        <a:pt x="186302" y="99991"/>
                      </a:cubicBezTo>
                      <a:cubicBezTo>
                        <a:pt x="137808" y="99991"/>
                        <a:pt x="99759" y="137907"/>
                        <a:pt x="99759" y="186326"/>
                      </a:cubicBezTo>
                      <a:cubicBezTo>
                        <a:pt x="99759" y="196308"/>
                        <a:pt x="91702" y="204428"/>
                        <a:pt x="81705" y="204428"/>
                      </a:cubicBezTo>
                      <a:cubicBezTo>
                        <a:pt x="71708" y="204428"/>
                        <a:pt x="63650" y="196308"/>
                        <a:pt x="63650" y="186326"/>
                      </a:cubicBezTo>
                      <a:cubicBezTo>
                        <a:pt x="63650" y="117645"/>
                        <a:pt x="117516" y="63862"/>
                        <a:pt x="186302" y="63862"/>
                      </a:cubicBezTo>
                      <a:close/>
                      <a:moveTo>
                        <a:pt x="175448" y="36129"/>
                      </a:moveTo>
                      <a:cubicBezTo>
                        <a:pt x="97347" y="36129"/>
                        <a:pt x="36179" y="97213"/>
                        <a:pt x="36179" y="175282"/>
                      </a:cubicBezTo>
                      <a:cubicBezTo>
                        <a:pt x="36179" y="273687"/>
                        <a:pt x="122933" y="355182"/>
                        <a:pt x="276226" y="490611"/>
                      </a:cubicBezTo>
                      <a:cubicBezTo>
                        <a:pt x="276450" y="490834"/>
                        <a:pt x="276748" y="491132"/>
                        <a:pt x="276972" y="491356"/>
                      </a:cubicBezTo>
                      <a:lnTo>
                        <a:pt x="304349" y="518546"/>
                      </a:lnTo>
                      <a:lnTo>
                        <a:pt x="331725" y="491356"/>
                      </a:lnTo>
                      <a:cubicBezTo>
                        <a:pt x="331949" y="491132"/>
                        <a:pt x="332247" y="490834"/>
                        <a:pt x="332471" y="490611"/>
                      </a:cubicBezTo>
                      <a:cubicBezTo>
                        <a:pt x="485764" y="355182"/>
                        <a:pt x="572518" y="273762"/>
                        <a:pt x="572518" y="175282"/>
                      </a:cubicBezTo>
                      <a:cubicBezTo>
                        <a:pt x="572518" y="97213"/>
                        <a:pt x="511350" y="36129"/>
                        <a:pt x="433249" y="36129"/>
                      </a:cubicBezTo>
                      <a:cubicBezTo>
                        <a:pt x="390282" y="36129"/>
                        <a:pt x="346196" y="56689"/>
                        <a:pt x="318149" y="89764"/>
                      </a:cubicBezTo>
                      <a:cubicBezTo>
                        <a:pt x="314717" y="93861"/>
                        <a:pt x="309645" y="96170"/>
                        <a:pt x="304349" y="96170"/>
                      </a:cubicBezTo>
                      <a:cubicBezTo>
                        <a:pt x="299052" y="96170"/>
                        <a:pt x="293980" y="93861"/>
                        <a:pt x="290548" y="89764"/>
                      </a:cubicBezTo>
                      <a:cubicBezTo>
                        <a:pt x="262501" y="56689"/>
                        <a:pt x="218415" y="36129"/>
                        <a:pt x="175448" y="36129"/>
                      </a:cubicBezTo>
                      <a:close/>
                      <a:moveTo>
                        <a:pt x="175448" y="0"/>
                      </a:moveTo>
                      <a:cubicBezTo>
                        <a:pt x="222891" y="0"/>
                        <a:pt x="269736" y="19145"/>
                        <a:pt x="304349" y="51847"/>
                      </a:cubicBezTo>
                      <a:cubicBezTo>
                        <a:pt x="338961" y="19145"/>
                        <a:pt x="385807" y="0"/>
                        <a:pt x="433249" y="0"/>
                      </a:cubicBezTo>
                      <a:cubicBezTo>
                        <a:pt x="531640" y="0"/>
                        <a:pt x="608697" y="77026"/>
                        <a:pt x="608697" y="175282"/>
                      </a:cubicBezTo>
                      <a:cubicBezTo>
                        <a:pt x="608697" y="230258"/>
                        <a:pt x="586020" y="283446"/>
                        <a:pt x="537309" y="342593"/>
                      </a:cubicBezTo>
                      <a:cubicBezTo>
                        <a:pt x="494865" y="394291"/>
                        <a:pt x="435711" y="447628"/>
                        <a:pt x="356864" y="517354"/>
                      </a:cubicBezTo>
                      <a:lnTo>
                        <a:pt x="317104" y="556835"/>
                      </a:lnTo>
                      <a:cubicBezTo>
                        <a:pt x="313598" y="560336"/>
                        <a:pt x="308973" y="562124"/>
                        <a:pt x="304349" y="562124"/>
                      </a:cubicBezTo>
                      <a:cubicBezTo>
                        <a:pt x="299724" y="562124"/>
                        <a:pt x="295099" y="560336"/>
                        <a:pt x="291593" y="556835"/>
                      </a:cubicBezTo>
                      <a:lnTo>
                        <a:pt x="251834" y="517354"/>
                      </a:lnTo>
                      <a:cubicBezTo>
                        <a:pt x="172986" y="447628"/>
                        <a:pt x="113832" y="394291"/>
                        <a:pt x="71388" y="342593"/>
                      </a:cubicBezTo>
                      <a:cubicBezTo>
                        <a:pt x="22677" y="283446"/>
                        <a:pt x="0" y="230258"/>
                        <a:pt x="0" y="175282"/>
                      </a:cubicBezTo>
                      <a:cubicBezTo>
                        <a:pt x="0" y="77026"/>
                        <a:pt x="77057" y="0"/>
                        <a:pt x="17544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3" name="组合 232"/>
              <p:cNvGrpSpPr/>
              <p:nvPr/>
            </p:nvGrpSpPr>
            <p:grpSpPr>
              <a:xfrm>
                <a:off x="2299837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37" name="椭圆 236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8" name="椭圆 117"/>
                <p:cNvSpPr/>
                <p:nvPr/>
              </p:nvSpPr>
              <p:spPr>
                <a:xfrm>
                  <a:off x="6613430" y="769833"/>
                  <a:ext cx="175990" cy="126294"/>
                </a:xfrm>
                <a:custGeom>
                  <a:avLst/>
                  <a:gdLst>
                    <a:gd name="connsiteX0" fmla="*/ 533228 w 606862"/>
                    <a:gd name="connsiteY0" fmla="*/ 69781 h 435499"/>
                    <a:gd name="connsiteX1" fmla="*/ 528214 w 606862"/>
                    <a:gd name="connsiteY1" fmla="*/ 81924 h 435499"/>
                    <a:gd name="connsiteX2" fmla="*/ 515122 w 606862"/>
                    <a:gd name="connsiteY2" fmla="*/ 82851 h 435499"/>
                    <a:gd name="connsiteX3" fmla="*/ 513543 w 606862"/>
                    <a:gd name="connsiteY3" fmla="*/ 87671 h 435499"/>
                    <a:gd name="connsiteX4" fmla="*/ 523571 w 606862"/>
                    <a:gd name="connsiteY4" fmla="*/ 96107 h 435499"/>
                    <a:gd name="connsiteX5" fmla="*/ 520414 w 606862"/>
                    <a:gd name="connsiteY5" fmla="*/ 108806 h 435499"/>
                    <a:gd name="connsiteX6" fmla="*/ 524500 w 606862"/>
                    <a:gd name="connsiteY6" fmla="*/ 111773 h 435499"/>
                    <a:gd name="connsiteX7" fmla="*/ 535643 w 606862"/>
                    <a:gd name="connsiteY7" fmla="*/ 104913 h 435499"/>
                    <a:gd name="connsiteX8" fmla="*/ 546785 w 606862"/>
                    <a:gd name="connsiteY8" fmla="*/ 111773 h 435499"/>
                    <a:gd name="connsiteX9" fmla="*/ 550871 w 606862"/>
                    <a:gd name="connsiteY9" fmla="*/ 108806 h 435499"/>
                    <a:gd name="connsiteX10" fmla="*/ 547807 w 606862"/>
                    <a:gd name="connsiteY10" fmla="*/ 96107 h 435499"/>
                    <a:gd name="connsiteX11" fmla="*/ 557835 w 606862"/>
                    <a:gd name="connsiteY11" fmla="*/ 87671 h 435499"/>
                    <a:gd name="connsiteX12" fmla="*/ 556349 w 606862"/>
                    <a:gd name="connsiteY12" fmla="*/ 82851 h 435499"/>
                    <a:gd name="connsiteX13" fmla="*/ 543257 w 606862"/>
                    <a:gd name="connsiteY13" fmla="*/ 81924 h 435499"/>
                    <a:gd name="connsiteX14" fmla="*/ 538242 w 606862"/>
                    <a:gd name="connsiteY14" fmla="*/ 69781 h 435499"/>
                    <a:gd name="connsiteX15" fmla="*/ 533228 w 606862"/>
                    <a:gd name="connsiteY15" fmla="*/ 69781 h 435499"/>
                    <a:gd name="connsiteX16" fmla="*/ 474173 w 606862"/>
                    <a:gd name="connsiteY16" fmla="*/ 69781 h 435499"/>
                    <a:gd name="connsiteX17" fmla="*/ 469159 w 606862"/>
                    <a:gd name="connsiteY17" fmla="*/ 81924 h 435499"/>
                    <a:gd name="connsiteX18" fmla="*/ 456066 w 606862"/>
                    <a:gd name="connsiteY18" fmla="*/ 82851 h 435499"/>
                    <a:gd name="connsiteX19" fmla="*/ 454488 w 606862"/>
                    <a:gd name="connsiteY19" fmla="*/ 87671 h 435499"/>
                    <a:gd name="connsiteX20" fmla="*/ 464516 w 606862"/>
                    <a:gd name="connsiteY20" fmla="*/ 96107 h 435499"/>
                    <a:gd name="connsiteX21" fmla="*/ 461359 w 606862"/>
                    <a:gd name="connsiteY21" fmla="*/ 108806 h 435499"/>
                    <a:gd name="connsiteX22" fmla="*/ 465445 w 606862"/>
                    <a:gd name="connsiteY22" fmla="*/ 111773 h 435499"/>
                    <a:gd name="connsiteX23" fmla="*/ 476587 w 606862"/>
                    <a:gd name="connsiteY23" fmla="*/ 104913 h 435499"/>
                    <a:gd name="connsiteX24" fmla="*/ 487730 w 606862"/>
                    <a:gd name="connsiteY24" fmla="*/ 111773 h 435499"/>
                    <a:gd name="connsiteX25" fmla="*/ 491815 w 606862"/>
                    <a:gd name="connsiteY25" fmla="*/ 108806 h 435499"/>
                    <a:gd name="connsiteX26" fmla="*/ 488751 w 606862"/>
                    <a:gd name="connsiteY26" fmla="*/ 96107 h 435499"/>
                    <a:gd name="connsiteX27" fmla="*/ 498779 w 606862"/>
                    <a:gd name="connsiteY27" fmla="*/ 87671 h 435499"/>
                    <a:gd name="connsiteX28" fmla="*/ 497294 w 606862"/>
                    <a:gd name="connsiteY28" fmla="*/ 82851 h 435499"/>
                    <a:gd name="connsiteX29" fmla="*/ 484201 w 606862"/>
                    <a:gd name="connsiteY29" fmla="*/ 81924 h 435499"/>
                    <a:gd name="connsiteX30" fmla="*/ 479187 w 606862"/>
                    <a:gd name="connsiteY30" fmla="*/ 69781 h 435499"/>
                    <a:gd name="connsiteX31" fmla="*/ 474173 w 606862"/>
                    <a:gd name="connsiteY31" fmla="*/ 69781 h 435499"/>
                    <a:gd name="connsiteX32" fmla="*/ 415117 w 606862"/>
                    <a:gd name="connsiteY32" fmla="*/ 69781 h 435499"/>
                    <a:gd name="connsiteX33" fmla="*/ 410103 w 606862"/>
                    <a:gd name="connsiteY33" fmla="*/ 81924 h 435499"/>
                    <a:gd name="connsiteX34" fmla="*/ 397011 w 606862"/>
                    <a:gd name="connsiteY34" fmla="*/ 82851 h 435499"/>
                    <a:gd name="connsiteX35" fmla="*/ 395432 w 606862"/>
                    <a:gd name="connsiteY35" fmla="*/ 87671 h 435499"/>
                    <a:gd name="connsiteX36" fmla="*/ 405460 w 606862"/>
                    <a:gd name="connsiteY36" fmla="*/ 96107 h 435499"/>
                    <a:gd name="connsiteX37" fmla="*/ 402303 w 606862"/>
                    <a:gd name="connsiteY37" fmla="*/ 108806 h 435499"/>
                    <a:gd name="connsiteX38" fmla="*/ 406389 w 606862"/>
                    <a:gd name="connsiteY38" fmla="*/ 111773 h 435499"/>
                    <a:gd name="connsiteX39" fmla="*/ 417532 w 606862"/>
                    <a:gd name="connsiteY39" fmla="*/ 104913 h 435499"/>
                    <a:gd name="connsiteX40" fmla="*/ 428674 w 606862"/>
                    <a:gd name="connsiteY40" fmla="*/ 111773 h 435499"/>
                    <a:gd name="connsiteX41" fmla="*/ 432760 w 606862"/>
                    <a:gd name="connsiteY41" fmla="*/ 108806 h 435499"/>
                    <a:gd name="connsiteX42" fmla="*/ 429696 w 606862"/>
                    <a:gd name="connsiteY42" fmla="*/ 96107 h 435499"/>
                    <a:gd name="connsiteX43" fmla="*/ 439724 w 606862"/>
                    <a:gd name="connsiteY43" fmla="*/ 87671 h 435499"/>
                    <a:gd name="connsiteX44" fmla="*/ 438238 w 606862"/>
                    <a:gd name="connsiteY44" fmla="*/ 82851 h 435499"/>
                    <a:gd name="connsiteX45" fmla="*/ 425146 w 606862"/>
                    <a:gd name="connsiteY45" fmla="*/ 81924 h 435499"/>
                    <a:gd name="connsiteX46" fmla="*/ 420132 w 606862"/>
                    <a:gd name="connsiteY46" fmla="*/ 69781 h 435499"/>
                    <a:gd name="connsiteX47" fmla="*/ 415117 w 606862"/>
                    <a:gd name="connsiteY47" fmla="*/ 69781 h 435499"/>
                    <a:gd name="connsiteX48" fmla="*/ 436010 w 606862"/>
                    <a:gd name="connsiteY48" fmla="*/ 3780 h 435499"/>
                    <a:gd name="connsiteX49" fmla="*/ 517257 w 606862"/>
                    <a:gd name="connsiteY49" fmla="*/ 3780 h 435499"/>
                    <a:gd name="connsiteX50" fmla="*/ 606862 w 606862"/>
                    <a:gd name="connsiteY50" fmla="*/ 93140 h 435499"/>
                    <a:gd name="connsiteX51" fmla="*/ 517257 w 606862"/>
                    <a:gd name="connsiteY51" fmla="*/ 182594 h 435499"/>
                    <a:gd name="connsiteX52" fmla="*/ 456438 w 606862"/>
                    <a:gd name="connsiteY52" fmla="*/ 182594 h 435499"/>
                    <a:gd name="connsiteX53" fmla="*/ 415210 w 606862"/>
                    <a:gd name="connsiteY53" fmla="*/ 223751 h 435499"/>
                    <a:gd name="connsiteX54" fmla="*/ 407689 w 606862"/>
                    <a:gd name="connsiteY54" fmla="*/ 220692 h 435499"/>
                    <a:gd name="connsiteX55" fmla="*/ 407689 w 606862"/>
                    <a:gd name="connsiteY55" fmla="*/ 178051 h 435499"/>
                    <a:gd name="connsiteX56" fmla="*/ 346405 w 606862"/>
                    <a:gd name="connsiteY56" fmla="*/ 93233 h 435499"/>
                    <a:gd name="connsiteX57" fmla="*/ 436010 w 606862"/>
                    <a:gd name="connsiteY57" fmla="*/ 3780 h 435499"/>
                    <a:gd name="connsiteX58" fmla="*/ 140854 w 606862"/>
                    <a:gd name="connsiteY58" fmla="*/ 207 h 435499"/>
                    <a:gd name="connsiteX59" fmla="*/ 216621 w 606862"/>
                    <a:gd name="connsiteY59" fmla="*/ 856 h 435499"/>
                    <a:gd name="connsiteX60" fmla="*/ 272145 w 606862"/>
                    <a:gd name="connsiteY60" fmla="*/ 33762 h 435499"/>
                    <a:gd name="connsiteX61" fmla="*/ 302693 w 606862"/>
                    <a:gd name="connsiteY61" fmla="*/ 122934 h 435499"/>
                    <a:gd name="connsiteX62" fmla="*/ 310400 w 606862"/>
                    <a:gd name="connsiteY62" fmla="*/ 158343 h 435499"/>
                    <a:gd name="connsiteX63" fmla="*/ 293130 w 606862"/>
                    <a:gd name="connsiteY63" fmla="*/ 188098 h 435499"/>
                    <a:gd name="connsiteX64" fmla="*/ 281152 w 606862"/>
                    <a:gd name="connsiteY64" fmla="*/ 220819 h 435499"/>
                    <a:gd name="connsiteX65" fmla="*/ 281152 w 606862"/>
                    <a:gd name="connsiteY65" fmla="*/ 260863 h 435499"/>
                    <a:gd name="connsiteX66" fmla="*/ 283287 w 606862"/>
                    <a:gd name="connsiteY66" fmla="*/ 264385 h 435499"/>
                    <a:gd name="connsiteX67" fmla="*/ 407057 w 606862"/>
                    <a:gd name="connsiteY67" fmla="*/ 343732 h 435499"/>
                    <a:gd name="connsiteX68" fmla="*/ 422192 w 606862"/>
                    <a:gd name="connsiteY68" fmla="*/ 375989 h 435499"/>
                    <a:gd name="connsiteX69" fmla="*/ 422192 w 606862"/>
                    <a:gd name="connsiteY69" fmla="*/ 435406 h 435499"/>
                    <a:gd name="connsiteX70" fmla="*/ 238533 w 606862"/>
                    <a:gd name="connsiteY70" fmla="*/ 435406 h 435499"/>
                    <a:gd name="connsiteX71" fmla="*/ 220520 w 606862"/>
                    <a:gd name="connsiteY71" fmla="*/ 352816 h 435499"/>
                    <a:gd name="connsiteX72" fmla="*/ 210957 w 606862"/>
                    <a:gd name="connsiteY72" fmla="*/ 299331 h 435499"/>
                    <a:gd name="connsiteX73" fmla="*/ 201393 w 606862"/>
                    <a:gd name="connsiteY73" fmla="*/ 352816 h 435499"/>
                    <a:gd name="connsiteX74" fmla="*/ 183566 w 606862"/>
                    <a:gd name="connsiteY74" fmla="*/ 435499 h 435499"/>
                    <a:gd name="connsiteX75" fmla="*/ 0 w 606862"/>
                    <a:gd name="connsiteY75" fmla="*/ 435499 h 435499"/>
                    <a:gd name="connsiteX76" fmla="*/ 0 w 606862"/>
                    <a:gd name="connsiteY76" fmla="*/ 376082 h 435499"/>
                    <a:gd name="connsiteX77" fmla="*/ 15135 w 606862"/>
                    <a:gd name="connsiteY77" fmla="*/ 343824 h 435499"/>
                    <a:gd name="connsiteX78" fmla="*/ 138905 w 606862"/>
                    <a:gd name="connsiteY78" fmla="*/ 264478 h 435499"/>
                    <a:gd name="connsiteX79" fmla="*/ 141040 w 606862"/>
                    <a:gd name="connsiteY79" fmla="*/ 261049 h 435499"/>
                    <a:gd name="connsiteX80" fmla="*/ 141040 w 606862"/>
                    <a:gd name="connsiteY80" fmla="*/ 221005 h 435499"/>
                    <a:gd name="connsiteX81" fmla="*/ 128970 w 606862"/>
                    <a:gd name="connsiteY81" fmla="*/ 188191 h 435499"/>
                    <a:gd name="connsiteX82" fmla="*/ 111792 w 606862"/>
                    <a:gd name="connsiteY82" fmla="*/ 158436 h 435499"/>
                    <a:gd name="connsiteX83" fmla="*/ 118942 w 606862"/>
                    <a:gd name="connsiteY83" fmla="*/ 123120 h 435499"/>
                    <a:gd name="connsiteX84" fmla="*/ 149397 w 606862"/>
                    <a:gd name="connsiteY84" fmla="*/ 18560 h 435499"/>
                    <a:gd name="connsiteX85" fmla="*/ 140854 w 606862"/>
                    <a:gd name="connsiteY85" fmla="*/ 207 h 435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6862" h="435499">
                      <a:moveTo>
                        <a:pt x="533228" y="69781"/>
                      </a:moveTo>
                      <a:lnTo>
                        <a:pt x="528214" y="81924"/>
                      </a:lnTo>
                      <a:lnTo>
                        <a:pt x="515122" y="82851"/>
                      </a:lnTo>
                      <a:cubicBezTo>
                        <a:pt x="512615" y="83036"/>
                        <a:pt x="511686" y="86095"/>
                        <a:pt x="513543" y="87671"/>
                      </a:cubicBezTo>
                      <a:lnTo>
                        <a:pt x="523571" y="96107"/>
                      </a:lnTo>
                      <a:lnTo>
                        <a:pt x="520414" y="108806"/>
                      </a:lnTo>
                      <a:cubicBezTo>
                        <a:pt x="519857" y="111217"/>
                        <a:pt x="522457" y="113163"/>
                        <a:pt x="524500" y="111773"/>
                      </a:cubicBezTo>
                      <a:lnTo>
                        <a:pt x="535643" y="104913"/>
                      </a:lnTo>
                      <a:lnTo>
                        <a:pt x="546785" y="111773"/>
                      </a:lnTo>
                      <a:cubicBezTo>
                        <a:pt x="548921" y="113163"/>
                        <a:pt x="551521" y="111217"/>
                        <a:pt x="550871" y="108806"/>
                      </a:cubicBezTo>
                      <a:lnTo>
                        <a:pt x="547807" y="96107"/>
                      </a:lnTo>
                      <a:lnTo>
                        <a:pt x="557835" y="87671"/>
                      </a:lnTo>
                      <a:cubicBezTo>
                        <a:pt x="559785" y="86095"/>
                        <a:pt x="558856" y="83036"/>
                        <a:pt x="556349" y="82851"/>
                      </a:cubicBezTo>
                      <a:lnTo>
                        <a:pt x="543257" y="81924"/>
                      </a:lnTo>
                      <a:lnTo>
                        <a:pt x="538242" y="69781"/>
                      </a:lnTo>
                      <a:cubicBezTo>
                        <a:pt x="537407" y="67463"/>
                        <a:pt x="534157" y="67463"/>
                        <a:pt x="533228" y="69781"/>
                      </a:cubicBezTo>
                      <a:close/>
                      <a:moveTo>
                        <a:pt x="474173" y="69781"/>
                      </a:moveTo>
                      <a:lnTo>
                        <a:pt x="469159" y="81924"/>
                      </a:lnTo>
                      <a:lnTo>
                        <a:pt x="456066" y="82851"/>
                      </a:lnTo>
                      <a:cubicBezTo>
                        <a:pt x="453559" y="83036"/>
                        <a:pt x="452631" y="86095"/>
                        <a:pt x="454488" y="87671"/>
                      </a:cubicBezTo>
                      <a:lnTo>
                        <a:pt x="464516" y="96107"/>
                      </a:lnTo>
                      <a:lnTo>
                        <a:pt x="461359" y="108806"/>
                      </a:lnTo>
                      <a:cubicBezTo>
                        <a:pt x="460802" y="111217"/>
                        <a:pt x="463402" y="113163"/>
                        <a:pt x="465445" y="111773"/>
                      </a:cubicBezTo>
                      <a:lnTo>
                        <a:pt x="476587" y="104913"/>
                      </a:lnTo>
                      <a:lnTo>
                        <a:pt x="487730" y="111773"/>
                      </a:lnTo>
                      <a:cubicBezTo>
                        <a:pt x="489865" y="113163"/>
                        <a:pt x="492465" y="111217"/>
                        <a:pt x="491815" y="108806"/>
                      </a:cubicBezTo>
                      <a:lnTo>
                        <a:pt x="488751" y="96107"/>
                      </a:lnTo>
                      <a:lnTo>
                        <a:pt x="498779" y="87671"/>
                      </a:lnTo>
                      <a:cubicBezTo>
                        <a:pt x="500729" y="86095"/>
                        <a:pt x="499615" y="83036"/>
                        <a:pt x="497294" y="82851"/>
                      </a:cubicBezTo>
                      <a:lnTo>
                        <a:pt x="484201" y="81924"/>
                      </a:lnTo>
                      <a:lnTo>
                        <a:pt x="479187" y="69781"/>
                      </a:lnTo>
                      <a:cubicBezTo>
                        <a:pt x="478351" y="67463"/>
                        <a:pt x="475101" y="67463"/>
                        <a:pt x="474173" y="69781"/>
                      </a:cubicBezTo>
                      <a:close/>
                      <a:moveTo>
                        <a:pt x="415117" y="69781"/>
                      </a:moveTo>
                      <a:lnTo>
                        <a:pt x="410103" y="81924"/>
                      </a:lnTo>
                      <a:lnTo>
                        <a:pt x="397011" y="82851"/>
                      </a:lnTo>
                      <a:cubicBezTo>
                        <a:pt x="394504" y="83036"/>
                        <a:pt x="393575" y="86095"/>
                        <a:pt x="395432" y="87671"/>
                      </a:cubicBezTo>
                      <a:lnTo>
                        <a:pt x="405460" y="96107"/>
                      </a:lnTo>
                      <a:lnTo>
                        <a:pt x="402303" y="108806"/>
                      </a:lnTo>
                      <a:cubicBezTo>
                        <a:pt x="401746" y="111217"/>
                        <a:pt x="404346" y="113163"/>
                        <a:pt x="406389" y="111773"/>
                      </a:cubicBezTo>
                      <a:lnTo>
                        <a:pt x="417532" y="104913"/>
                      </a:lnTo>
                      <a:lnTo>
                        <a:pt x="428674" y="111773"/>
                      </a:lnTo>
                      <a:cubicBezTo>
                        <a:pt x="430810" y="113163"/>
                        <a:pt x="433410" y="111217"/>
                        <a:pt x="432760" y="108806"/>
                      </a:cubicBezTo>
                      <a:lnTo>
                        <a:pt x="429696" y="96107"/>
                      </a:lnTo>
                      <a:lnTo>
                        <a:pt x="439724" y="87671"/>
                      </a:lnTo>
                      <a:cubicBezTo>
                        <a:pt x="441581" y="86095"/>
                        <a:pt x="440560" y="83036"/>
                        <a:pt x="438238" y="82851"/>
                      </a:cubicBezTo>
                      <a:lnTo>
                        <a:pt x="425146" y="81924"/>
                      </a:lnTo>
                      <a:lnTo>
                        <a:pt x="420132" y="69781"/>
                      </a:lnTo>
                      <a:cubicBezTo>
                        <a:pt x="419296" y="67463"/>
                        <a:pt x="416046" y="67463"/>
                        <a:pt x="415117" y="69781"/>
                      </a:cubicBezTo>
                      <a:close/>
                      <a:moveTo>
                        <a:pt x="436010" y="3780"/>
                      </a:moveTo>
                      <a:lnTo>
                        <a:pt x="517257" y="3780"/>
                      </a:lnTo>
                      <a:cubicBezTo>
                        <a:pt x="566749" y="3780"/>
                        <a:pt x="606862" y="43825"/>
                        <a:pt x="606862" y="93140"/>
                      </a:cubicBezTo>
                      <a:cubicBezTo>
                        <a:pt x="606862" y="142548"/>
                        <a:pt x="566749" y="182594"/>
                        <a:pt x="517257" y="182594"/>
                      </a:cubicBezTo>
                      <a:lnTo>
                        <a:pt x="456438" y="182594"/>
                      </a:lnTo>
                      <a:lnTo>
                        <a:pt x="415210" y="223751"/>
                      </a:lnTo>
                      <a:cubicBezTo>
                        <a:pt x="412517" y="226625"/>
                        <a:pt x="407689" y="224678"/>
                        <a:pt x="407689" y="220692"/>
                      </a:cubicBezTo>
                      <a:lnTo>
                        <a:pt x="407689" y="178051"/>
                      </a:lnTo>
                      <a:cubicBezTo>
                        <a:pt x="372126" y="166279"/>
                        <a:pt x="346405" y="132815"/>
                        <a:pt x="346405" y="93233"/>
                      </a:cubicBezTo>
                      <a:cubicBezTo>
                        <a:pt x="346405" y="43825"/>
                        <a:pt x="386518" y="3780"/>
                        <a:pt x="436010" y="3780"/>
                      </a:cubicBezTo>
                      <a:close/>
                      <a:moveTo>
                        <a:pt x="140854" y="207"/>
                      </a:moveTo>
                      <a:cubicBezTo>
                        <a:pt x="140854" y="207"/>
                        <a:pt x="191922" y="5954"/>
                        <a:pt x="216621" y="856"/>
                      </a:cubicBezTo>
                      <a:cubicBezTo>
                        <a:pt x="241412" y="-4335"/>
                        <a:pt x="267874" y="15038"/>
                        <a:pt x="272145" y="33762"/>
                      </a:cubicBezTo>
                      <a:cubicBezTo>
                        <a:pt x="272145" y="33762"/>
                        <a:pt x="322099" y="33948"/>
                        <a:pt x="302693" y="122934"/>
                      </a:cubicBezTo>
                      <a:cubicBezTo>
                        <a:pt x="310493" y="122563"/>
                        <a:pt x="318942" y="128032"/>
                        <a:pt x="310400" y="158343"/>
                      </a:cubicBezTo>
                      <a:cubicBezTo>
                        <a:pt x="303807" y="181331"/>
                        <a:pt x="297772" y="187727"/>
                        <a:pt x="293130" y="188098"/>
                      </a:cubicBezTo>
                      <a:cubicBezTo>
                        <a:pt x="291551" y="198480"/>
                        <a:pt x="287466" y="209974"/>
                        <a:pt x="281152" y="220819"/>
                      </a:cubicBezTo>
                      <a:lnTo>
                        <a:pt x="281152" y="260863"/>
                      </a:lnTo>
                      <a:cubicBezTo>
                        <a:pt x="281152" y="262346"/>
                        <a:pt x="281895" y="263737"/>
                        <a:pt x="283287" y="264385"/>
                      </a:cubicBezTo>
                      <a:cubicBezTo>
                        <a:pt x="294987" y="270133"/>
                        <a:pt x="353204" y="299424"/>
                        <a:pt x="407057" y="343732"/>
                      </a:cubicBezTo>
                      <a:cubicBezTo>
                        <a:pt x="416714" y="351611"/>
                        <a:pt x="422192" y="363476"/>
                        <a:pt x="422192" y="375989"/>
                      </a:cubicBezTo>
                      <a:lnTo>
                        <a:pt x="422192" y="435406"/>
                      </a:lnTo>
                      <a:lnTo>
                        <a:pt x="238533" y="435406"/>
                      </a:lnTo>
                      <a:lnTo>
                        <a:pt x="220520" y="352816"/>
                      </a:lnTo>
                      <a:cubicBezTo>
                        <a:pt x="257104" y="301834"/>
                        <a:pt x="217735" y="299331"/>
                        <a:pt x="210957" y="299331"/>
                      </a:cubicBezTo>
                      <a:cubicBezTo>
                        <a:pt x="204179" y="299424"/>
                        <a:pt x="164810" y="301834"/>
                        <a:pt x="201393" y="352816"/>
                      </a:cubicBezTo>
                      <a:lnTo>
                        <a:pt x="183566" y="435499"/>
                      </a:lnTo>
                      <a:lnTo>
                        <a:pt x="0" y="435499"/>
                      </a:lnTo>
                      <a:lnTo>
                        <a:pt x="0" y="376082"/>
                      </a:lnTo>
                      <a:cubicBezTo>
                        <a:pt x="0" y="363754"/>
                        <a:pt x="5478" y="351703"/>
                        <a:pt x="15135" y="343824"/>
                      </a:cubicBezTo>
                      <a:cubicBezTo>
                        <a:pt x="68988" y="299609"/>
                        <a:pt x="127113" y="270318"/>
                        <a:pt x="138905" y="264478"/>
                      </a:cubicBezTo>
                      <a:cubicBezTo>
                        <a:pt x="140112" y="263829"/>
                        <a:pt x="141040" y="262532"/>
                        <a:pt x="141040" y="261049"/>
                      </a:cubicBezTo>
                      <a:lnTo>
                        <a:pt x="141040" y="221005"/>
                      </a:lnTo>
                      <a:cubicBezTo>
                        <a:pt x="134726" y="210067"/>
                        <a:pt x="130641" y="198573"/>
                        <a:pt x="128970" y="188191"/>
                      </a:cubicBezTo>
                      <a:cubicBezTo>
                        <a:pt x="124420" y="187820"/>
                        <a:pt x="118385" y="181424"/>
                        <a:pt x="111792" y="158436"/>
                      </a:cubicBezTo>
                      <a:cubicBezTo>
                        <a:pt x="103528" y="128867"/>
                        <a:pt x="111328" y="123120"/>
                        <a:pt x="118942" y="123120"/>
                      </a:cubicBezTo>
                      <a:cubicBezTo>
                        <a:pt x="114856" y="105786"/>
                        <a:pt x="104643" y="45813"/>
                        <a:pt x="149397" y="18560"/>
                      </a:cubicBezTo>
                      <a:cubicBezTo>
                        <a:pt x="149397" y="18560"/>
                        <a:pt x="140112" y="10960"/>
                        <a:pt x="140854" y="20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4" name="组合 233"/>
              <p:cNvGrpSpPr/>
              <p:nvPr/>
            </p:nvGrpSpPr>
            <p:grpSpPr>
              <a:xfrm>
                <a:off x="2824161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35" name="椭圆 234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36" name="椭圆 175"/>
                <p:cNvSpPr/>
                <p:nvPr/>
              </p:nvSpPr>
              <p:spPr>
                <a:xfrm>
                  <a:off x="6650318" y="744986"/>
                  <a:ext cx="102212" cy="175990"/>
                </a:xfrm>
                <a:custGeom>
                  <a:avLst/>
                  <a:gdLst>
                    <a:gd name="T0" fmla="*/ 472622 w 604011"/>
                    <a:gd name="T1" fmla="*/ 472622 w 604011"/>
                    <a:gd name="T2" fmla="*/ 472622 w 604011"/>
                    <a:gd name="T3" fmla="*/ 472622 w 604011"/>
                    <a:gd name="T4" fmla="*/ 472622 w 604011"/>
                    <a:gd name="T5" fmla="*/ 472622 w 604011"/>
                    <a:gd name="T6" fmla="*/ 472622 w 604011"/>
                    <a:gd name="T7" fmla="*/ 472622 w 604011"/>
                    <a:gd name="T8" fmla="*/ 472622 w 604011"/>
                    <a:gd name="T9" fmla="*/ 472622 w 604011"/>
                    <a:gd name="T10" fmla="*/ 472622 w 604011"/>
                    <a:gd name="T11" fmla="*/ 472622 w 604011"/>
                    <a:gd name="T12" fmla="*/ 472622 w 604011"/>
                    <a:gd name="T13" fmla="*/ 472622 w 604011"/>
                    <a:gd name="T14" fmla="*/ 472622 w 604011"/>
                    <a:gd name="T15" fmla="*/ 472622 w 604011"/>
                    <a:gd name="T16" fmla="*/ 472622 w 604011"/>
                    <a:gd name="T17" fmla="*/ 472622 w 604011"/>
                    <a:gd name="T18" fmla="*/ 472622 w 604011"/>
                    <a:gd name="T19" fmla="*/ 472622 w 604011"/>
                    <a:gd name="T20" fmla="*/ 472622 w 604011"/>
                    <a:gd name="T21" fmla="*/ 472622 w 604011"/>
                    <a:gd name="T22" fmla="*/ 472622 w 604011"/>
                    <a:gd name="T23" fmla="*/ 472622 w 604011"/>
                    <a:gd name="T24" fmla="*/ 472622 w 604011"/>
                    <a:gd name="T25" fmla="*/ 472622 w 604011"/>
                    <a:gd name="T26" fmla="*/ 472622 w 604011"/>
                    <a:gd name="T27" fmla="*/ 472622 w 604011"/>
                    <a:gd name="T28" fmla="*/ 472622 w 604011"/>
                    <a:gd name="T29" fmla="*/ 472622 w 604011"/>
                    <a:gd name="T30" fmla="*/ 472622 w 604011"/>
                    <a:gd name="T31" fmla="*/ 472622 w 604011"/>
                    <a:gd name="T32" fmla="*/ 472622 w 604011"/>
                    <a:gd name="T33" fmla="*/ 472622 w 604011"/>
                    <a:gd name="T34" fmla="*/ 472622 w 604011"/>
                    <a:gd name="T35" fmla="*/ 472622 w 604011"/>
                    <a:gd name="T36" fmla="*/ 472622 w 604011"/>
                    <a:gd name="T37" fmla="*/ 472622 w 604011"/>
                    <a:gd name="T38" fmla="*/ 472622 w 604011"/>
                    <a:gd name="T39" fmla="*/ 472622 w 604011"/>
                    <a:gd name="T40" fmla="*/ 472622 w 604011"/>
                    <a:gd name="T41" fmla="*/ 472622 w 604011"/>
                    <a:gd name="T42" fmla="*/ 472622 w 604011"/>
                    <a:gd name="T43" fmla="*/ 472622 w 604011"/>
                    <a:gd name="T44" fmla="*/ 472622 w 604011"/>
                    <a:gd name="T45" fmla="*/ 472622 w 604011"/>
                    <a:gd name="T46" fmla="*/ 472622 w 604011"/>
                    <a:gd name="T47" fmla="*/ 472622 w 604011"/>
                    <a:gd name="T48" fmla="*/ 472622 w 604011"/>
                    <a:gd name="T49" fmla="*/ 472622 w 604011"/>
                    <a:gd name="T50" fmla="*/ 472622 w 604011"/>
                    <a:gd name="T51" fmla="*/ 472622 w 604011"/>
                    <a:gd name="T52" fmla="*/ 472622 w 604011"/>
                    <a:gd name="T53" fmla="*/ 472622 w 604011"/>
                    <a:gd name="T54" fmla="*/ 472622 w 604011"/>
                    <a:gd name="T55" fmla="*/ 472622 w 604011"/>
                    <a:gd name="T56" fmla="*/ 472622 w 604011"/>
                    <a:gd name="T57" fmla="*/ 472622 w 604011"/>
                    <a:gd name="T58" fmla="*/ 472622 w 604011"/>
                    <a:gd name="T59" fmla="*/ 472622 w 604011"/>
                    <a:gd name="T60" fmla="*/ 472622 w 604011"/>
                    <a:gd name="T61" fmla="*/ 472622 w 604011"/>
                    <a:gd name="T62" fmla="*/ 472622 w 604011"/>
                    <a:gd name="T63" fmla="*/ 472622 w 604011"/>
                    <a:gd name="T64" fmla="*/ 472622 w 604011"/>
                    <a:gd name="T65" fmla="*/ 472622 w 604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40" h="414">
                      <a:moveTo>
                        <a:pt x="200" y="270"/>
                      </a:moveTo>
                      <a:lnTo>
                        <a:pt x="200" y="217"/>
                      </a:lnTo>
                      <a:cubicBezTo>
                        <a:pt x="200" y="100"/>
                        <a:pt x="151" y="29"/>
                        <a:pt x="130" y="4"/>
                      </a:cubicBezTo>
                      <a:cubicBezTo>
                        <a:pt x="128" y="2"/>
                        <a:pt x="124" y="0"/>
                        <a:pt x="121" y="0"/>
                      </a:cubicBezTo>
                      <a:cubicBezTo>
                        <a:pt x="117" y="0"/>
                        <a:pt x="114" y="1"/>
                        <a:pt x="112" y="4"/>
                      </a:cubicBezTo>
                      <a:cubicBezTo>
                        <a:pt x="91" y="29"/>
                        <a:pt x="40" y="100"/>
                        <a:pt x="40" y="217"/>
                      </a:cubicBezTo>
                      <a:lnTo>
                        <a:pt x="40" y="270"/>
                      </a:lnTo>
                      <a:lnTo>
                        <a:pt x="30" y="276"/>
                      </a:lnTo>
                      <a:cubicBezTo>
                        <a:pt x="12" y="289"/>
                        <a:pt x="0" y="310"/>
                        <a:pt x="0" y="333"/>
                      </a:cubicBezTo>
                      <a:lnTo>
                        <a:pt x="0" y="395"/>
                      </a:lnTo>
                      <a:cubicBezTo>
                        <a:pt x="0" y="399"/>
                        <a:pt x="2" y="403"/>
                        <a:pt x="6" y="404"/>
                      </a:cubicBezTo>
                      <a:cubicBezTo>
                        <a:pt x="9" y="406"/>
                        <a:pt x="13" y="406"/>
                        <a:pt x="16" y="404"/>
                      </a:cubicBezTo>
                      <a:lnTo>
                        <a:pt x="48" y="383"/>
                      </a:lnTo>
                      <a:cubicBezTo>
                        <a:pt x="56" y="377"/>
                        <a:pt x="67" y="374"/>
                        <a:pt x="78" y="374"/>
                      </a:cubicBezTo>
                      <a:lnTo>
                        <a:pt x="101" y="374"/>
                      </a:lnTo>
                      <a:lnTo>
                        <a:pt x="101" y="404"/>
                      </a:lnTo>
                      <a:cubicBezTo>
                        <a:pt x="101" y="410"/>
                        <a:pt x="105" y="414"/>
                        <a:pt x="111" y="414"/>
                      </a:cubicBezTo>
                      <a:lnTo>
                        <a:pt x="129" y="414"/>
                      </a:lnTo>
                      <a:cubicBezTo>
                        <a:pt x="135" y="414"/>
                        <a:pt x="140" y="410"/>
                        <a:pt x="140" y="404"/>
                      </a:cubicBezTo>
                      <a:lnTo>
                        <a:pt x="140" y="374"/>
                      </a:lnTo>
                      <a:lnTo>
                        <a:pt x="163" y="374"/>
                      </a:lnTo>
                      <a:cubicBezTo>
                        <a:pt x="173" y="374"/>
                        <a:pt x="184" y="377"/>
                        <a:pt x="193" y="383"/>
                      </a:cubicBezTo>
                      <a:lnTo>
                        <a:pt x="224" y="404"/>
                      </a:lnTo>
                      <a:cubicBezTo>
                        <a:pt x="227" y="406"/>
                        <a:pt x="231" y="406"/>
                        <a:pt x="235" y="404"/>
                      </a:cubicBezTo>
                      <a:cubicBezTo>
                        <a:pt x="238" y="403"/>
                        <a:pt x="240" y="399"/>
                        <a:pt x="240" y="395"/>
                      </a:cubicBezTo>
                      <a:lnTo>
                        <a:pt x="240" y="333"/>
                      </a:lnTo>
                      <a:cubicBezTo>
                        <a:pt x="240" y="310"/>
                        <a:pt x="229" y="289"/>
                        <a:pt x="210" y="276"/>
                      </a:cubicBezTo>
                      <a:lnTo>
                        <a:pt x="200" y="270"/>
                      </a:lnTo>
                      <a:close/>
                      <a:moveTo>
                        <a:pt x="120" y="187"/>
                      </a:moveTo>
                      <a:cubicBezTo>
                        <a:pt x="101" y="187"/>
                        <a:pt x="85" y="172"/>
                        <a:pt x="85" y="152"/>
                      </a:cubicBezTo>
                      <a:cubicBezTo>
                        <a:pt x="85" y="133"/>
                        <a:pt x="101" y="117"/>
                        <a:pt x="120" y="117"/>
                      </a:cubicBezTo>
                      <a:cubicBezTo>
                        <a:pt x="139" y="117"/>
                        <a:pt x="155" y="133"/>
                        <a:pt x="155" y="152"/>
                      </a:cubicBezTo>
                      <a:cubicBezTo>
                        <a:pt x="155" y="172"/>
                        <a:pt x="139" y="187"/>
                        <a:pt x="120" y="18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43" name="组合 242"/>
          <p:cNvGrpSpPr/>
          <p:nvPr/>
        </p:nvGrpSpPr>
        <p:grpSpPr>
          <a:xfrm>
            <a:off x="9174112" y="1895175"/>
            <a:ext cx="2501951" cy="4306088"/>
            <a:chOff x="1140286" y="1895175"/>
            <a:chExt cx="2501951" cy="4306088"/>
          </a:xfrm>
        </p:grpSpPr>
        <p:sp>
          <p:nvSpPr>
            <p:cNvPr id="244" name="椭圆 243"/>
            <p:cNvSpPr/>
            <p:nvPr/>
          </p:nvSpPr>
          <p:spPr>
            <a:xfrm>
              <a:off x="1140287" y="1895175"/>
              <a:ext cx="2501950" cy="2501952"/>
            </a:xfrm>
            <a:prstGeom prst="ellipse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1140286" y="4555999"/>
              <a:ext cx="2501951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交易场景</a:t>
              </a:r>
            </a:p>
          </p:txBody>
        </p:sp>
        <p:grpSp>
          <p:nvGrpSpPr>
            <p:cNvPr id="246" name="组合 245"/>
            <p:cNvGrpSpPr/>
            <p:nvPr/>
          </p:nvGrpSpPr>
          <p:grpSpPr>
            <a:xfrm>
              <a:off x="1708838" y="5891213"/>
              <a:ext cx="1358698" cy="310050"/>
              <a:chOff x="1775513" y="5891213"/>
              <a:chExt cx="1358698" cy="310050"/>
            </a:xfrm>
          </p:grpSpPr>
          <p:grpSp>
            <p:nvGrpSpPr>
              <p:cNvPr id="247" name="组合 246"/>
              <p:cNvGrpSpPr/>
              <p:nvPr/>
            </p:nvGrpSpPr>
            <p:grpSpPr>
              <a:xfrm>
                <a:off x="1775513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54" name="椭圆 253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55" name="椭圆 68"/>
                <p:cNvSpPr/>
                <p:nvPr/>
              </p:nvSpPr>
              <p:spPr>
                <a:xfrm>
                  <a:off x="6613430" y="751718"/>
                  <a:ext cx="175990" cy="162524"/>
                </a:xfrm>
                <a:custGeom>
                  <a:avLst/>
                  <a:gdLst>
                    <a:gd name="connsiteX0" fmla="*/ 186302 w 608697"/>
                    <a:gd name="connsiteY0" fmla="*/ 63862 h 562124"/>
                    <a:gd name="connsiteX1" fmla="*/ 204357 w 608697"/>
                    <a:gd name="connsiteY1" fmla="*/ 81889 h 562124"/>
                    <a:gd name="connsiteX2" fmla="*/ 186302 w 608697"/>
                    <a:gd name="connsiteY2" fmla="*/ 99991 h 562124"/>
                    <a:gd name="connsiteX3" fmla="*/ 99759 w 608697"/>
                    <a:gd name="connsiteY3" fmla="*/ 186326 h 562124"/>
                    <a:gd name="connsiteX4" fmla="*/ 81705 w 608697"/>
                    <a:gd name="connsiteY4" fmla="*/ 204428 h 562124"/>
                    <a:gd name="connsiteX5" fmla="*/ 63650 w 608697"/>
                    <a:gd name="connsiteY5" fmla="*/ 186326 h 562124"/>
                    <a:gd name="connsiteX6" fmla="*/ 186302 w 608697"/>
                    <a:gd name="connsiteY6" fmla="*/ 63862 h 562124"/>
                    <a:gd name="connsiteX7" fmla="*/ 175448 w 608697"/>
                    <a:gd name="connsiteY7" fmla="*/ 36129 h 562124"/>
                    <a:gd name="connsiteX8" fmla="*/ 36179 w 608697"/>
                    <a:gd name="connsiteY8" fmla="*/ 175282 h 562124"/>
                    <a:gd name="connsiteX9" fmla="*/ 276226 w 608697"/>
                    <a:gd name="connsiteY9" fmla="*/ 490611 h 562124"/>
                    <a:gd name="connsiteX10" fmla="*/ 276972 w 608697"/>
                    <a:gd name="connsiteY10" fmla="*/ 491356 h 562124"/>
                    <a:gd name="connsiteX11" fmla="*/ 304349 w 608697"/>
                    <a:gd name="connsiteY11" fmla="*/ 518546 h 562124"/>
                    <a:gd name="connsiteX12" fmla="*/ 331725 w 608697"/>
                    <a:gd name="connsiteY12" fmla="*/ 491356 h 562124"/>
                    <a:gd name="connsiteX13" fmla="*/ 332471 w 608697"/>
                    <a:gd name="connsiteY13" fmla="*/ 490611 h 562124"/>
                    <a:gd name="connsiteX14" fmla="*/ 572518 w 608697"/>
                    <a:gd name="connsiteY14" fmla="*/ 175282 h 562124"/>
                    <a:gd name="connsiteX15" fmla="*/ 433249 w 608697"/>
                    <a:gd name="connsiteY15" fmla="*/ 36129 h 562124"/>
                    <a:gd name="connsiteX16" fmla="*/ 318149 w 608697"/>
                    <a:gd name="connsiteY16" fmla="*/ 89764 h 562124"/>
                    <a:gd name="connsiteX17" fmla="*/ 304349 w 608697"/>
                    <a:gd name="connsiteY17" fmla="*/ 96170 h 562124"/>
                    <a:gd name="connsiteX18" fmla="*/ 290548 w 608697"/>
                    <a:gd name="connsiteY18" fmla="*/ 89764 h 562124"/>
                    <a:gd name="connsiteX19" fmla="*/ 175448 w 608697"/>
                    <a:gd name="connsiteY19" fmla="*/ 36129 h 562124"/>
                    <a:gd name="connsiteX20" fmla="*/ 175448 w 608697"/>
                    <a:gd name="connsiteY20" fmla="*/ 0 h 562124"/>
                    <a:gd name="connsiteX21" fmla="*/ 304349 w 608697"/>
                    <a:gd name="connsiteY21" fmla="*/ 51847 h 562124"/>
                    <a:gd name="connsiteX22" fmla="*/ 433249 w 608697"/>
                    <a:gd name="connsiteY22" fmla="*/ 0 h 562124"/>
                    <a:gd name="connsiteX23" fmla="*/ 608697 w 608697"/>
                    <a:gd name="connsiteY23" fmla="*/ 175282 h 562124"/>
                    <a:gd name="connsiteX24" fmla="*/ 537309 w 608697"/>
                    <a:gd name="connsiteY24" fmla="*/ 342593 h 562124"/>
                    <a:gd name="connsiteX25" fmla="*/ 356864 w 608697"/>
                    <a:gd name="connsiteY25" fmla="*/ 517354 h 562124"/>
                    <a:gd name="connsiteX26" fmla="*/ 317104 w 608697"/>
                    <a:gd name="connsiteY26" fmla="*/ 556835 h 562124"/>
                    <a:gd name="connsiteX27" fmla="*/ 304349 w 608697"/>
                    <a:gd name="connsiteY27" fmla="*/ 562124 h 562124"/>
                    <a:gd name="connsiteX28" fmla="*/ 291593 w 608697"/>
                    <a:gd name="connsiteY28" fmla="*/ 556835 h 562124"/>
                    <a:gd name="connsiteX29" fmla="*/ 251834 w 608697"/>
                    <a:gd name="connsiteY29" fmla="*/ 517354 h 562124"/>
                    <a:gd name="connsiteX30" fmla="*/ 71388 w 608697"/>
                    <a:gd name="connsiteY30" fmla="*/ 342593 h 562124"/>
                    <a:gd name="connsiteX31" fmla="*/ 0 w 608697"/>
                    <a:gd name="connsiteY31" fmla="*/ 175282 h 562124"/>
                    <a:gd name="connsiteX32" fmla="*/ 175448 w 608697"/>
                    <a:gd name="connsiteY32" fmla="*/ 0 h 56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608697" h="562124">
                      <a:moveTo>
                        <a:pt x="186302" y="63862"/>
                      </a:moveTo>
                      <a:cubicBezTo>
                        <a:pt x="196225" y="63862"/>
                        <a:pt x="204357" y="71907"/>
                        <a:pt x="204357" y="81889"/>
                      </a:cubicBezTo>
                      <a:cubicBezTo>
                        <a:pt x="204357" y="91871"/>
                        <a:pt x="196300" y="99991"/>
                        <a:pt x="186302" y="99991"/>
                      </a:cubicBezTo>
                      <a:cubicBezTo>
                        <a:pt x="137808" y="99991"/>
                        <a:pt x="99759" y="137907"/>
                        <a:pt x="99759" y="186326"/>
                      </a:cubicBezTo>
                      <a:cubicBezTo>
                        <a:pt x="99759" y="196308"/>
                        <a:pt x="91702" y="204428"/>
                        <a:pt x="81705" y="204428"/>
                      </a:cubicBezTo>
                      <a:cubicBezTo>
                        <a:pt x="71708" y="204428"/>
                        <a:pt x="63650" y="196308"/>
                        <a:pt x="63650" y="186326"/>
                      </a:cubicBezTo>
                      <a:cubicBezTo>
                        <a:pt x="63650" y="117645"/>
                        <a:pt x="117516" y="63862"/>
                        <a:pt x="186302" y="63862"/>
                      </a:cubicBezTo>
                      <a:close/>
                      <a:moveTo>
                        <a:pt x="175448" y="36129"/>
                      </a:moveTo>
                      <a:cubicBezTo>
                        <a:pt x="97347" y="36129"/>
                        <a:pt x="36179" y="97213"/>
                        <a:pt x="36179" y="175282"/>
                      </a:cubicBezTo>
                      <a:cubicBezTo>
                        <a:pt x="36179" y="273687"/>
                        <a:pt x="122933" y="355182"/>
                        <a:pt x="276226" y="490611"/>
                      </a:cubicBezTo>
                      <a:cubicBezTo>
                        <a:pt x="276450" y="490834"/>
                        <a:pt x="276748" y="491132"/>
                        <a:pt x="276972" y="491356"/>
                      </a:cubicBezTo>
                      <a:lnTo>
                        <a:pt x="304349" y="518546"/>
                      </a:lnTo>
                      <a:lnTo>
                        <a:pt x="331725" y="491356"/>
                      </a:lnTo>
                      <a:cubicBezTo>
                        <a:pt x="331949" y="491132"/>
                        <a:pt x="332247" y="490834"/>
                        <a:pt x="332471" y="490611"/>
                      </a:cubicBezTo>
                      <a:cubicBezTo>
                        <a:pt x="485764" y="355182"/>
                        <a:pt x="572518" y="273762"/>
                        <a:pt x="572518" y="175282"/>
                      </a:cubicBezTo>
                      <a:cubicBezTo>
                        <a:pt x="572518" y="97213"/>
                        <a:pt x="511350" y="36129"/>
                        <a:pt x="433249" y="36129"/>
                      </a:cubicBezTo>
                      <a:cubicBezTo>
                        <a:pt x="390282" y="36129"/>
                        <a:pt x="346196" y="56689"/>
                        <a:pt x="318149" y="89764"/>
                      </a:cubicBezTo>
                      <a:cubicBezTo>
                        <a:pt x="314717" y="93861"/>
                        <a:pt x="309645" y="96170"/>
                        <a:pt x="304349" y="96170"/>
                      </a:cubicBezTo>
                      <a:cubicBezTo>
                        <a:pt x="299052" y="96170"/>
                        <a:pt x="293980" y="93861"/>
                        <a:pt x="290548" y="89764"/>
                      </a:cubicBezTo>
                      <a:cubicBezTo>
                        <a:pt x="262501" y="56689"/>
                        <a:pt x="218415" y="36129"/>
                        <a:pt x="175448" y="36129"/>
                      </a:cubicBezTo>
                      <a:close/>
                      <a:moveTo>
                        <a:pt x="175448" y="0"/>
                      </a:moveTo>
                      <a:cubicBezTo>
                        <a:pt x="222891" y="0"/>
                        <a:pt x="269736" y="19145"/>
                        <a:pt x="304349" y="51847"/>
                      </a:cubicBezTo>
                      <a:cubicBezTo>
                        <a:pt x="338961" y="19145"/>
                        <a:pt x="385807" y="0"/>
                        <a:pt x="433249" y="0"/>
                      </a:cubicBezTo>
                      <a:cubicBezTo>
                        <a:pt x="531640" y="0"/>
                        <a:pt x="608697" y="77026"/>
                        <a:pt x="608697" y="175282"/>
                      </a:cubicBezTo>
                      <a:cubicBezTo>
                        <a:pt x="608697" y="230258"/>
                        <a:pt x="586020" y="283446"/>
                        <a:pt x="537309" y="342593"/>
                      </a:cubicBezTo>
                      <a:cubicBezTo>
                        <a:pt x="494865" y="394291"/>
                        <a:pt x="435711" y="447628"/>
                        <a:pt x="356864" y="517354"/>
                      </a:cubicBezTo>
                      <a:lnTo>
                        <a:pt x="317104" y="556835"/>
                      </a:lnTo>
                      <a:cubicBezTo>
                        <a:pt x="313598" y="560336"/>
                        <a:pt x="308973" y="562124"/>
                        <a:pt x="304349" y="562124"/>
                      </a:cubicBezTo>
                      <a:cubicBezTo>
                        <a:pt x="299724" y="562124"/>
                        <a:pt x="295099" y="560336"/>
                        <a:pt x="291593" y="556835"/>
                      </a:cubicBezTo>
                      <a:lnTo>
                        <a:pt x="251834" y="517354"/>
                      </a:lnTo>
                      <a:cubicBezTo>
                        <a:pt x="172986" y="447628"/>
                        <a:pt x="113832" y="394291"/>
                        <a:pt x="71388" y="342593"/>
                      </a:cubicBezTo>
                      <a:cubicBezTo>
                        <a:pt x="22677" y="283446"/>
                        <a:pt x="0" y="230258"/>
                        <a:pt x="0" y="175282"/>
                      </a:cubicBezTo>
                      <a:cubicBezTo>
                        <a:pt x="0" y="77026"/>
                        <a:pt x="77057" y="0"/>
                        <a:pt x="17544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8" name="组合 247"/>
              <p:cNvGrpSpPr/>
              <p:nvPr/>
            </p:nvGrpSpPr>
            <p:grpSpPr>
              <a:xfrm>
                <a:off x="2299837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52" name="椭圆 251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53" name="椭圆 132"/>
                <p:cNvSpPr/>
                <p:nvPr/>
              </p:nvSpPr>
              <p:spPr>
                <a:xfrm>
                  <a:off x="6613430" y="769833"/>
                  <a:ext cx="175990" cy="126294"/>
                </a:xfrm>
                <a:custGeom>
                  <a:avLst/>
                  <a:gdLst>
                    <a:gd name="connsiteX0" fmla="*/ 533228 w 606862"/>
                    <a:gd name="connsiteY0" fmla="*/ 69781 h 435499"/>
                    <a:gd name="connsiteX1" fmla="*/ 528214 w 606862"/>
                    <a:gd name="connsiteY1" fmla="*/ 81924 h 435499"/>
                    <a:gd name="connsiteX2" fmla="*/ 515122 w 606862"/>
                    <a:gd name="connsiteY2" fmla="*/ 82851 h 435499"/>
                    <a:gd name="connsiteX3" fmla="*/ 513543 w 606862"/>
                    <a:gd name="connsiteY3" fmla="*/ 87671 h 435499"/>
                    <a:gd name="connsiteX4" fmla="*/ 523571 w 606862"/>
                    <a:gd name="connsiteY4" fmla="*/ 96107 h 435499"/>
                    <a:gd name="connsiteX5" fmla="*/ 520414 w 606862"/>
                    <a:gd name="connsiteY5" fmla="*/ 108806 h 435499"/>
                    <a:gd name="connsiteX6" fmla="*/ 524500 w 606862"/>
                    <a:gd name="connsiteY6" fmla="*/ 111773 h 435499"/>
                    <a:gd name="connsiteX7" fmla="*/ 535643 w 606862"/>
                    <a:gd name="connsiteY7" fmla="*/ 104913 h 435499"/>
                    <a:gd name="connsiteX8" fmla="*/ 546785 w 606862"/>
                    <a:gd name="connsiteY8" fmla="*/ 111773 h 435499"/>
                    <a:gd name="connsiteX9" fmla="*/ 550871 w 606862"/>
                    <a:gd name="connsiteY9" fmla="*/ 108806 h 435499"/>
                    <a:gd name="connsiteX10" fmla="*/ 547807 w 606862"/>
                    <a:gd name="connsiteY10" fmla="*/ 96107 h 435499"/>
                    <a:gd name="connsiteX11" fmla="*/ 557835 w 606862"/>
                    <a:gd name="connsiteY11" fmla="*/ 87671 h 435499"/>
                    <a:gd name="connsiteX12" fmla="*/ 556349 w 606862"/>
                    <a:gd name="connsiteY12" fmla="*/ 82851 h 435499"/>
                    <a:gd name="connsiteX13" fmla="*/ 543257 w 606862"/>
                    <a:gd name="connsiteY13" fmla="*/ 81924 h 435499"/>
                    <a:gd name="connsiteX14" fmla="*/ 538242 w 606862"/>
                    <a:gd name="connsiteY14" fmla="*/ 69781 h 435499"/>
                    <a:gd name="connsiteX15" fmla="*/ 533228 w 606862"/>
                    <a:gd name="connsiteY15" fmla="*/ 69781 h 435499"/>
                    <a:gd name="connsiteX16" fmla="*/ 474173 w 606862"/>
                    <a:gd name="connsiteY16" fmla="*/ 69781 h 435499"/>
                    <a:gd name="connsiteX17" fmla="*/ 469159 w 606862"/>
                    <a:gd name="connsiteY17" fmla="*/ 81924 h 435499"/>
                    <a:gd name="connsiteX18" fmla="*/ 456066 w 606862"/>
                    <a:gd name="connsiteY18" fmla="*/ 82851 h 435499"/>
                    <a:gd name="connsiteX19" fmla="*/ 454488 w 606862"/>
                    <a:gd name="connsiteY19" fmla="*/ 87671 h 435499"/>
                    <a:gd name="connsiteX20" fmla="*/ 464516 w 606862"/>
                    <a:gd name="connsiteY20" fmla="*/ 96107 h 435499"/>
                    <a:gd name="connsiteX21" fmla="*/ 461359 w 606862"/>
                    <a:gd name="connsiteY21" fmla="*/ 108806 h 435499"/>
                    <a:gd name="connsiteX22" fmla="*/ 465445 w 606862"/>
                    <a:gd name="connsiteY22" fmla="*/ 111773 h 435499"/>
                    <a:gd name="connsiteX23" fmla="*/ 476587 w 606862"/>
                    <a:gd name="connsiteY23" fmla="*/ 104913 h 435499"/>
                    <a:gd name="connsiteX24" fmla="*/ 487730 w 606862"/>
                    <a:gd name="connsiteY24" fmla="*/ 111773 h 435499"/>
                    <a:gd name="connsiteX25" fmla="*/ 491815 w 606862"/>
                    <a:gd name="connsiteY25" fmla="*/ 108806 h 435499"/>
                    <a:gd name="connsiteX26" fmla="*/ 488751 w 606862"/>
                    <a:gd name="connsiteY26" fmla="*/ 96107 h 435499"/>
                    <a:gd name="connsiteX27" fmla="*/ 498779 w 606862"/>
                    <a:gd name="connsiteY27" fmla="*/ 87671 h 435499"/>
                    <a:gd name="connsiteX28" fmla="*/ 497294 w 606862"/>
                    <a:gd name="connsiteY28" fmla="*/ 82851 h 435499"/>
                    <a:gd name="connsiteX29" fmla="*/ 484201 w 606862"/>
                    <a:gd name="connsiteY29" fmla="*/ 81924 h 435499"/>
                    <a:gd name="connsiteX30" fmla="*/ 479187 w 606862"/>
                    <a:gd name="connsiteY30" fmla="*/ 69781 h 435499"/>
                    <a:gd name="connsiteX31" fmla="*/ 474173 w 606862"/>
                    <a:gd name="connsiteY31" fmla="*/ 69781 h 435499"/>
                    <a:gd name="connsiteX32" fmla="*/ 415117 w 606862"/>
                    <a:gd name="connsiteY32" fmla="*/ 69781 h 435499"/>
                    <a:gd name="connsiteX33" fmla="*/ 410103 w 606862"/>
                    <a:gd name="connsiteY33" fmla="*/ 81924 h 435499"/>
                    <a:gd name="connsiteX34" fmla="*/ 397011 w 606862"/>
                    <a:gd name="connsiteY34" fmla="*/ 82851 h 435499"/>
                    <a:gd name="connsiteX35" fmla="*/ 395432 w 606862"/>
                    <a:gd name="connsiteY35" fmla="*/ 87671 h 435499"/>
                    <a:gd name="connsiteX36" fmla="*/ 405460 w 606862"/>
                    <a:gd name="connsiteY36" fmla="*/ 96107 h 435499"/>
                    <a:gd name="connsiteX37" fmla="*/ 402303 w 606862"/>
                    <a:gd name="connsiteY37" fmla="*/ 108806 h 435499"/>
                    <a:gd name="connsiteX38" fmla="*/ 406389 w 606862"/>
                    <a:gd name="connsiteY38" fmla="*/ 111773 h 435499"/>
                    <a:gd name="connsiteX39" fmla="*/ 417532 w 606862"/>
                    <a:gd name="connsiteY39" fmla="*/ 104913 h 435499"/>
                    <a:gd name="connsiteX40" fmla="*/ 428674 w 606862"/>
                    <a:gd name="connsiteY40" fmla="*/ 111773 h 435499"/>
                    <a:gd name="connsiteX41" fmla="*/ 432760 w 606862"/>
                    <a:gd name="connsiteY41" fmla="*/ 108806 h 435499"/>
                    <a:gd name="connsiteX42" fmla="*/ 429696 w 606862"/>
                    <a:gd name="connsiteY42" fmla="*/ 96107 h 435499"/>
                    <a:gd name="connsiteX43" fmla="*/ 439724 w 606862"/>
                    <a:gd name="connsiteY43" fmla="*/ 87671 h 435499"/>
                    <a:gd name="connsiteX44" fmla="*/ 438238 w 606862"/>
                    <a:gd name="connsiteY44" fmla="*/ 82851 h 435499"/>
                    <a:gd name="connsiteX45" fmla="*/ 425146 w 606862"/>
                    <a:gd name="connsiteY45" fmla="*/ 81924 h 435499"/>
                    <a:gd name="connsiteX46" fmla="*/ 420132 w 606862"/>
                    <a:gd name="connsiteY46" fmla="*/ 69781 h 435499"/>
                    <a:gd name="connsiteX47" fmla="*/ 415117 w 606862"/>
                    <a:gd name="connsiteY47" fmla="*/ 69781 h 435499"/>
                    <a:gd name="connsiteX48" fmla="*/ 436010 w 606862"/>
                    <a:gd name="connsiteY48" fmla="*/ 3780 h 435499"/>
                    <a:gd name="connsiteX49" fmla="*/ 517257 w 606862"/>
                    <a:gd name="connsiteY49" fmla="*/ 3780 h 435499"/>
                    <a:gd name="connsiteX50" fmla="*/ 606862 w 606862"/>
                    <a:gd name="connsiteY50" fmla="*/ 93140 h 435499"/>
                    <a:gd name="connsiteX51" fmla="*/ 517257 w 606862"/>
                    <a:gd name="connsiteY51" fmla="*/ 182594 h 435499"/>
                    <a:gd name="connsiteX52" fmla="*/ 456438 w 606862"/>
                    <a:gd name="connsiteY52" fmla="*/ 182594 h 435499"/>
                    <a:gd name="connsiteX53" fmla="*/ 415210 w 606862"/>
                    <a:gd name="connsiteY53" fmla="*/ 223751 h 435499"/>
                    <a:gd name="connsiteX54" fmla="*/ 407689 w 606862"/>
                    <a:gd name="connsiteY54" fmla="*/ 220692 h 435499"/>
                    <a:gd name="connsiteX55" fmla="*/ 407689 w 606862"/>
                    <a:gd name="connsiteY55" fmla="*/ 178051 h 435499"/>
                    <a:gd name="connsiteX56" fmla="*/ 346405 w 606862"/>
                    <a:gd name="connsiteY56" fmla="*/ 93233 h 435499"/>
                    <a:gd name="connsiteX57" fmla="*/ 436010 w 606862"/>
                    <a:gd name="connsiteY57" fmla="*/ 3780 h 435499"/>
                    <a:gd name="connsiteX58" fmla="*/ 140854 w 606862"/>
                    <a:gd name="connsiteY58" fmla="*/ 207 h 435499"/>
                    <a:gd name="connsiteX59" fmla="*/ 216621 w 606862"/>
                    <a:gd name="connsiteY59" fmla="*/ 856 h 435499"/>
                    <a:gd name="connsiteX60" fmla="*/ 272145 w 606862"/>
                    <a:gd name="connsiteY60" fmla="*/ 33762 h 435499"/>
                    <a:gd name="connsiteX61" fmla="*/ 302693 w 606862"/>
                    <a:gd name="connsiteY61" fmla="*/ 122934 h 435499"/>
                    <a:gd name="connsiteX62" fmla="*/ 310400 w 606862"/>
                    <a:gd name="connsiteY62" fmla="*/ 158343 h 435499"/>
                    <a:gd name="connsiteX63" fmla="*/ 293130 w 606862"/>
                    <a:gd name="connsiteY63" fmla="*/ 188098 h 435499"/>
                    <a:gd name="connsiteX64" fmla="*/ 281152 w 606862"/>
                    <a:gd name="connsiteY64" fmla="*/ 220819 h 435499"/>
                    <a:gd name="connsiteX65" fmla="*/ 281152 w 606862"/>
                    <a:gd name="connsiteY65" fmla="*/ 260863 h 435499"/>
                    <a:gd name="connsiteX66" fmla="*/ 283287 w 606862"/>
                    <a:gd name="connsiteY66" fmla="*/ 264385 h 435499"/>
                    <a:gd name="connsiteX67" fmla="*/ 407057 w 606862"/>
                    <a:gd name="connsiteY67" fmla="*/ 343732 h 435499"/>
                    <a:gd name="connsiteX68" fmla="*/ 422192 w 606862"/>
                    <a:gd name="connsiteY68" fmla="*/ 375989 h 435499"/>
                    <a:gd name="connsiteX69" fmla="*/ 422192 w 606862"/>
                    <a:gd name="connsiteY69" fmla="*/ 435406 h 435499"/>
                    <a:gd name="connsiteX70" fmla="*/ 238533 w 606862"/>
                    <a:gd name="connsiteY70" fmla="*/ 435406 h 435499"/>
                    <a:gd name="connsiteX71" fmla="*/ 220520 w 606862"/>
                    <a:gd name="connsiteY71" fmla="*/ 352816 h 435499"/>
                    <a:gd name="connsiteX72" fmla="*/ 210957 w 606862"/>
                    <a:gd name="connsiteY72" fmla="*/ 299331 h 435499"/>
                    <a:gd name="connsiteX73" fmla="*/ 201393 w 606862"/>
                    <a:gd name="connsiteY73" fmla="*/ 352816 h 435499"/>
                    <a:gd name="connsiteX74" fmla="*/ 183566 w 606862"/>
                    <a:gd name="connsiteY74" fmla="*/ 435499 h 435499"/>
                    <a:gd name="connsiteX75" fmla="*/ 0 w 606862"/>
                    <a:gd name="connsiteY75" fmla="*/ 435499 h 435499"/>
                    <a:gd name="connsiteX76" fmla="*/ 0 w 606862"/>
                    <a:gd name="connsiteY76" fmla="*/ 376082 h 435499"/>
                    <a:gd name="connsiteX77" fmla="*/ 15135 w 606862"/>
                    <a:gd name="connsiteY77" fmla="*/ 343824 h 435499"/>
                    <a:gd name="connsiteX78" fmla="*/ 138905 w 606862"/>
                    <a:gd name="connsiteY78" fmla="*/ 264478 h 435499"/>
                    <a:gd name="connsiteX79" fmla="*/ 141040 w 606862"/>
                    <a:gd name="connsiteY79" fmla="*/ 261049 h 435499"/>
                    <a:gd name="connsiteX80" fmla="*/ 141040 w 606862"/>
                    <a:gd name="connsiteY80" fmla="*/ 221005 h 435499"/>
                    <a:gd name="connsiteX81" fmla="*/ 128970 w 606862"/>
                    <a:gd name="connsiteY81" fmla="*/ 188191 h 435499"/>
                    <a:gd name="connsiteX82" fmla="*/ 111792 w 606862"/>
                    <a:gd name="connsiteY82" fmla="*/ 158436 h 435499"/>
                    <a:gd name="connsiteX83" fmla="*/ 118942 w 606862"/>
                    <a:gd name="connsiteY83" fmla="*/ 123120 h 435499"/>
                    <a:gd name="connsiteX84" fmla="*/ 149397 w 606862"/>
                    <a:gd name="connsiteY84" fmla="*/ 18560 h 435499"/>
                    <a:gd name="connsiteX85" fmla="*/ 140854 w 606862"/>
                    <a:gd name="connsiteY85" fmla="*/ 207 h 435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6862" h="435499">
                      <a:moveTo>
                        <a:pt x="533228" y="69781"/>
                      </a:moveTo>
                      <a:lnTo>
                        <a:pt x="528214" y="81924"/>
                      </a:lnTo>
                      <a:lnTo>
                        <a:pt x="515122" y="82851"/>
                      </a:lnTo>
                      <a:cubicBezTo>
                        <a:pt x="512615" y="83036"/>
                        <a:pt x="511686" y="86095"/>
                        <a:pt x="513543" y="87671"/>
                      </a:cubicBezTo>
                      <a:lnTo>
                        <a:pt x="523571" y="96107"/>
                      </a:lnTo>
                      <a:lnTo>
                        <a:pt x="520414" y="108806"/>
                      </a:lnTo>
                      <a:cubicBezTo>
                        <a:pt x="519857" y="111217"/>
                        <a:pt x="522457" y="113163"/>
                        <a:pt x="524500" y="111773"/>
                      </a:cubicBezTo>
                      <a:lnTo>
                        <a:pt x="535643" y="104913"/>
                      </a:lnTo>
                      <a:lnTo>
                        <a:pt x="546785" y="111773"/>
                      </a:lnTo>
                      <a:cubicBezTo>
                        <a:pt x="548921" y="113163"/>
                        <a:pt x="551521" y="111217"/>
                        <a:pt x="550871" y="108806"/>
                      </a:cubicBezTo>
                      <a:lnTo>
                        <a:pt x="547807" y="96107"/>
                      </a:lnTo>
                      <a:lnTo>
                        <a:pt x="557835" y="87671"/>
                      </a:lnTo>
                      <a:cubicBezTo>
                        <a:pt x="559785" y="86095"/>
                        <a:pt x="558856" y="83036"/>
                        <a:pt x="556349" y="82851"/>
                      </a:cubicBezTo>
                      <a:lnTo>
                        <a:pt x="543257" y="81924"/>
                      </a:lnTo>
                      <a:lnTo>
                        <a:pt x="538242" y="69781"/>
                      </a:lnTo>
                      <a:cubicBezTo>
                        <a:pt x="537407" y="67463"/>
                        <a:pt x="534157" y="67463"/>
                        <a:pt x="533228" y="69781"/>
                      </a:cubicBezTo>
                      <a:close/>
                      <a:moveTo>
                        <a:pt x="474173" y="69781"/>
                      </a:moveTo>
                      <a:lnTo>
                        <a:pt x="469159" y="81924"/>
                      </a:lnTo>
                      <a:lnTo>
                        <a:pt x="456066" y="82851"/>
                      </a:lnTo>
                      <a:cubicBezTo>
                        <a:pt x="453559" y="83036"/>
                        <a:pt x="452631" y="86095"/>
                        <a:pt x="454488" y="87671"/>
                      </a:cubicBezTo>
                      <a:lnTo>
                        <a:pt x="464516" y="96107"/>
                      </a:lnTo>
                      <a:lnTo>
                        <a:pt x="461359" y="108806"/>
                      </a:lnTo>
                      <a:cubicBezTo>
                        <a:pt x="460802" y="111217"/>
                        <a:pt x="463402" y="113163"/>
                        <a:pt x="465445" y="111773"/>
                      </a:cubicBezTo>
                      <a:lnTo>
                        <a:pt x="476587" y="104913"/>
                      </a:lnTo>
                      <a:lnTo>
                        <a:pt x="487730" y="111773"/>
                      </a:lnTo>
                      <a:cubicBezTo>
                        <a:pt x="489865" y="113163"/>
                        <a:pt x="492465" y="111217"/>
                        <a:pt x="491815" y="108806"/>
                      </a:cubicBezTo>
                      <a:lnTo>
                        <a:pt x="488751" y="96107"/>
                      </a:lnTo>
                      <a:lnTo>
                        <a:pt x="498779" y="87671"/>
                      </a:lnTo>
                      <a:cubicBezTo>
                        <a:pt x="500729" y="86095"/>
                        <a:pt x="499615" y="83036"/>
                        <a:pt x="497294" y="82851"/>
                      </a:cubicBezTo>
                      <a:lnTo>
                        <a:pt x="484201" y="81924"/>
                      </a:lnTo>
                      <a:lnTo>
                        <a:pt x="479187" y="69781"/>
                      </a:lnTo>
                      <a:cubicBezTo>
                        <a:pt x="478351" y="67463"/>
                        <a:pt x="475101" y="67463"/>
                        <a:pt x="474173" y="69781"/>
                      </a:cubicBezTo>
                      <a:close/>
                      <a:moveTo>
                        <a:pt x="415117" y="69781"/>
                      </a:moveTo>
                      <a:lnTo>
                        <a:pt x="410103" y="81924"/>
                      </a:lnTo>
                      <a:lnTo>
                        <a:pt x="397011" y="82851"/>
                      </a:lnTo>
                      <a:cubicBezTo>
                        <a:pt x="394504" y="83036"/>
                        <a:pt x="393575" y="86095"/>
                        <a:pt x="395432" y="87671"/>
                      </a:cubicBezTo>
                      <a:lnTo>
                        <a:pt x="405460" y="96107"/>
                      </a:lnTo>
                      <a:lnTo>
                        <a:pt x="402303" y="108806"/>
                      </a:lnTo>
                      <a:cubicBezTo>
                        <a:pt x="401746" y="111217"/>
                        <a:pt x="404346" y="113163"/>
                        <a:pt x="406389" y="111773"/>
                      </a:cubicBezTo>
                      <a:lnTo>
                        <a:pt x="417532" y="104913"/>
                      </a:lnTo>
                      <a:lnTo>
                        <a:pt x="428674" y="111773"/>
                      </a:lnTo>
                      <a:cubicBezTo>
                        <a:pt x="430810" y="113163"/>
                        <a:pt x="433410" y="111217"/>
                        <a:pt x="432760" y="108806"/>
                      </a:cubicBezTo>
                      <a:lnTo>
                        <a:pt x="429696" y="96107"/>
                      </a:lnTo>
                      <a:lnTo>
                        <a:pt x="439724" y="87671"/>
                      </a:lnTo>
                      <a:cubicBezTo>
                        <a:pt x="441581" y="86095"/>
                        <a:pt x="440560" y="83036"/>
                        <a:pt x="438238" y="82851"/>
                      </a:cubicBezTo>
                      <a:lnTo>
                        <a:pt x="425146" y="81924"/>
                      </a:lnTo>
                      <a:lnTo>
                        <a:pt x="420132" y="69781"/>
                      </a:lnTo>
                      <a:cubicBezTo>
                        <a:pt x="419296" y="67463"/>
                        <a:pt x="416046" y="67463"/>
                        <a:pt x="415117" y="69781"/>
                      </a:cubicBezTo>
                      <a:close/>
                      <a:moveTo>
                        <a:pt x="436010" y="3780"/>
                      </a:moveTo>
                      <a:lnTo>
                        <a:pt x="517257" y="3780"/>
                      </a:lnTo>
                      <a:cubicBezTo>
                        <a:pt x="566749" y="3780"/>
                        <a:pt x="606862" y="43825"/>
                        <a:pt x="606862" y="93140"/>
                      </a:cubicBezTo>
                      <a:cubicBezTo>
                        <a:pt x="606862" y="142548"/>
                        <a:pt x="566749" y="182594"/>
                        <a:pt x="517257" y="182594"/>
                      </a:cubicBezTo>
                      <a:lnTo>
                        <a:pt x="456438" y="182594"/>
                      </a:lnTo>
                      <a:lnTo>
                        <a:pt x="415210" y="223751"/>
                      </a:lnTo>
                      <a:cubicBezTo>
                        <a:pt x="412517" y="226625"/>
                        <a:pt x="407689" y="224678"/>
                        <a:pt x="407689" y="220692"/>
                      </a:cubicBezTo>
                      <a:lnTo>
                        <a:pt x="407689" y="178051"/>
                      </a:lnTo>
                      <a:cubicBezTo>
                        <a:pt x="372126" y="166279"/>
                        <a:pt x="346405" y="132815"/>
                        <a:pt x="346405" y="93233"/>
                      </a:cubicBezTo>
                      <a:cubicBezTo>
                        <a:pt x="346405" y="43825"/>
                        <a:pt x="386518" y="3780"/>
                        <a:pt x="436010" y="3780"/>
                      </a:cubicBezTo>
                      <a:close/>
                      <a:moveTo>
                        <a:pt x="140854" y="207"/>
                      </a:moveTo>
                      <a:cubicBezTo>
                        <a:pt x="140854" y="207"/>
                        <a:pt x="191922" y="5954"/>
                        <a:pt x="216621" y="856"/>
                      </a:cubicBezTo>
                      <a:cubicBezTo>
                        <a:pt x="241412" y="-4335"/>
                        <a:pt x="267874" y="15038"/>
                        <a:pt x="272145" y="33762"/>
                      </a:cubicBezTo>
                      <a:cubicBezTo>
                        <a:pt x="272145" y="33762"/>
                        <a:pt x="322099" y="33948"/>
                        <a:pt x="302693" y="122934"/>
                      </a:cubicBezTo>
                      <a:cubicBezTo>
                        <a:pt x="310493" y="122563"/>
                        <a:pt x="318942" y="128032"/>
                        <a:pt x="310400" y="158343"/>
                      </a:cubicBezTo>
                      <a:cubicBezTo>
                        <a:pt x="303807" y="181331"/>
                        <a:pt x="297772" y="187727"/>
                        <a:pt x="293130" y="188098"/>
                      </a:cubicBezTo>
                      <a:cubicBezTo>
                        <a:pt x="291551" y="198480"/>
                        <a:pt x="287466" y="209974"/>
                        <a:pt x="281152" y="220819"/>
                      </a:cubicBezTo>
                      <a:lnTo>
                        <a:pt x="281152" y="260863"/>
                      </a:lnTo>
                      <a:cubicBezTo>
                        <a:pt x="281152" y="262346"/>
                        <a:pt x="281895" y="263737"/>
                        <a:pt x="283287" y="264385"/>
                      </a:cubicBezTo>
                      <a:cubicBezTo>
                        <a:pt x="294987" y="270133"/>
                        <a:pt x="353204" y="299424"/>
                        <a:pt x="407057" y="343732"/>
                      </a:cubicBezTo>
                      <a:cubicBezTo>
                        <a:pt x="416714" y="351611"/>
                        <a:pt x="422192" y="363476"/>
                        <a:pt x="422192" y="375989"/>
                      </a:cubicBezTo>
                      <a:lnTo>
                        <a:pt x="422192" y="435406"/>
                      </a:lnTo>
                      <a:lnTo>
                        <a:pt x="238533" y="435406"/>
                      </a:lnTo>
                      <a:lnTo>
                        <a:pt x="220520" y="352816"/>
                      </a:lnTo>
                      <a:cubicBezTo>
                        <a:pt x="257104" y="301834"/>
                        <a:pt x="217735" y="299331"/>
                        <a:pt x="210957" y="299331"/>
                      </a:cubicBezTo>
                      <a:cubicBezTo>
                        <a:pt x="204179" y="299424"/>
                        <a:pt x="164810" y="301834"/>
                        <a:pt x="201393" y="352816"/>
                      </a:cubicBezTo>
                      <a:lnTo>
                        <a:pt x="183566" y="435499"/>
                      </a:lnTo>
                      <a:lnTo>
                        <a:pt x="0" y="435499"/>
                      </a:lnTo>
                      <a:lnTo>
                        <a:pt x="0" y="376082"/>
                      </a:lnTo>
                      <a:cubicBezTo>
                        <a:pt x="0" y="363754"/>
                        <a:pt x="5478" y="351703"/>
                        <a:pt x="15135" y="343824"/>
                      </a:cubicBezTo>
                      <a:cubicBezTo>
                        <a:pt x="68988" y="299609"/>
                        <a:pt x="127113" y="270318"/>
                        <a:pt x="138905" y="264478"/>
                      </a:cubicBezTo>
                      <a:cubicBezTo>
                        <a:pt x="140112" y="263829"/>
                        <a:pt x="141040" y="262532"/>
                        <a:pt x="141040" y="261049"/>
                      </a:cubicBezTo>
                      <a:lnTo>
                        <a:pt x="141040" y="221005"/>
                      </a:lnTo>
                      <a:cubicBezTo>
                        <a:pt x="134726" y="210067"/>
                        <a:pt x="130641" y="198573"/>
                        <a:pt x="128970" y="188191"/>
                      </a:cubicBezTo>
                      <a:cubicBezTo>
                        <a:pt x="124420" y="187820"/>
                        <a:pt x="118385" y="181424"/>
                        <a:pt x="111792" y="158436"/>
                      </a:cubicBezTo>
                      <a:cubicBezTo>
                        <a:pt x="103528" y="128867"/>
                        <a:pt x="111328" y="123120"/>
                        <a:pt x="118942" y="123120"/>
                      </a:cubicBezTo>
                      <a:cubicBezTo>
                        <a:pt x="114856" y="105786"/>
                        <a:pt x="104643" y="45813"/>
                        <a:pt x="149397" y="18560"/>
                      </a:cubicBezTo>
                      <a:cubicBezTo>
                        <a:pt x="149397" y="18560"/>
                        <a:pt x="140112" y="10960"/>
                        <a:pt x="140854" y="20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9" name="组合 248"/>
              <p:cNvGrpSpPr/>
              <p:nvPr/>
            </p:nvGrpSpPr>
            <p:grpSpPr>
              <a:xfrm>
                <a:off x="2824161" y="5891213"/>
                <a:ext cx="310050" cy="310050"/>
                <a:chOff x="6488483" y="620039"/>
                <a:chExt cx="425884" cy="425884"/>
              </a:xfrm>
            </p:grpSpPr>
            <p:sp>
              <p:nvSpPr>
                <p:cNvPr id="250" name="椭圆 249"/>
                <p:cNvSpPr/>
                <p:nvPr/>
              </p:nvSpPr>
              <p:spPr>
                <a:xfrm>
                  <a:off x="6488483" y="620039"/>
                  <a:ext cx="425884" cy="425884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51" name="椭圆 190"/>
                <p:cNvSpPr/>
                <p:nvPr/>
              </p:nvSpPr>
              <p:spPr>
                <a:xfrm>
                  <a:off x="6650318" y="744986"/>
                  <a:ext cx="102212" cy="175990"/>
                </a:xfrm>
                <a:custGeom>
                  <a:avLst/>
                  <a:gdLst>
                    <a:gd name="T0" fmla="*/ 472622 w 604011"/>
                    <a:gd name="T1" fmla="*/ 472622 w 604011"/>
                    <a:gd name="T2" fmla="*/ 472622 w 604011"/>
                    <a:gd name="T3" fmla="*/ 472622 w 604011"/>
                    <a:gd name="T4" fmla="*/ 472622 w 604011"/>
                    <a:gd name="T5" fmla="*/ 472622 w 604011"/>
                    <a:gd name="T6" fmla="*/ 472622 w 604011"/>
                    <a:gd name="T7" fmla="*/ 472622 w 604011"/>
                    <a:gd name="T8" fmla="*/ 472622 w 604011"/>
                    <a:gd name="T9" fmla="*/ 472622 w 604011"/>
                    <a:gd name="T10" fmla="*/ 472622 w 604011"/>
                    <a:gd name="T11" fmla="*/ 472622 w 604011"/>
                    <a:gd name="T12" fmla="*/ 472622 w 604011"/>
                    <a:gd name="T13" fmla="*/ 472622 w 604011"/>
                    <a:gd name="T14" fmla="*/ 472622 w 604011"/>
                    <a:gd name="T15" fmla="*/ 472622 w 604011"/>
                    <a:gd name="T16" fmla="*/ 472622 w 604011"/>
                    <a:gd name="T17" fmla="*/ 472622 w 604011"/>
                    <a:gd name="T18" fmla="*/ 472622 w 604011"/>
                    <a:gd name="T19" fmla="*/ 472622 w 604011"/>
                    <a:gd name="T20" fmla="*/ 472622 w 604011"/>
                    <a:gd name="T21" fmla="*/ 472622 w 604011"/>
                    <a:gd name="T22" fmla="*/ 472622 w 604011"/>
                    <a:gd name="T23" fmla="*/ 472622 w 604011"/>
                    <a:gd name="T24" fmla="*/ 472622 w 604011"/>
                    <a:gd name="T25" fmla="*/ 472622 w 604011"/>
                    <a:gd name="T26" fmla="*/ 472622 w 604011"/>
                    <a:gd name="T27" fmla="*/ 472622 w 604011"/>
                    <a:gd name="T28" fmla="*/ 472622 w 604011"/>
                    <a:gd name="T29" fmla="*/ 472622 w 604011"/>
                    <a:gd name="T30" fmla="*/ 472622 w 604011"/>
                    <a:gd name="T31" fmla="*/ 472622 w 604011"/>
                    <a:gd name="T32" fmla="*/ 472622 w 604011"/>
                    <a:gd name="T33" fmla="*/ 472622 w 604011"/>
                    <a:gd name="T34" fmla="*/ 472622 w 604011"/>
                    <a:gd name="T35" fmla="*/ 472622 w 604011"/>
                    <a:gd name="T36" fmla="*/ 472622 w 604011"/>
                    <a:gd name="T37" fmla="*/ 472622 w 604011"/>
                    <a:gd name="T38" fmla="*/ 472622 w 604011"/>
                    <a:gd name="T39" fmla="*/ 472622 w 604011"/>
                    <a:gd name="T40" fmla="*/ 472622 w 604011"/>
                    <a:gd name="T41" fmla="*/ 472622 w 604011"/>
                    <a:gd name="T42" fmla="*/ 472622 w 604011"/>
                    <a:gd name="T43" fmla="*/ 472622 w 604011"/>
                    <a:gd name="T44" fmla="*/ 472622 w 604011"/>
                    <a:gd name="T45" fmla="*/ 472622 w 604011"/>
                    <a:gd name="T46" fmla="*/ 472622 w 604011"/>
                    <a:gd name="T47" fmla="*/ 472622 w 604011"/>
                    <a:gd name="T48" fmla="*/ 472622 w 604011"/>
                    <a:gd name="T49" fmla="*/ 472622 w 604011"/>
                    <a:gd name="T50" fmla="*/ 472622 w 604011"/>
                    <a:gd name="T51" fmla="*/ 472622 w 604011"/>
                    <a:gd name="T52" fmla="*/ 472622 w 604011"/>
                    <a:gd name="T53" fmla="*/ 472622 w 604011"/>
                    <a:gd name="T54" fmla="*/ 472622 w 604011"/>
                    <a:gd name="T55" fmla="*/ 472622 w 604011"/>
                    <a:gd name="T56" fmla="*/ 472622 w 604011"/>
                    <a:gd name="T57" fmla="*/ 472622 w 604011"/>
                    <a:gd name="T58" fmla="*/ 472622 w 604011"/>
                    <a:gd name="T59" fmla="*/ 472622 w 604011"/>
                    <a:gd name="T60" fmla="*/ 472622 w 604011"/>
                    <a:gd name="T61" fmla="*/ 472622 w 604011"/>
                    <a:gd name="T62" fmla="*/ 472622 w 604011"/>
                    <a:gd name="T63" fmla="*/ 472622 w 604011"/>
                    <a:gd name="T64" fmla="*/ 472622 w 604011"/>
                    <a:gd name="T65" fmla="*/ 472622 w 604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40" h="414">
                      <a:moveTo>
                        <a:pt x="200" y="270"/>
                      </a:moveTo>
                      <a:lnTo>
                        <a:pt x="200" y="217"/>
                      </a:lnTo>
                      <a:cubicBezTo>
                        <a:pt x="200" y="100"/>
                        <a:pt x="151" y="29"/>
                        <a:pt x="130" y="4"/>
                      </a:cubicBezTo>
                      <a:cubicBezTo>
                        <a:pt x="128" y="2"/>
                        <a:pt x="124" y="0"/>
                        <a:pt x="121" y="0"/>
                      </a:cubicBezTo>
                      <a:cubicBezTo>
                        <a:pt x="117" y="0"/>
                        <a:pt x="114" y="1"/>
                        <a:pt x="112" y="4"/>
                      </a:cubicBezTo>
                      <a:cubicBezTo>
                        <a:pt x="91" y="29"/>
                        <a:pt x="40" y="100"/>
                        <a:pt x="40" y="217"/>
                      </a:cubicBezTo>
                      <a:lnTo>
                        <a:pt x="40" y="270"/>
                      </a:lnTo>
                      <a:lnTo>
                        <a:pt x="30" y="276"/>
                      </a:lnTo>
                      <a:cubicBezTo>
                        <a:pt x="12" y="289"/>
                        <a:pt x="0" y="310"/>
                        <a:pt x="0" y="333"/>
                      </a:cubicBezTo>
                      <a:lnTo>
                        <a:pt x="0" y="395"/>
                      </a:lnTo>
                      <a:cubicBezTo>
                        <a:pt x="0" y="399"/>
                        <a:pt x="2" y="403"/>
                        <a:pt x="6" y="404"/>
                      </a:cubicBezTo>
                      <a:cubicBezTo>
                        <a:pt x="9" y="406"/>
                        <a:pt x="13" y="406"/>
                        <a:pt x="16" y="404"/>
                      </a:cubicBezTo>
                      <a:lnTo>
                        <a:pt x="48" y="383"/>
                      </a:lnTo>
                      <a:cubicBezTo>
                        <a:pt x="56" y="377"/>
                        <a:pt x="67" y="374"/>
                        <a:pt x="78" y="374"/>
                      </a:cubicBezTo>
                      <a:lnTo>
                        <a:pt x="101" y="374"/>
                      </a:lnTo>
                      <a:lnTo>
                        <a:pt x="101" y="404"/>
                      </a:lnTo>
                      <a:cubicBezTo>
                        <a:pt x="101" y="410"/>
                        <a:pt x="105" y="414"/>
                        <a:pt x="111" y="414"/>
                      </a:cubicBezTo>
                      <a:lnTo>
                        <a:pt x="129" y="414"/>
                      </a:lnTo>
                      <a:cubicBezTo>
                        <a:pt x="135" y="414"/>
                        <a:pt x="140" y="410"/>
                        <a:pt x="140" y="404"/>
                      </a:cubicBezTo>
                      <a:lnTo>
                        <a:pt x="140" y="374"/>
                      </a:lnTo>
                      <a:lnTo>
                        <a:pt x="163" y="374"/>
                      </a:lnTo>
                      <a:cubicBezTo>
                        <a:pt x="173" y="374"/>
                        <a:pt x="184" y="377"/>
                        <a:pt x="193" y="383"/>
                      </a:cubicBezTo>
                      <a:lnTo>
                        <a:pt x="224" y="404"/>
                      </a:lnTo>
                      <a:cubicBezTo>
                        <a:pt x="227" y="406"/>
                        <a:pt x="231" y="406"/>
                        <a:pt x="235" y="404"/>
                      </a:cubicBezTo>
                      <a:cubicBezTo>
                        <a:pt x="238" y="403"/>
                        <a:pt x="240" y="399"/>
                        <a:pt x="240" y="395"/>
                      </a:cubicBezTo>
                      <a:lnTo>
                        <a:pt x="240" y="333"/>
                      </a:lnTo>
                      <a:cubicBezTo>
                        <a:pt x="240" y="310"/>
                        <a:pt x="229" y="289"/>
                        <a:pt x="210" y="276"/>
                      </a:cubicBezTo>
                      <a:lnTo>
                        <a:pt x="200" y="270"/>
                      </a:lnTo>
                      <a:close/>
                      <a:moveTo>
                        <a:pt x="120" y="187"/>
                      </a:moveTo>
                      <a:cubicBezTo>
                        <a:pt x="101" y="187"/>
                        <a:pt x="85" y="172"/>
                        <a:pt x="85" y="152"/>
                      </a:cubicBezTo>
                      <a:cubicBezTo>
                        <a:pt x="85" y="133"/>
                        <a:pt x="101" y="117"/>
                        <a:pt x="120" y="117"/>
                      </a:cubicBezTo>
                      <a:cubicBezTo>
                        <a:pt x="139" y="117"/>
                        <a:pt x="155" y="133"/>
                        <a:pt x="155" y="152"/>
                      </a:cubicBezTo>
                      <a:cubicBezTo>
                        <a:pt x="155" y="172"/>
                        <a:pt x="139" y="187"/>
                        <a:pt x="120" y="18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58" name="矩形 257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0" name="组合 259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261" name="文本框 260"/>
            <p:cNvSpPr txBox="1"/>
            <p:nvPr/>
          </p:nvSpPr>
          <p:spPr>
            <a:xfrm>
              <a:off x="524193" y="387231"/>
              <a:ext cx="4339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对数据备份的强需求</a:t>
              </a: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The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meaning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of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backup</a:t>
              </a:r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264" name="椭圆 263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531319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3587014">
            <a:off x="-5241511" y="2216277"/>
            <a:ext cx="13367130" cy="6860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3587014">
            <a:off x="-1820837" y="-698679"/>
            <a:ext cx="161893" cy="8760233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3587014">
            <a:off x="1839772" y="5991134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587014">
            <a:off x="-308231" y="6050229"/>
            <a:ext cx="2014743" cy="2014742"/>
          </a:xfrm>
          <a:custGeom>
            <a:avLst/>
            <a:gdLst>
              <a:gd name="connsiteX0" fmla="*/ 0 w 2014743"/>
              <a:gd name="connsiteY0" fmla="*/ 2014742 h 2014742"/>
              <a:gd name="connsiteX1" fmla="*/ 2014743 w 2014743"/>
              <a:gd name="connsiteY1" fmla="*/ 0 h 2014742"/>
              <a:gd name="connsiteX2" fmla="*/ 2014743 w 2014743"/>
              <a:gd name="connsiteY2" fmla="*/ 2014742 h 20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743" h="2014742">
                <a:moveTo>
                  <a:pt x="0" y="2014742"/>
                </a:moveTo>
                <a:lnTo>
                  <a:pt x="2014743" y="0"/>
                </a:lnTo>
                <a:lnTo>
                  <a:pt x="2014743" y="2014742"/>
                </a:lnTo>
                <a:close/>
              </a:path>
            </a:pathLst>
          </a:cu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3587014">
            <a:off x="717808" y="5664645"/>
            <a:ext cx="7012669" cy="2968874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3587014">
            <a:off x="-2171154" y="457190"/>
            <a:ext cx="3054419" cy="8760233"/>
          </a:xfrm>
          <a:prstGeom prst="rect">
            <a:avLst/>
          </a:prstGeom>
          <a:solidFill>
            <a:srgbClr val="1129BD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80081" y="3103061"/>
            <a:ext cx="5658181" cy="9300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现状痛点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80081" y="4021106"/>
            <a:ext cx="5658181" cy="2996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Current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pain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point</a:t>
            </a:r>
          </a:p>
        </p:txBody>
      </p:sp>
      <p:sp>
        <p:nvSpPr>
          <p:cNvPr id="28" name="矩形 27"/>
          <p:cNvSpPr/>
          <p:nvPr/>
        </p:nvSpPr>
        <p:spPr>
          <a:xfrm rot="13587014">
            <a:off x="8096915" y="-79888"/>
            <a:ext cx="6938433" cy="2563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3587014">
            <a:off x="8603640" y="2190909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3587014">
            <a:off x="9672066" y="217547"/>
            <a:ext cx="4891913" cy="1588687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780081" y="2020834"/>
            <a:ext cx="56581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 02</a:t>
            </a:r>
            <a:endParaRPr lang="zh-CN" altLang="en-US" sz="5400" dirty="0">
              <a:solidFill>
                <a:schemeClr val="accent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950856" y="2973192"/>
            <a:ext cx="546694" cy="0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4903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3" grpId="0" animBg="1"/>
      <p:bldP spid="3" grpId="0" animBg="1"/>
      <p:bldP spid="4" grpId="0" animBg="1"/>
      <p:bldP spid="14" grpId="0"/>
      <p:bldP spid="15" grpId="0"/>
      <p:bldP spid="28" grpId="0" animBg="1"/>
      <p:bldP spid="29" grpId="0" animBg="1"/>
      <p:bldP spid="3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344409" y="4183290"/>
            <a:ext cx="2270055" cy="1992085"/>
            <a:chOff x="3344409" y="4183290"/>
            <a:chExt cx="2270055" cy="1992085"/>
          </a:xfrm>
        </p:grpSpPr>
        <p:sp>
          <p:nvSpPr>
            <p:cNvPr id="5" name="矩形 4"/>
            <p:cNvSpPr/>
            <p:nvPr/>
          </p:nvSpPr>
          <p:spPr>
            <a:xfrm>
              <a:off x="3344409" y="4183290"/>
              <a:ext cx="2270055" cy="1992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594265" y="5396249"/>
              <a:ext cx="1770342" cy="5856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没有一个完善的备份恢复体系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867909" y="4183290"/>
            <a:ext cx="2270055" cy="19920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17765" y="5396249"/>
            <a:ext cx="1770342" cy="5856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Binlog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格式不兼容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344409" y="1992540"/>
            <a:ext cx="2270055" cy="1992085"/>
            <a:chOff x="3344409" y="1992540"/>
            <a:chExt cx="2270055" cy="1992085"/>
          </a:xfrm>
        </p:grpSpPr>
        <p:sp>
          <p:nvSpPr>
            <p:cNvPr id="3" name="矩形 2"/>
            <p:cNvSpPr/>
            <p:nvPr/>
          </p:nvSpPr>
          <p:spPr>
            <a:xfrm>
              <a:off x="3344409" y="1992540"/>
              <a:ext cx="2270055" cy="1992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6"/>
            <p:cNvSpPr/>
            <p:nvPr/>
          </p:nvSpPr>
          <p:spPr>
            <a:xfrm>
              <a:off x="4190614" y="2474908"/>
              <a:ext cx="577644" cy="576773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94265" y="3250782"/>
              <a:ext cx="1770342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备份恢复时间长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67909" y="1992540"/>
            <a:ext cx="2270055" cy="1992085"/>
            <a:chOff x="867909" y="1992540"/>
            <a:chExt cx="2270055" cy="1992085"/>
          </a:xfrm>
        </p:grpSpPr>
        <p:sp>
          <p:nvSpPr>
            <p:cNvPr id="2" name="矩形 1"/>
            <p:cNvSpPr/>
            <p:nvPr/>
          </p:nvSpPr>
          <p:spPr>
            <a:xfrm>
              <a:off x="867909" y="1992540"/>
              <a:ext cx="2270055" cy="1992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sx="102000" sy="102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5"/>
            <p:cNvSpPr/>
            <p:nvPr/>
          </p:nvSpPr>
          <p:spPr>
            <a:xfrm>
              <a:off x="1714114" y="2529520"/>
              <a:ext cx="577644" cy="467550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7765" y="3250782"/>
              <a:ext cx="1770342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数据量大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979886" y="2259542"/>
            <a:ext cx="5442857" cy="749192"/>
            <a:chOff x="5979886" y="2259542"/>
            <a:chExt cx="5442857" cy="749192"/>
          </a:xfrm>
        </p:grpSpPr>
        <p:sp>
          <p:nvSpPr>
            <p:cNvPr id="14" name="矩形 13"/>
            <p:cNvSpPr/>
            <p:nvPr/>
          </p:nvSpPr>
          <p:spPr>
            <a:xfrm>
              <a:off x="5979886" y="2259542"/>
              <a:ext cx="2501951" cy="497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现状痛点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79886" y="2772387"/>
              <a:ext cx="5442857" cy="2363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979886" y="3011786"/>
            <a:ext cx="5015216" cy="3623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磁盘成本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上的业务，数据量都非常大</a:t>
            </a:r>
          </a:p>
        </p:txBody>
      </p:sp>
      <p:sp>
        <p:nvSpPr>
          <p:cNvPr id="17" name="矩形 16"/>
          <p:cNvSpPr/>
          <p:nvPr/>
        </p:nvSpPr>
        <p:spPr>
          <a:xfrm>
            <a:off x="5979886" y="3581342"/>
            <a:ext cx="5127217" cy="3669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时间成本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逻辑备份恢复，时间太长</a:t>
            </a:r>
          </a:p>
        </p:txBody>
      </p:sp>
      <p:sp>
        <p:nvSpPr>
          <p:cNvPr id="18" name="矩形 17"/>
          <p:cNvSpPr/>
          <p:nvPr/>
        </p:nvSpPr>
        <p:spPr>
          <a:xfrm>
            <a:off x="5979886" y="4150898"/>
            <a:ext cx="5127217" cy="6560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开发成本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Binlog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格式与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不兼容，需要开发一系列工具来提供上下游服务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4193" y="387231"/>
            <a:ext cx="9229407" cy="880532"/>
            <a:chOff x="524193" y="387231"/>
            <a:chExt cx="9229407" cy="880532"/>
          </a:xfrm>
        </p:grpSpPr>
        <p:sp>
          <p:nvSpPr>
            <p:cNvPr id="35" name="文本框 34"/>
            <p:cNvSpPr txBox="1"/>
            <p:nvPr/>
          </p:nvSpPr>
          <p:spPr>
            <a:xfrm>
              <a:off x="524193" y="38723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现状痛点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24193" y="1002754"/>
              <a:ext cx="9229407" cy="2650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Current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pain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point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38" name="椭圆 37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745666E-CA8B-624A-9C1C-1DBA8752BDE2}"/>
              </a:ext>
            </a:extLst>
          </p:cNvPr>
          <p:cNvGrpSpPr/>
          <p:nvPr/>
        </p:nvGrpSpPr>
        <p:grpSpPr>
          <a:xfrm>
            <a:off x="1712637" y="2405050"/>
            <a:ext cx="666963" cy="754386"/>
            <a:chOff x="2357364" y="3482253"/>
            <a:chExt cx="1161142" cy="1346924"/>
          </a:xfrm>
        </p:grpSpPr>
        <p:sp>
          <p:nvSpPr>
            <p:cNvPr id="46" name="六边形 45">
              <a:extLst>
                <a:ext uri="{FF2B5EF4-FFF2-40B4-BE49-F238E27FC236}">
                  <a16:creationId xmlns:a16="http://schemas.microsoft.com/office/drawing/2014/main" id="{C2D1EB7E-5011-4E49-8B5D-A789E0F558F0}"/>
                </a:ext>
              </a:extLst>
            </p:cNvPr>
            <p:cNvSpPr/>
            <p:nvPr/>
          </p:nvSpPr>
          <p:spPr>
            <a:xfrm rot="5400000">
              <a:off x="2264473" y="3575144"/>
              <a:ext cx="1346924" cy="116114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31">
              <a:extLst>
                <a:ext uri="{FF2B5EF4-FFF2-40B4-BE49-F238E27FC236}">
                  <a16:creationId xmlns:a16="http://schemas.microsoft.com/office/drawing/2014/main" id="{EC187E7A-CE48-9649-8778-0C492EEBCE12}"/>
                </a:ext>
              </a:extLst>
            </p:cNvPr>
            <p:cNvSpPr/>
            <p:nvPr/>
          </p:nvSpPr>
          <p:spPr>
            <a:xfrm>
              <a:off x="2730333" y="3951188"/>
              <a:ext cx="415204" cy="40905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5028" h="596066">
                  <a:moveTo>
                    <a:pt x="470081" y="563078"/>
                  </a:moveTo>
                  <a:lnTo>
                    <a:pt x="470081" y="565346"/>
                  </a:lnTo>
                  <a:cubicBezTo>
                    <a:pt x="470081" y="570912"/>
                    <a:pt x="474624" y="575448"/>
                    <a:pt x="480199" y="575448"/>
                  </a:cubicBezTo>
                  <a:lnTo>
                    <a:pt x="574260" y="575448"/>
                  </a:lnTo>
                  <a:cubicBezTo>
                    <a:pt x="579835" y="575448"/>
                    <a:pt x="584378" y="570912"/>
                    <a:pt x="584378" y="565346"/>
                  </a:cubicBezTo>
                  <a:lnTo>
                    <a:pt x="584378" y="563078"/>
                  </a:lnTo>
                  <a:close/>
                  <a:moveTo>
                    <a:pt x="245405" y="563078"/>
                  </a:moveTo>
                  <a:lnTo>
                    <a:pt x="245405" y="565346"/>
                  </a:lnTo>
                  <a:cubicBezTo>
                    <a:pt x="245405" y="570912"/>
                    <a:pt x="249949" y="575448"/>
                    <a:pt x="255526" y="575448"/>
                  </a:cubicBezTo>
                  <a:lnTo>
                    <a:pt x="349502" y="575448"/>
                  </a:lnTo>
                  <a:cubicBezTo>
                    <a:pt x="355079" y="575448"/>
                    <a:pt x="359623" y="570912"/>
                    <a:pt x="359623" y="565346"/>
                  </a:cubicBezTo>
                  <a:lnTo>
                    <a:pt x="359623" y="563078"/>
                  </a:lnTo>
                  <a:close/>
                  <a:moveTo>
                    <a:pt x="20650" y="563078"/>
                  </a:moveTo>
                  <a:lnTo>
                    <a:pt x="20650" y="565346"/>
                  </a:lnTo>
                  <a:cubicBezTo>
                    <a:pt x="20650" y="570912"/>
                    <a:pt x="25193" y="575448"/>
                    <a:pt x="30768" y="575448"/>
                  </a:cubicBezTo>
                  <a:lnTo>
                    <a:pt x="124829" y="575448"/>
                  </a:lnTo>
                  <a:cubicBezTo>
                    <a:pt x="130404" y="575448"/>
                    <a:pt x="134947" y="570912"/>
                    <a:pt x="134947" y="565346"/>
                  </a:cubicBezTo>
                  <a:lnTo>
                    <a:pt x="134947" y="563078"/>
                  </a:lnTo>
                  <a:close/>
                  <a:moveTo>
                    <a:pt x="480199" y="389887"/>
                  </a:moveTo>
                  <a:cubicBezTo>
                    <a:pt x="474624" y="389887"/>
                    <a:pt x="470081" y="394423"/>
                    <a:pt x="470081" y="399990"/>
                  </a:cubicBezTo>
                  <a:lnTo>
                    <a:pt x="470081" y="542460"/>
                  </a:lnTo>
                  <a:lnTo>
                    <a:pt x="584378" y="542460"/>
                  </a:lnTo>
                  <a:lnTo>
                    <a:pt x="584378" y="399990"/>
                  </a:lnTo>
                  <a:cubicBezTo>
                    <a:pt x="584378" y="394423"/>
                    <a:pt x="579835" y="389887"/>
                    <a:pt x="574260" y="389887"/>
                  </a:cubicBezTo>
                  <a:close/>
                  <a:moveTo>
                    <a:pt x="255526" y="389887"/>
                  </a:moveTo>
                  <a:cubicBezTo>
                    <a:pt x="249949" y="389887"/>
                    <a:pt x="245405" y="394423"/>
                    <a:pt x="245405" y="399990"/>
                  </a:cubicBezTo>
                  <a:lnTo>
                    <a:pt x="245405" y="542460"/>
                  </a:lnTo>
                  <a:lnTo>
                    <a:pt x="359623" y="542460"/>
                  </a:lnTo>
                  <a:lnTo>
                    <a:pt x="359623" y="399990"/>
                  </a:lnTo>
                  <a:cubicBezTo>
                    <a:pt x="359623" y="394423"/>
                    <a:pt x="355079" y="389887"/>
                    <a:pt x="349502" y="389887"/>
                  </a:cubicBezTo>
                  <a:close/>
                  <a:moveTo>
                    <a:pt x="30768" y="389887"/>
                  </a:moveTo>
                  <a:cubicBezTo>
                    <a:pt x="25193" y="389887"/>
                    <a:pt x="20650" y="394423"/>
                    <a:pt x="20650" y="399990"/>
                  </a:cubicBezTo>
                  <a:lnTo>
                    <a:pt x="20650" y="542460"/>
                  </a:lnTo>
                  <a:lnTo>
                    <a:pt x="134947" y="542460"/>
                  </a:lnTo>
                  <a:lnTo>
                    <a:pt x="134947" y="399990"/>
                  </a:lnTo>
                  <a:cubicBezTo>
                    <a:pt x="134947" y="394423"/>
                    <a:pt x="130404" y="389887"/>
                    <a:pt x="124829" y="389887"/>
                  </a:cubicBezTo>
                  <a:close/>
                  <a:moveTo>
                    <a:pt x="480199" y="369269"/>
                  </a:moveTo>
                  <a:lnTo>
                    <a:pt x="574260" y="369269"/>
                  </a:lnTo>
                  <a:cubicBezTo>
                    <a:pt x="591193" y="369269"/>
                    <a:pt x="605028" y="383083"/>
                    <a:pt x="605028" y="399990"/>
                  </a:cubicBezTo>
                  <a:lnTo>
                    <a:pt x="605028" y="565346"/>
                  </a:lnTo>
                  <a:cubicBezTo>
                    <a:pt x="605028" y="582355"/>
                    <a:pt x="591193" y="596066"/>
                    <a:pt x="574260" y="596066"/>
                  </a:cubicBezTo>
                  <a:lnTo>
                    <a:pt x="480199" y="596066"/>
                  </a:lnTo>
                  <a:cubicBezTo>
                    <a:pt x="463266" y="596066"/>
                    <a:pt x="449431" y="582355"/>
                    <a:pt x="449431" y="565346"/>
                  </a:cubicBezTo>
                  <a:lnTo>
                    <a:pt x="449431" y="399990"/>
                  </a:lnTo>
                  <a:cubicBezTo>
                    <a:pt x="449431" y="383083"/>
                    <a:pt x="463266" y="369269"/>
                    <a:pt x="480199" y="369269"/>
                  </a:cubicBezTo>
                  <a:close/>
                  <a:moveTo>
                    <a:pt x="255526" y="369269"/>
                  </a:moveTo>
                  <a:lnTo>
                    <a:pt x="349502" y="369269"/>
                  </a:lnTo>
                  <a:cubicBezTo>
                    <a:pt x="366439" y="369269"/>
                    <a:pt x="380277" y="383083"/>
                    <a:pt x="380277" y="399990"/>
                  </a:cubicBezTo>
                  <a:lnTo>
                    <a:pt x="380277" y="565346"/>
                  </a:lnTo>
                  <a:cubicBezTo>
                    <a:pt x="380277" y="582355"/>
                    <a:pt x="366439" y="596066"/>
                    <a:pt x="349502" y="596066"/>
                  </a:cubicBezTo>
                  <a:lnTo>
                    <a:pt x="255526" y="596066"/>
                  </a:lnTo>
                  <a:cubicBezTo>
                    <a:pt x="238486" y="596066"/>
                    <a:pt x="224751" y="582355"/>
                    <a:pt x="224751" y="565346"/>
                  </a:cubicBezTo>
                  <a:lnTo>
                    <a:pt x="224751" y="399990"/>
                  </a:lnTo>
                  <a:cubicBezTo>
                    <a:pt x="224751" y="383083"/>
                    <a:pt x="238486" y="369269"/>
                    <a:pt x="255526" y="369269"/>
                  </a:cubicBezTo>
                  <a:close/>
                  <a:moveTo>
                    <a:pt x="30768" y="369269"/>
                  </a:moveTo>
                  <a:lnTo>
                    <a:pt x="124829" y="369269"/>
                  </a:lnTo>
                  <a:cubicBezTo>
                    <a:pt x="141762" y="369269"/>
                    <a:pt x="155597" y="383083"/>
                    <a:pt x="155597" y="399990"/>
                  </a:cubicBezTo>
                  <a:lnTo>
                    <a:pt x="155597" y="565346"/>
                  </a:lnTo>
                  <a:cubicBezTo>
                    <a:pt x="155597" y="582355"/>
                    <a:pt x="141762" y="596066"/>
                    <a:pt x="124829" y="596066"/>
                  </a:cubicBezTo>
                  <a:lnTo>
                    <a:pt x="30768" y="596066"/>
                  </a:lnTo>
                  <a:cubicBezTo>
                    <a:pt x="13835" y="596066"/>
                    <a:pt x="0" y="582355"/>
                    <a:pt x="0" y="565346"/>
                  </a:cubicBezTo>
                  <a:lnTo>
                    <a:pt x="0" y="399990"/>
                  </a:lnTo>
                  <a:cubicBezTo>
                    <a:pt x="0" y="383083"/>
                    <a:pt x="13835" y="369269"/>
                    <a:pt x="30768" y="369269"/>
                  </a:cubicBezTo>
                  <a:close/>
                  <a:moveTo>
                    <a:pt x="302495" y="234842"/>
                  </a:moveTo>
                  <a:cubicBezTo>
                    <a:pt x="308174" y="234842"/>
                    <a:pt x="312820" y="239482"/>
                    <a:pt x="312820" y="245153"/>
                  </a:cubicBezTo>
                  <a:lnTo>
                    <a:pt x="312820" y="292586"/>
                  </a:lnTo>
                  <a:lnTo>
                    <a:pt x="527172" y="292586"/>
                  </a:lnTo>
                  <a:cubicBezTo>
                    <a:pt x="532954" y="292586"/>
                    <a:pt x="537497" y="297226"/>
                    <a:pt x="537497" y="302898"/>
                  </a:cubicBezTo>
                  <a:lnTo>
                    <a:pt x="537497" y="340328"/>
                  </a:lnTo>
                  <a:cubicBezTo>
                    <a:pt x="537497" y="346000"/>
                    <a:pt x="532954" y="350640"/>
                    <a:pt x="527172" y="350640"/>
                  </a:cubicBezTo>
                  <a:cubicBezTo>
                    <a:pt x="521493" y="350640"/>
                    <a:pt x="516847" y="346000"/>
                    <a:pt x="516847" y="340328"/>
                  </a:cubicBezTo>
                  <a:lnTo>
                    <a:pt x="516847" y="313209"/>
                  </a:lnTo>
                  <a:lnTo>
                    <a:pt x="312820" y="313209"/>
                  </a:lnTo>
                  <a:lnTo>
                    <a:pt x="312820" y="340328"/>
                  </a:lnTo>
                  <a:cubicBezTo>
                    <a:pt x="312820" y="346000"/>
                    <a:pt x="308174" y="350640"/>
                    <a:pt x="302495" y="350640"/>
                  </a:cubicBezTo>
                  <a:cubicBezTo>
                    <a:pt x="296816" y="350640"/>
                    <a:pt x="292170" y="346000"/>
                    <a:pt x="292170" y="340328"/>
                  </a:cubicBezTo>
                  <a:lnTo>
                    <a:pt x="292170" y="313209"/>
                  </a:lnTo>
                  <a:lnTo>
                    <a:pt x="88040" y="313209"/>
                  </a:lnTo>
                  <a:lnTo>
                    <a:pt x="88040" y="340328"/>
                  </a:lnTo>
                  <a:cubicBezTo>
                    <a:pt x="88040" y="346000"/>
                    <a:pt x="83497" y="350640"/>
                    <a:pt x="77715" y="350640"/>
                  </a:cubicBezTo>
                  <a:cubicBezTo>
                    <a:pt x="72036" y="350640"/>
                    <a:pt x="67390" y="346000"/>
                    <a:pt x="67390" y="340328"/>
                  </a:cubicBezTo>
                  <a:lnTo>
                    <a:pt x="67390" y="302898"/>
                  </a:lnTo>
                  <a:cubicBezTo>
                    <a:pt x="67390" y="297226"/>
                    <a:pt x="72036" y="292586"/>
                    <a:pt x="77715" y="292586"/>
                  </a:cubicBezTo>
                  <a:lnTo>
                    <a:pt x="292170" y="292586"/>
                  </a:lnTo>
                  <a:lnTo>
                    <a:pt x="292170" y="245153"/>
                  </a:lnTo>
                  <a:cubicBezTo>
                    <a:pt x="292170" y="239482"/>
                    <a:pt x="296816" y="234842"/>
                    <a:pt x="302495" y="234842"/>
                  </a:cubicBezTo>
                  <a:close/>
                  <a:moveTo>
                    <a:pt x="191705" y="153212"/>
                  </a:moveTo>
                  <a:lnTo>
                    <a:pt x="191705" y="160326"/>
                  </a:lnTo>
                  <a:cubicBezTo>
                    <a:pt x="191705" y="165894"/>
                    <a:pt x="196146" y="170431"/>
                    <a:pt x="201722" y="170431"/>
                  </a:cubicBezTo>
                  <a:lnTo>
                    <a:pt x="403307" y="170431"/>
                  </a:lnTo>
                  <a:cubicBezTo>
                    <a:pt x="408780" y="170431"/>
                    <a:pt x="413324" y="165894"/>
                    <a:pt x="413324" y="160326"/>
                  </a:cubicBezTo>
                  <a:lnTo>
                    <a:pt x="413324" y="153212"/>
                  </a:lnTo>
                  <a:close/>
                  <a:moveTo>
                    <a:pt x="201722" y="20621"/>
                  </a:moveTo>
                  <a:cubicBezTo>
                    <a:pt x="196146" y="20621"/>
                    <a:pt x="191705" y="25054"/>
                    <a:pt x="191705" y="30622"/>
                  </a:cubicBezTo>
                  <a:lnTo>
                    <a:pt x="191705" y="132592"/>
                  </a:lnTo>
                  <a:lnTo>
                    <a:pt x="413324" y="132592"/>
                  </a:lnTo>
                  <a:lnTo>
                    <a:pt x="413324" y="30622"/>
                  </a:lnTo>
                  <a:cubicBezTo>
                    <a:pt x="413324" y="25054"/>
                    <a:pt x="408780" y="20621"/>
                    <a:pt x="403307" y="20621"/>
                  </a:cubicBezTo>
                  <a:close/>
                  <a:moveTo>
                    <a:pt x="201722" y="0"/>
                  </a:moveTo>
                  <a:lnTo>
                    <a:pt x="403307" y="0"/>
                  </a:lnTo>
                  <a:cubicBezTo>
                    <a:pt x="420243" y="0"/>
                    <a:pt x="433978" y="13713"/>
                    <a:pt x="433978" y="30622"/>
                  </a:cubicBezTo>
                  <a:lnTo>
                    <a:pt x="433978" y="160326"/>
                  </a:lnTo>
                  <a:cubicBezTo>
                    <a:pt x="433978" y="177236"/>
                    <a:pt x="420243" y="191051"/>
                    <a:pt x="403307" y="191051"/>
                  </a:cubicBezTo>
                  <a:lnTo>
                    <a:pt x="312842" y="191051"/>
                  </a:lnTo>
                  <a:lnTo>
                    <a:pt x="312842" y="203424"/>
                  </a:lnTo>
                  <a:lnTo>
                    <a:pt x="378212" y="203424"/>
                  </a:lnTo>
                  <a:cubicBezTo>
                    <a:pt x="383892" y="203424"/>
                    <a:pt x="388539" y="208064"/>
                    <a:pt x="388539" y="213734"/>
                  </a:cubicBezTo>
                  <a:cubicBezTo>
                    <a:pt x="388539" y="219405"/>
                    <a:pt x="383892" y="224045"/>
                    <a:pt x="378212" y="224045"/>
                  </a:cubicBezTo>
                  <a:lnTo>
                    <a:pt x="226817" y="224045"/>
                  </a:lnTo>
                  <a:cubicBezTo>
                    <a:pt x="221034" y="224045"/>
                    <a:pt x="216490" y="219405"/>
                    <a:pt x="216490" y="213734"/>
                  </a:cubicBezTo>
                  <a:cubicBezTo>
                    <a:pt x="216490" y="208064"/>
                    <a:pt x="221034" y="203424"/>
                    <a:pt x="226817" y="203424"/>
                  </a:cubicBezTo>
                  <a:lnTo>
                    <a:pt x="292187" y="203424"/>
                  </a:lnTo>
                  <a:lnTo>
                    <a:pt x="292187" y="191051"/>
                  </a:lnTo>
                  <a:lnTo>
                    <a:pt x="201722" y="191051"/>
                  </a:lnTo>
                  <a:cubicBezTo>
                    <a:pt x="184786" y="191051"/>
                    <a:pt x="171051" y="177236"/>
                    <a:pt x="171051" y="160326"/>
                  </a:cubicBezTo>
                  <a:lnTo>
                    <a:pt x="171051" y="30622"/>
                  </a:lnTo>
                  <a:cubicBezTo>
                    <a:pt x="171051" y="13713"/>
                    <a:pt x="184786" y="0"/>
                    <a:pt x="2017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4" name="椭圆 46">
            <a:extLst>
              <a:ext uri="{FF2B5EF4-FFF2-40B4-BE49-F238E27FC236}">
                <a16:creationId xmlns:a16="http://schemas.microsoft.com/office/drawing/2014/main" id="{608D5BB6-F7B2-2C4D-8D16-BF72AC33075F}"/>
              </a:ext>
            </a:extLst>
          </p:cNvPr>
          <p:cNvSpPr/>
          <p:nvPr/>
        </p:nvSpPr>
        <p:spPr>
          <a:xfrm>
            <a:off x="4115093" y="4715810"/>
            <a:ext cx="547692" cy="504958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6" name="椭圆 61">
            <a:extLst>
              <a:ext uri="{FF2B5EF4-FFF2-40B4-BE49-F238E27FC236}">
                <a16:creationId xmlns:a16="http://schemas.microsoft.com/office/drawing/2014/main" id="{6B13B05E-64D0-CD4E-B793-8D627DC5B1AA}"/>
              </a:ext>
            </a:extLst>
          </p:cNvPr>
          <p:cNvSpPr/>
          <p:nvPr/>
        </p:nvSpPr>
        <p:spPr>
          <a:xfrm>
            <a:off x="1729090" y="4759905"/>
            <a:ext cx="547692" cy="53701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D5FCD22-2093-B649-B787-176292AB3F9A}"/>
              </a:ext>
            </a:extLst>
          </p:cNvPr>
          <p:cNvSpPr/>
          <p:nvPr/>
        </p:nvSpPr>
        <p:spPr>
          <a:xfrm>
            <a:off x="5979886" y="4859163"/>
            <a:ext cx="5015216" cy="3616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风险成本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目前没有一个完善可靠的备份恢复体系</a:t>
            </a:r>
          </a:p>
        </p:txBody>
      </p:sp>
    </p:spTree>
    <p:extLst>
      <p:ext uri="{BB962C8B-B14F-4D97-AF65-F5344CB8AC3E}">
        <p14:creationId xmlns:p14="http://schemas.microsoft.com/office/powerpoint/2010/main" val="339280338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2" grpId="0" animBg="1"/>
      <p:bldP spid="33" grpId="0" animBg="1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429884" y="2136954"/>
            <a:ext cx="3715658" cy="371565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048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79599" y="3121840"/>
            <a:ext cx="2916000" cy="1354344"/>
            <a:chOff x="6443154" y="1851387"/>
            <a:chExt cx="2613000" cy="1354344"/>
          </a:xfrm>
        </p:grpSpPr>
        <p:sp>
          <p:nvSpPr>
            <p:cNvPr id="6" name="矩形 5"/>
            <p:cNvSpPr/>
            <p:nvPr/>
          </p:nvSpPr>
          <p:spPr>
            <a:xfrm>
              <a:off x="6673571" y="1851387"/>
              <a:ext cx="2241974" cy="5111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43154" y="2106969"/>
              <a:ext cx="2613000" cy="10987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备恢复体系的缺失</a:t>
              </a:r>
              <a:endPara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严重阻碍了</a:t>
              </a:r>
              <a:r>
                <a:rPr lang="en-US" altLang="zh-CN" dirty="0" err="1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TiDB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的推广和在关键业务领域的作用！！！</a:t>
              </a:r>
              <a:endPara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95257" y="3738078"/>
            <a:ext cx="2815772" cy="628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lack of recovery system has seriously hindered the promotion of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TiDB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and its role in key business areas!!!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4193" y="1352551"/>
            <a:ext cx="2763520" cy="171450"/>
          </a:xfrm>
          <a:prstGeom prst="rect">
            <a:avLst/>
          </a:prstGeom>
          <a:solidFill>
            <a:srgbClr val="FF8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24193" y="387231"/>
            <a:ext cx="9229407" cy="863283"/>
            <a:chOff x="524193" y="387231"/>
            <a:chExt cx="9229407" cy="863283"/>
          </a:xfrm>
        </p:grpSpPr>
        <p:sp>
          <p:nvSpPr>
            <p:cNvPr id="20" name="文本框 19"/>
            <p:cNvSpPr txBox="1"/>
            <p:nvPr/>
          </p:nvSpPr>
          <p:spPr>
            <a:xfrm>
              <a:off x="524193" y="38723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现状痛点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193" y="1002754"/>
              <a:ext cx="9229407" cy="2477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Current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pain</a:t>
              </a: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point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107103" y="1068070"/>
            <a:ext cx="568960" cy="568960"/>
            <a:chOff x="11107103" y="1068070"/>
            <a:chExt cx="568960" cy="568960"/>
          </a:xfrm>
        </p:grpSpPr>
        <p:sp>
          <p:nvSpPr>
            <p:cNvPr id="23" name="椭圆 22"/>
            <p:cNvSpPr/>
            <p:nvPr/>
          </p:nvSpPr>
          <p:spPr>
            <a:xfrm>
              <a:off x="11107103" y="1068070"/>
              <a:ext cx="568960" cy="568960"/>
            </a:xfrm>
            <a:prstGeom prst="ellipse">
              <a:avLst/>
            </a:prstGeom>
            <a:solidFill>
              <a:srgbClr val="FF8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6"/>
            <p:cNvSpPr/>
            <p:nvPr/>
          </p:nvSpPr>
          <p:spPr>
            <a:xfrm>
              <a:off x="11273154" y="1222693"/>
              <a:ext cx="236858" cy="25971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77811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3587014">
            <a:off x="-5241511" y="2216277"/>
            <a:ext cx="13367130" cy="6860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3587014">
            <a:off x="-1820837" y="-698679"/>
            <a:ext cx="161893" cy="8760233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3587014">
            <a:off x="1839772" y="5991134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3587014">
            <a:off x="-308231" y="6050229"/>
            <a:ext cx="2014743" cy="2014742"/>
          </a:xfrm>
          <a:custGeom>
            <a:avLst/>
            <a:gdLst>
              <a:gd name="connsiteX0" fmla="*/ 0 w 2014743"/>
              <a:gd name="connsiteY0" fmla="*/ 2014742 h 2014742"/>
              <a:gd name="connsiteX1" fmla="*/ 2014743 w 2014743"/>
              <a:gd name="connsiteY1" fmla="*/ 0 h 2014742"/>
              <a:gd name="connsiteX2" fmla="*/ 2014743 w 2014743"/>
              <a:gd name="connsiteY2" fmla="*/ 2014742 h 201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743" h="2014742">
                <a:moveTo>
                  <a:pt x="0" y="2014742"/>
                </a:moveTo>
                <a:lnTo>
                  <a:pt x="2014743" y="0"/>
                </a:lnTo>
                <a:lnTo>
                  <a:pt x="2014743" y="2014742"/>
                </a:lnTo>
                <a:close/>
              </a:path>
            </a:pathLst>
          </a:cu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3587014">
            <a:off x="717808" y="5664645"/>
            <a:ext cx="7012669" cy="2968874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3587014">
            <a:off x="-2171154" y="457190"/>
            <a:ext cx="3054419" cy="8760233"/>
          </a:xfrm>
          <a:prstGeom prst="rect">
            <a:avLst/>
          </a:prstGeom>
          <a:solidFill>
            <a:srgbClr val="1129BD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80081" y="3103061"/>
            <a:ext cx="565818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经典综艺体简" panose="02010609000101010101" pitchFamily="49" charset="-122"/>
              </a:rPr>
              <a:t>方案选型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80081" y="4021106"/>
            <a:ext cx="5658181" cy="2823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en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Design and selection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 rot="13587014">
            <a:off x="8096915" y="-79888"/>
            <a:ext cx="6938433" cy="2563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3587014">
            <a:off x="8603640" y="2190909"/>
            <a:ext cx="7012669" cy="162000"/>
          </a:xfrm>
          <a:prstGeom prst="rect">
            <a:avLst/>
          </a:prstGeom>
          <a:solidFill>
            <a:srgbClr val="FF8A68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3587014">
            <a:off x="9672066" y="217547"/>
            <a:ext cx="4891913" cy="1588687"/>
          </a:xfrm>
          <a:prstGeom prst="rect">
            <a:avLst/>
          </a:prstGeom>
          <a:solidFill>
            <a:srgbClr val="1D42C7"/>
          </a:solidFill>
          <a:ln>
            <a:noFill/>
          </a:ln>
          <a:effectLst>
            <a:outerShdw blurRad="152400" dist="38100" dir="5400000" algn="t" rotWithShape="0">
              <a:prstClr val="black">
                <a:alpha val="8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780081" y="2020834"/>
            <a:ext cx="56581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 03</a:t>
            </a:r>
            <a:endParaRPr lang="zh-CN" altLang="en-US" sz="5400" dirty="0">
              <a:solidFill>
                <a:schemeClr val="accent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950856" y="2973192"/>
            <a:ext cx="546694" cy="0"/>
          </a:xfrm>
          <a:prstGeom prst="lin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2884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3" grpId="0" animBg="1"/>
      <p:bldP spid="3" grpId="0" animBg="1"/>
      <p:bldP spid="4" grpId="0" animBg="1"/>
      <p:bldP spid="14" grpId="0"/>
      <p:bldP spid="15" grpId="0"/>
      <p:bldP spid="28" grpId="0" animBg="1"/>
      <p:bldP spid="29" grpId="0" animBg="1"/>
      <p:bldP spid="30" grpId="0" animBg="1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33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0B96"/>
      </a:accent1>
      <a:accent2>
        <a:srgbClr val="FF8A68"/>
      </a:accent2>
      <a:accent3>
        <a:srgbClr val="170B96"/>
      </a:accent3>
      <a:accent4>
        <a:srgbClr val="FF8A68"/>
      </a:accent4>
      <a:accent5>
        <a:srgbClr val="170B96"/>
      </a:accent5>
      <a:accent6>
        <a:srgbClr val="FF8A68"/>
      </a:accent6>
      <a:hlink>
        <a:srgbClr val="170B96"/>
      </a:hlink>
      <a:folHlink>
        <a:srgbClr val="FF8A6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4302</TotalTime>
  <Words>3160</Words>
  <Application>Microsoft Macintosh PowerPoint</Application>
  <PresentationFormat>宽屏</PresentationFormat>
  <Paragraphs>414</Paragraphs>
  <Slides>37</Slides>
  <Notes>37</Notes>
  <HiddenSlides>14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等线</vt:lpstr>
      <vt:lpstr>经典综艺体简</vt:lpstr>
      <vt:lpstr>宋体</vt:lpstr>
      <vt:lpstr>微软雅黑</vt:lpstr>
      <vt:lpstr>Arial</vt:lpstr>
      <vt:lpstr>Calibri</vt:lpstr>
      <vt:lpstr>Century Gothic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目标管理</dc:title>
  <dc:creator>第一PPT</dc:creator>
  <cp:keywords>www.1ppt.com</cp:keywords>
  <dc:description>www.1ppt.com</dc:description>
  <cp:lastModifiedBy>Microsoft Office User</cp:lastModifiedBy>
  <cp:revision>211</cp:revision>
  <dcterms:created xsi:type="dcterms:W3CDTF">2017-08-18T03:02:00Z</dcterms:created>
  <dcterms:modified xsi:type="dcterms:W3CDTF">2019-10-23T13:04:24Z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