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9"/>
  </p:notesMasterIdLst>
  <p:sldIdLst>
    <p:sldId id="256" r:id="rId2"/>
    <p:sldId id="32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/>
    <p:restoredTop sz="91340"/>
  </p:normalViewPr>
  <p:slideViewPr>
    <p:cSldViewPr snapToGrid="0" snapToObjects="1">
      <p:cViewPr varScale="1">
        <p:scale>
          <a:sx n="104" d="100"/>
          <a:sy n="104" d="100"/>
        </p:scale>
        <p:origin x="2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 userDrawn="1"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| Coding Boot Camp - All Rights Reserved</a:t>
            </a:r>
          </a:p>
        </p:txBody>
      </p:sp>
      <p:sp>
        <p:nvSpPr>
          <p:cNvPr id="240" name="Shape 240"/>
          <p:cNvSpPr/>
          <p:nvPr userDrawn="1"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i.bootcampcontent.com/UCI-Coding-Bootcamp/UCIRV201903FSF2-FT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i.bootcampcontent.com/UCI-Coding-Bootcamp/UCIRV201903FSF2-FT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lpxKw6E90Y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Pro with HTML/CSS</a:t>
            </a:r>
          </a:p>
        </p:txBody>
      </p:sp>
      <p:sp>
        <p:nvSpPr>
          <p:cNvPr id="259" name="Shape 259"/>
          <p:cNvSpPr/>
          <p:nvPr/>
        </p:nvSpPr>
        <p:spPr>
          <a:xfrm>
            <a:off x="390605" y="3894456"/>
            <a:ext cx="2331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The Coding Bootcamp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283" name="Shape 283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269218" y="2971799"/>
            <a:ext cx="5372101" cy="70788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This is </a:t>
            </a:r>
            <a:r>
              <a:rPr lang="en-US" dirty="0"/>
              <a:t>my</a:t>
            </a:r>
            <a:r>
              <a:rPr dirty="0"/>
              <a:t> </a:t>
            </a:r>
            <a:r>
              <a:rPr lang="en-US" dirty="0"/>
              <a:t>h</a:t>
            </a:r>
            <a:r>
              <a:rPr dirty="0"/>
              <a:t>ouse</a:t>
            </a:r>
          </a:p>
        </p:txBody>
      </p:sp>
      <p:sp>
        <p:nvSpPr>
          <p:cNvPr id="285" name="Shape 285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286" name="Shape 286"/>
          <p:cNvSpPr/>
          <p:nvPr/>
        </p:nvSpPr>
        <p:spPr>
          <a:xfrm>
            <a:off x="764695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Opening Tag</a:t>
            </a:r>
          </a:p>
        </p:txBody>
      </p:sp>
      <p:sp>
        <p:nvSpPr>
          <p:cNvPr id="287" name="Shape 287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288" name="Shape 288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289" name="Connector 289"/>
          <p:cNvCxnSpPr>
            <a:cxnSpLocks/>
            <a:stCxn id="286" idx="0"/>
            <a:endCxn id="283" idx="2"/>
          </p:cNvCxnSpPr>
          <p:nvPr/>
        </p:nvCxnSpPr>
        <p:spPr>
          <a:xfrm flipV="1">
            <a:off x="1583417" y="3620957"/>
            <a:ext cx="1" cy="876361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290" name="Shape 290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29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29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199" y="783752"/>
            <a:ext cx="8782009" cy="472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199" y="783752"/>
            <a:ext cx="8782009" cy="529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306" name="Shape 306"/>
          <p:cNvSpPr/>
          <p:nvPr/>
        </p:nvSpPr>
        <p:spPr>
          <a:xfrm>
            <a:off x="457199" y="783752"/>
            <a:ext cx="8782009" cy="481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30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548" y="749382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310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0297" y="4808976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91904-26F9-AC4E-9177-1065DFF13888}"/>
              </a:ext>
            </a:extLst>
          </p:cNvPr>
          <p:cNvSpPr txBox="1"/>
          <p:nvPr/>
        </p:nvSpPr>
        <p:spPr>
          <a:xfrm>
            <a:off x="2959192" y="4359635"/>
            <a:ext cx="363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Looks like this in the browser</a:t>
            </a:r>
          </a:p>
          <a:p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E29B4C3-16C9-4E40-9D52-86F571CE4A15}"/>
              </a:ext>
            </a:extLst>
          </p:cNvPr>
          <p:cNvCxnSpPr>
            <a:cxnSpLocks/>
          </p:cNvCxnSpPr>
          <p:nvPr/>
        </p:nvCxnSpPr>
        <p:spPr>
          <a:xfrm>
            <a:off x="2610296" y="4268700"/>
            <a:ext cx="455633" cy="292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59D97-291F-CA4E-BD7E-29FDAB2B2837}"/>
              </a:ext>
            </a:extLst>
          </p:cNvPr>
          <p:cNvCxnSpPr/>
          <p:nvPr/>
        </p:nvCxnSpPr>
        <p:spPr>
          <a:xfrm>
            <a:off x="5873675" y="4561242"/>
            <a:ext cx="34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900BCF-8DDA-CC4D-9276-672AF7418EDC}"/>
              </a:ext>
            </a:extLst>
          </p:cNvPr>
          <p:cNvCxnSpPr/>
          <p:nvPr/>
        </p:nvCxnSpPr>
        <p:spPr>
          <a:xfrm>
            <a:off x="6217920" y="4561242"/>
            <a:ext cx="0" cy="24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31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19" name="Shape 31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321" name="Shape 321"/>
          <p:cNvSpPr/>
          <p:nvPr/>
        </p:nvSpPr>
        <p:spPr>
          <a:xfrm>
            <a:off x="3657600" y="124824"/>
            <a:ext cx="5334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b="0" dirty="0"/>
              <a:t>1-HTML_Git </a:t>
            </a:r>
            <a:r>
              <a:rPr dirty="0"/>
              <a:t>|  Suggested Time: </a:t>
            </a:r>
            <a:r>
              <a:rPr lang="en-US" dirty="0"/>
              <a:t>12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24" name="Shape 32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5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1DFD6A-2330-B14F-BB64-9A2BF51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22" y="789697"/>
            <a:ext cx="8289453" cy="553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B105A-FE6B-B040-867C-CA81A2DC07F9}"/>
              </a:ext>
            </a:extLst>
          </p:cNvPr>
          <p:cNvSpPr txBox="1"/>
          <p:nvPr/>
        </p:nvSpPr>
        <p:spPr>
          <a:xfrm>
            <a:off x="7297575" y="6080704"/>
            <a:ext cx="137450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Flickr: welcometolearn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0D1C409C-03AF-D847-9285-9D37391A2203}"/>
              </a:ext>
            </a:extLst>
          </p:cNvPr>
          <p:cNvSpPr/>
          <p:nvPr/>
        </p:nvSpPr>
        <p:spPr>
          <a:xfrm flipH="1">
            <a:off x="604908" y="1158661"/>
            <a:ext cx="2435155" cy="983867"/>
          </a:xfrm>
          <a:prstGeom prst="cloudCallout">
            <a:avLst>
              <a:gd name="adj1" fmla="val -61179"/>
              <a:gd name="adj2" fmla="val 654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How do I do this again?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2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" y="1143000"/>
            <a:ext cx="8153400" cy="3004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331" name="image1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335" name="Shape 335"/>
          <p:cNvSpPr/>
          <p:nvPr/>
        </p:nvSpPr>
        <p:spPr>
          <a:xfrm>
            <a:off x="457199" y="990600"/>
            <a:ext cx="4100947" cy="243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336" name="Shape 336"/>
          <p:cNvSpPr/>
          <p:nvPr/>
        </p:nvSpPr>
        <p:spPr>
          <a:xfrm>
            <a:off x="4743201" y="990600"/>
            <a:ext cx="4100946" cy="317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337" name="image14.png" descr="File:Notep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5.png" descr="Microsoft Word 2013 logo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341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63" y="848311"/>
            <a:ext cx="7592274" cy="51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4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347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48" name="Shape 348"/>
          <p:cNvSpPr/>
          <p:nvPr/>
        </p:nvSpPr>
        <p:spPr>
          <a:xfrm>
            <a:off x="4267199" y="4571999"/>
            <a:ext cx="4131898" cy="830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Very b</a:t>
            </a:r>
            <a:r>
              <a:rPr dirty="0"/>
              <a:t>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351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355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200" y="828114"/>
            <a:ext cx="8153400" cy="2846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21.png" descr="http://en.support.files.wordpress.com/2011/09/css-selectors-l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457200" y="862015"/>
            <a:ext cx="8153400" cy="6309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2200"/>
          </a:p>
          <a:p>
            <a:pPr marL="557530" lvl="1" indent="-214629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3100"/>
          </a:p>
          <a:p>
            <a:pPr marL="257175" indent="-257175" defTabSz="685800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3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500"/>
              </a:spcBef>
              <a:defRPr sz="2100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3100"/>
          </a:p>
          <a:p>
            <a:pPr lvl="1" indent="400050" defTabSz="685800">
              <a:lnSpc>
                <a:spcPct val="80000"/>
              </a:lnSpc>
              <a:spcBef>
                <a:spcPts val="300"/>
              </a:spcBef>
              <a:defRPr sz="3900" b="1">
                <a:latin typeface="Arial"/>
                <a:ea typeface="Arial"/>
                <a:cs typeface="Arial"/>
                <a:sym typeface="Arial"/>
              </a:defRPr>
            </a:pP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783752"/>
            <a:ext cx="8153400" cy="637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368" name="Shape 368"/>
          <p:cNvSpPr/>
          <p:nvPr/>
        </p:nvSpPr>
        <p:spPr>
          <a:xfrm>
            <a:off x="443344" y="1981200"/>
            <a:ext cx="8229601" cy="145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371" name="Shape 37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(quick-example-internal-css.html | 05 -BasicCSS)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374" name="Shape 37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We’ll send you additional instructions via Slack.</a:t>
            </a:r>
          </a:p>
        </p:txBody>
      </p:sp>
      <p:sp>
        <p:nvSpPr>
          <p:cNvPr id="376" name="Shape 376"/>
          <p:cNvSpPr/>
          <p:nvPr/>
        </p:nvSpPr>
        <p:spPr>
          <a:xfrm>
            <a:off x="2590800" y="124824"/>
            <a:ext cx="6400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/>
              <a:t>06</a:t>
            </a:r>
            <a:r>
              <a:rPr b="0" dirty="0"/>
              <a:t>-HTML_CSS_Layout </a:t>
            </a:r>
            <a:r>
              <a:rPr dirty="0"/>
              <a:t>|  Suggested Time: </a:t>
            </a:r>
            <a:r>
              <a:rPr b="0" dirty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379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382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8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57200" y="5522538"/>
            <a:ext cx="8153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92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9900" y="2805111"/>
            <a:ext cx="4748516" cy="294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</a:p>
          <a:p>
            <a:pPr marL="557530" lvl="1" indent="-214629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94" name="image26.jpeg" descr="https://possil.files.wordpress.com/2012/01/finger-wagging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29900" y="816768"/>
            <a:ext cx="4748516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96" name="Shape 396"/>
          <p:cNvSpPr/>
          <p:nvPr/>
        </p:nvSpPr>
        <p:spPr>
          <a:xfrm>
            <a:off x="3962400" y="1132283"/>
            <a:ext cx="1600201" cy="620317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99" name="Shape 399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dirty="0" err="1"/>
              <a:t>RelativePaths_DEMO</a:t>
            </a:r>
            <a:r>
              <a:rPr dirty="0"/>
              <a:t>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67" name="Shape 267"/>
          <p:cNvSpPr/>
          <p:nvPr/>
        </p:nvSpPr>
        <p:spPr>
          <a:xfrm>
            <a:off x="196850" y="838200"/>
            <a:ext cx="8947150" cy="531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Slides):</a:t>
            </a:r>
            <a:br>
              <a:rPr dirty="0"/>
            </a:br>
            <a:r>
              <a:rPr lang="en-US" sz="2000" dirty="0">
                <a:hlinkClick r:id="rId2"/>
              </a:rPr>
              <a:t>https://uci.bootcampcontent.com/UCI-Coding-Bootcamp/UCIRV201903FSF2-FT</a:t>
            </a:r>
            <a:r>
              <a:rPr lang="en-US" sz="2000" dirty="0"/>
              <a:t> </a:t>
            </a:r>
            <a:endParaRPr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Re-Watch Class Videos: </a:t>
            </a:r>
            <a:br>
              <a:rPr dirty="0"/>
            </a:br>
            <a:r>
              <a:rPr lang="en-US" dirty="0">
                <a:hlinkClick r:id="rId2"/>
              </a:rPr>
              <a:t>https://uci.bootcampcontent.com/UCI-Coding-Bootcamp/UCIRV201903FSF2-FT</a:t>
            </a:r>
            <a:r>
              <a:rPr lang="en-US" dirty="0"/>
              <a:t> </a:t>
            </a:r>
            <a:endParaRPr b="0" dirty="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Class Office Hours: </a:t>
            </a:r>
            <a:r>
              <a:rPr b="0" dirty="0"/>
              <a:t>45 minutes before class, 30 minutes after</a:t>
            </a:r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403" name="Shape 40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04" name="Shape 404"/>
          <p:cNvSpPr/>
          <p:nvPr/>
        </p:nvSpPr>
        <p:spPr>
          <a:xfrm>
            <a:off x="2971800" y="124824"/>
            <a:ext cx="6019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b="0" dirty="0"/>
              <a:t>07</a:t>
            </a:r>
            <a:r>
              <a:rPr b="0" dirty="0"/>
              <a:t>-RelativePaths</a:t>
            </a:r>
            <a:r>
              <a:rPr dirty="0"/>
              <a:t>|  Suggested Time: </a:t>
            </a:r>
            <a:r>
              <a:rPr b="0" dirty="0"/>
              <a:t>1</a:t>
            </a:r>
            <a:r>
              <a:rPr lang="en-US" b="0" dirty="0"/>
              <a:t>2</a:t>
            </a:r>
            <a:r>
              <a:rPr b="0" dirty="0"/>
              <a:t>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(30 mins)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Boxes Upon Boxes</a:t>
            </a:r>
          </a:p>
        </p:txBody>
      </p:sp>
      <p:pic>
        <p:nvPicPr>
          <p:cNvPr id="411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762000"/>
            <a:ext cx="7000179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76200" y="4648200"/>
            <a:ext cx="90678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In CSS, every element rests within a series of boxes.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box has customizable space properties: 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margin, border, and padding.</a:t>
            </a:r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Typical spacing value: 20px 10px 10px 20px (top, right, bottom, left)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16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21" name="Shape 421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422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26" name="image29.png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1"/>
          <a:stretch>
            <a:fillRect/>
          </a:stretch>
        </p:blipFill>
        <p:spPr>
          <a:xfrm>
            <a:off x="1828800" y="787983"/>
            <a:ext cx="5562600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Take a Facebook Break…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-5871" y="783752"/>
            <a:ext cx="9149872" cy="704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 defTabSz="685800">
              <a:spcBef>
                <a:spcPts val="600"/>
              </a:spcBef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Warning!</a:t>
            </a:r>
          </a:p>
          <a:p>
            <a: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next topics are fairly “tricky”… </a:t>
            </a:r>
            <a:r>
              <a:rPr b="1"/>
              <a:t>but VERY IMPORTANT.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Time to channel that inner genius.</a:t>
            </a:r>
            <a:r>
              <a:rPr b="1"/>
              <a:t> </a:t>
            </a:r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algn="ctr" defTabSz="685800">
              <a:spcBef>
                <a:spcPts val="500"/>
              </a:spcBef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</p:txBody>
      </p:sp>
      <p:pic>
        <p:nvPicPr>
          <p:cNvPr id="433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2057400"/>
            <a:ext cx="6430027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436" name="image30.png" descr="https://css-tricks.com/wp-content/csstricks-uploads/web-text-wr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799" y="762000"/>
            <a:ext cx="8740776" cy="378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br>
              <a:rPr dirty="0"/>
            </a:br>
            <a:r>
              <a:rPr lang="en-US" dirty="0">
                <a:hlinkClick r:id="rId2"/>
              </a:rPr>
              <a:t>https://uci.bootcampcontent.com/UCI-Coding-Bootcamp/UCIRV201903FSF2-FT</a:t>
            </a:r>
            <a:r>
              <a:rPr lang="en-US" dirty="0"/>
              <a:t> </a:t>
            </a: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this week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557530" lvl="1" indent="-214629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Due:</a:t>
            </a:r>
            <a:r>
              <a:rPr lang="en-US" dirty="0"/>
              <a:t> Friday Mar 8 2019</a:t>
            </a:r>
            <a:endParaRPr dirty="0"/>
          </a:p>
          <a:p>
            <a:pPr lvl="1" indent="342900" defTabSz="685800">
              <a:spcBef>
                <a:spcPts val="500"/>
              </a:spcBef>
              <a:defRPr sz="1900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440" name="Shape 440"/>
          <p:cNvSpPr/>
          <p:nvPr/>
        </p:nvSpPr>
        <p:spPr>
          <a:xfrm>
            <a:off x="5714999" y="1118620"/>
            <a:ext cx="3200401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441" name="image31.jpeg" descr="https://i-msdn.sec.s-msft.com/dynimg/IC3135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444" name="Shape 444"/>
          <p:cNvSpPr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445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449" name="image32.png" descr="https://blog.4psa.com/wp-content/uploads/block-inlin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452" name="Shape 452"/>
          <p:cNvSpPr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453" name="image33.png" descr="https://css-tricks.com/wp-content/csstricks-uploads/web-layout.png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2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34.png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458" name="image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63" name="image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66" name="Shape 466"/>
          <p:cNvSpPr/>
          <p:nvPr/>
        </p:nvSpPr>
        <p:spPr>
          <a:xfrm>
            <a:off x="420310" y="4824607"/>
            <a:ext cx="8190291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67" name="image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70" name="Shape 470"/>
          <p:cNvSpPr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71" name="image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48" y="965658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4" name="Shape 474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79" name="image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2" name="Shape 482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Instructor: Demo </a:t>
            </a: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</a:t>
            </a:r>
            <a:r>
              <a:rPr lang="en-US" dirty="0"/>
              <a:t>9</a:t>
            </a:r>
            <a:r>
              <a:rPr dirty="0"/>
              <a:t>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85" name="Shape 485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6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87" name="Shape 487"/>
          <p:cNvSpPr/>
          <p:nvPr/>
        </p:nvSpPr>
        <p:spPr>
          <a:xfrm>
            <a:off x="409303" y="5518076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88" name="image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Check your Slack for more instructions.</a:t>
            </a:r>
          </a:p>
        </p:txBody>
      </p:sp>
      <p:sp>
        <p:nvSpPr>
          <p:cNvPr id="492" name="Shape 492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3" name="Shape 493"/>
          <p:cNvSpPr/>
          <p:nvPr/>
        </p:nvSpPr>
        <p:spPr>
          <a:xfrm>
            <a:off x="2438400" y="124824"/>
            <a:ext cx="65532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Activity</a:t>
            </a:r>
            <a:r>
              <a:rPr b="0" i="1" dirty="0"/>
              <a:t>: </a:t>
            </a:r>
            <a:r>
              <a:rPr lang="en-US" dirty="0"/>
              <a:t>9</a:t>
            </a:r>
            <a:r>
              <a:rPr b="0" dirty="0"/>
              <a:t>-FloatLayout-Activity </a:t>
            </a:r>
            <a:r>
              <a:rPr dirty="0"/>
              <a:t>|  Suggested Time: </a:t>
            </a:r>
            <a:r>
              <a:rPr b="0" dirty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49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work!</a:t>
            </a:r>
          </a:p>
        </p:txBody>
      </p:sp>
      <p:pic>
        <p:nvPicPr>
          <p:cNvPr id="500" name="image45.jpeg" descr="http://cdn.pophangover.com/wp-content/uploads/2012/06/good-job-good-effort-kid-e13390211578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49" y="783752"/>
            <a:ext cx="47625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286000" y="5807176"/>
            <a:ext cx="457200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Your brain may rest now…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(Highly, HIGHLY Recommend!!!)</a:t>
            </a:r>
          </a:p>
        </p:txBody>
      </p:sp>
      <p:pic>
        <p:nvPicPr>
          <p:cNvPr id="505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38200"/>
            <a:ext cx="8684274" cy="502538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https://youtu.be/0lpxKw6E90Y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511" name="Shape 511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Remember! We’ve got video guides for key activities like that last one.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/>
          </a:p>
          <a:p>
            <a:endParaRPr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If you feel like you are EVER falling behind, use those online walkthroughs to help catch back up. They are made to be easy to understand.</a:t>
            </a:r>
          </a:p>
          <a:p>
            <a:endParaRPr dirty="0"/>
          </a:p>
          <a:p>
            <a:r>
              <a:rPr dirty="0"/>
              <a:t>Still having trouble? Shoot your instructor or one of your TAs a message!</a:t>
            </a:r>
          </a:p>
          <a:p>
            <a:r>
              <a:rPr dirty="0"/>
              <a:t>We are here to help you out in whatever way we can! </a:t>
            </a:r>
          </a:p>
        </p:txBody>
      </p:sp>
      <p:pic>
        <p:nvPicPr>
          <p:cNvPr id="512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75" name="Shape 275"/>
          <p:cNvSpPr/>
          <p:nvPr/>
        </p:nvSpPr>
        <p:spPr>
          <a:xfrm>
            <a:off x="98425" y="1066800"/>
            <a:ext cx="8947150" cy="2086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78" name="Shape 278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1931</Words>
  <Application>Microsoft Macintosh PowerPoint</Application>
  <PresentationFormat>On-screen Show (4:3)</PresentationFormat>
  <Paragraphs>315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Roboto</vt:lpstr>
      <vt:lpstr>Unbranded</vt:lpstr>
      <vt:lpstr>Going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Relative File Paths</vt:lpstr>
      <vt:lpstr>Relative File Paths</vt:lpstr>
      <vt:lpstr>Absolutely No Absolute Paths</vt:lpstr>
      <vt:lpstr>Quick Demo</vt:lpstr>
      <vt:lpstr>PowerPoint Presentation</vt:lpstr>
      <vt:lpstr>LUNCH (30 mins)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Questions</vt:lpstr>
      <vt:lpstr>Still a Bit Confused?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Pro with HTML/CSS</dc:title>
  <cp:lastModifiedBy>Microsoft Office User</cp:lastModifiedBy>
  <cp:revision>13</cp:revision>
  <dcterms:modified xsi:type="dcterms:W3CDTF">2019-03-04T18:09:41Z</dcterms:modified>
</cp:coreProperties>
</file>