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406a798aef_2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g406a798aef_2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568a2b1e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568a2b1e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568a2b1e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568a2b1e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68a2b1e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68a2b1e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4c8b0ce458_0_4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g4c8b0ce458_0_4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57d7ffa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57d7ffa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568a2b1e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568a2b1e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568a2b1e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568a2b1e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406a798aef_2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g406a798aef_2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2.png"/><Relationship Id="rId4" Type="http://schemas.openxmlformats.org/officeDocument/2006/relationships/image" Target="../media/image8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0.png"/><Relationship Id="rId3" Type="http://schemas.openxmlformats.org/officeDocument/2006/relationships/image" Target="../media/image3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4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4.png"/><Relationship Id="rId4" Type="http://schemas.openxmlformats.org/officeDocument/2006/relationships/image" Target="../media/image5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6.png"/><Relationship Id="rId4" Type="http://schemas.openxmlformats.org/officeDocument/2006/relationships/image" Target="../media/image9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25.png"/><Relationship Id="rId4" Type="http://schemas.openxmlformats.org/officeDocument/2006/relationships/image" Target="../media/image36.png"/><Relationship Id="rId5" Type="http://schemas.openxmlformats.org/officeDocument/2006/relationships/image" Target="../media/image29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53.png"/><Relationship Id="rId6" Type="http://schemas.openxmlformats.org/officeDocument/2006/relationships/image" Target="../media/image4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34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3.png"/><Relationship Id="rId3" Type="http://schemas.openxmlformats.org/officeDocument/2006/relationships/image" Target="../media/image50.png"/><Relationship Id="rId4" Type="http://schemas.openxmlformats.org/officeDocument/2006/relationships/image" Target="../media/image38.png"/><Relationship Id="rId5" Type="http://schemas.openxmlformats.org/officeDocument/2006/relationships/image" Target="../media/image54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png"/><Relationship Id="rId3" Type="http://schemas.openxmlformats.org/officeDocument/2006/relationships/image" Target="../media/image49.png"/><Relationship Id="rId4" Type="http://schemas.openxmlformats.org/officeDocument/2006/relationships/image" Target="../media/image48.png"/><Relationship Id="rId5" Type="http://schemas.openxmlformats.org/officeDocument/2006/relationships/image" Target="../media/image64.png"/><Relationship Id="rId6" Type="http://schemas.openxmlformats.org/officeDocument/2006/relationships/image" Target="../media/image46.png"/><Relationship Id="rId7" Type="http://schemas.openxmlformats.org/officeDocument/2006/relationships/image" Target="../media/image6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51.png"/><Relationship Id="rId4" Type="http://schemas.openxmlformats.org/officeDocument/2006/relationships/image" Target="../media/image45.png"/><Relationship Id="rId5" Type="http://schemas.openxmlformats.org/officeDocument/2006/relationships/image" Target="../media/image65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0.png"/><Relationship Id="rId3" Type="http://schemas.openxmlformats.org/officeDocument/2006/relationships/image" Target="../media/image58.png"/><Relationship Id="rId4" Type="http://schemas.openxmlformats.org/officeDocument/2006/relationships/image" Target="../media/image63.png"/><Relationship Id="rId5" Type="http://schemas.openxmlformats.org/officeDocument/2006/relationships/image" Target="../media/image57.png"/><Relationship Id="rId6" Type="http://schemas.openxmlformats.org/officeDocument/2006/relationships/image" Target="../media/image52.png"/><Relationship Id="rId7" Type="http://schemas.openxmlformats.org/officeDocument/2006/relationships/image" Target="../media/image68.png"/><Relationship Id="rId8" Type="http://schemas.openxmlformats.org/officeDocument/2006/relationships/image" Target="../media/image5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6.png"/><Relationship Id="rId3" Type="http://schemas.openxmlformats.org/officeDocument/2006/relationships/image" Target="../media/image59.png"/><Relationship Id="rId4" Type="http://schemas.openxmlformats.org/officeDocument/2006/relationships/image" Target="../media/image66.png"/><Relationship Id="rId5" Type="http://schemas.openxmlformats.org/officeDocument/2006/relationships/image" Target="../media/image62.png"/><Relationship Id="rId6" Type="http://schemas.openxmlformats.org/officeDocument/2006/relationships/image" Target="../media/image69.png"/><Relationship Id="rId7" Type="http://schemas.openxmlformats.org/officeDocument/2006/relationships/image" Target="../media/image72.png"/><Relationship Id="rId8" Type="http://schemas.openxmlformats.org/officeDocument/2006/relationships/image" Target="../media/image75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71.png"/><Relationship Id="rId4" Type="http://schemas.openxmlformats.org/officeDocument/2006/relationships/image" Target="../media/image77.png"/><Relationship Id="rId5" Type="http://schemas.openxmlformats.org/officeDocument/2006/relationships/image" Target="../media/image74.png"/><Relationship Id="rId6" Type="http://schemas.openxmlformats.org/officeDocument/2006/relationships/image" Target="../media/image7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7.png"/><Relationship Id="rId3" Type="http://schemas.openxmlformats.org/officeDocument/2006/relationships/image" Target="../media/image91.png"/><Relationship Id="rId4" Type="http://schemas.openxmlformats.org/officeDocument/2006/relationships/image" Target="../media/image79.png"/><Relationship Id="rId9" Type="http://schemas.openxmlformats.org/officeDocument/2006/relationships/image" Target="../media/image87.png"/><Relationship Id="rId5" Type="http://schemas.openxmlformats.org/officeDocument/2006/relationships/image" Target="../media/image83.png"/><Relationship Id="rId6" Type="http://schemas.openxmlformats.org/officeDocument/2006/relationships/image" Target="../media/image82.png"/><Relationship Id="rId7" Type="http://schemas.openxmlformats.org/officeDocument/2006/relationships/image" Target="../media/image93.png"/><Relationship Id="rId8" Type="http://schemas.openxmlformats.org/officeDocument/2006/relationships/image" Target="../media/image80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1.png"/><Relationship Id="rId3" Type="http://schemas.openxmlformats.org/officeDocument/2006/relationships/image" Target="../media/image86.png"/><Relationship Id="rId4" Type="http://schemas.openxmlformats.org/officeDocument/2006/relationships/image" Target="../media/image78.png"/><Relationship Id="rId9" Type="http://schemas.openxmlformats.org/officeDocument/2006/relationships/image" Target="../media/image89.png"/><Relationship Id="rId5" Type="http://schemas.openxmlformats.org/officeDocument/2006/relationships/image" Target="../media/image88.png"/><Relationship Id="rId6" Type="http://schemas.openxmlformats.org/officeDocument/2006/relationships/image" Target="../media/image90.png"/><Relationship Id="rId7" Type="http://schemas.openxmlformats.org/officeDocument/2006/relationships/image" Target="../media/image92.png"/><Relationship Id="rId8" Type="http://schemas.openxmlformats.org/officeDocument/2006/relationships/image" Target="../media/image8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. Title Slide: Web Development">
  <p:cSld name="CUSTOM_2_3_1_1_1_1_1_2_1_2_1_1_1_1_2_2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4" name="Google Shape;54;p14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 txBox="1"/>
          <p:nvPr/>
        </p:nvSpPr>
        <p:spPr>
          <a:xfrm>
            <a:off x="206300" y="4868750"/>
            <a:ext cx="8663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© 2019 Trilogy Education Services, Inc. </a:t>
            </a:r>
            <a:endParaRPr sz="600"/>
          </a:p>
        </p:txBody>
      </p:sp>
      <p:sp>
        <p:nvSpPr>
          <p:cNvPr id="56" name="Google Shape;56;p14"/>
          <p:cNvSpPr txBox="1"/>
          <p:nvPr/>
        </p:nvSpPr>
        <p:spPr>
          <a:xfrm>
            <a:off x="274800" y="3982500"/>
            <a:ext cx="8595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88700" wrap="square" tIns="91425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Web Development Boot Camp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747" y="3982500"/>
            <a:ext cx="822959" cy="711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525600" y="4319775"/>
            <a:ext cx="834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188700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title"/>
          </p:nvPr>
        </p:nvSpPr>
        <p:spPr>
          <a:xfrm>
            <a:off x="274350" y="1828800"/>
            <a:ext cx="85953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2880350" spcFirstLastPara="1" rIns="45720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title"/>
          </p:nvPr>
        </p:nvSpPr>
        <p:spPr>
          <a:xfrm>
            <a:off x="525600" y="3447025"/>
            <a:ext cx="834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00400" spcFirstLastPara="1" rIns="274300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110" y="1231212"/>
            <a:ext cx="2286002" cy="170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. Title Slide: UX/UI Design">
  <p:cSld name="CUSTOM_2_3_1_1_1_1_1_2_1_2_1_1_1_1_2_2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" name="Google Shape;64;p15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274800" y="3982500"/>
            <a:ext cx="8595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88700" wrap="square" tIns="91425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UX/UI Design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747" y="3982500"/>
            <a:ext cx="822959" cy="711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525600" y="4319775"/>
            <a:ext cx="834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188700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title"/>
          </p:nvPr>
        </p:nvSpPr>
        <p:spPr>
          <a:xfrm>
            <a:off x="274350" y="1828800"/>
            <a:ext cx="85953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2880350" spcFirstLastPara="1" rIns="45720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title"/>
          </p:nvPr>
        </p:nvSpPr>
        <p:spPr>
          <a:xfrm>
            <a:off x="525600" y="3447025"/>
            <a:ext cx="834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00400" spcFirstLastPara="1" rIns="274300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35" y="1058550"/>
            <a:ext cx="2560322" cy="192023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06300" y="4868750"/>
            <a:ext cx="8663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© 2019 Trilogy Education Services, Inc. </a:t>
            </a:r>
            <a:endParaRPr sz="6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. Title Slide: Cybersecurity ">
  <p:cSld name="CUSTOM_2_3_1_1_1_1_1_2_1_2_1_1_1_1_2_2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4" name="Google Shape;74;p16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74800" y="3982500"/>
            <a:ext cx="8595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88700" wrap="square" tIns="91425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Cybersecurity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747" y="3982500"/>
            <a:ext cx="822959" cy="711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525600" y="4319775"/>
            <a:ext cx="834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188700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title"/>
          </p:nvPr>
        </p:nvSpPr>
        <p:spPr>
          <a:xfrm>
            <a:off x="274350" y="1828800"/>
            <a:ext cx="85953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2880350" spcFirstLastPara="1" rIns="45720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3" type="title"/>
          </p:nvPr>
        </p:nvSpPr>
        <p:spPr>
          <a:xfrm>
            <a:off x="525600" y="3447025"/>
            <a:ext cx="834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00400" spcFirstLastPara="1" rIns="274300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10" y="1152144"/>
            <a:ext cx="2286002" cy="169164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06300" y="4868750"/>
            <a:ext cx="8663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© 2019 Trilogy Education Services, Inc. </a:t>
            </a:r>
            <a:endParaRPr sz="6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. Title Slide:Data Analytics and Visualization">
  <p:cSld name="CUSTOM_2_3_1_1_1_1_1_2_1_2_1_1_1_1_2_1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7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747" y="3982500"/>
            <a:ext cx="822959" cy="711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10" y="1193200"/>
            <a:ext cx="2286002" cy="169164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74800" y="3982500"/>
            <a:ext cx="8595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88700" wrap="square" tIns="91425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Analytics and Visualization</a:t>
            </a:r>
            <a:endParaRPr sz="18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525600" y="4319775"/>
            <a:ext cx="83445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188700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2" type="title"/>
          </p:nvPr>
        </p:nvSpPr>
        <p:spPr>
          <a:xfrm>
            <a:off x="274350" y="1828800"/>
            <a:ext cx="85953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2880350" spcFirstLastPara="1" rIns="45720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3" type="title"/>
          </p:nvPr>
        </p:nvSpPr>
        <p:spPr>
          <a:xfrm>
            <a:off x="525600" y="3447025"/>
            <a:ext cx="834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200400" spcFirstLastPara="1" rIns="274300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91" name="Google Shape;91;p17"/>
          <p:cNvSpPr txBox="1"/>
          <p:nvPr/>
        </p:nvSpPr>
        <p:spPr>
          <a:xfrm>
            <a:off x="206300" y="4868750"/>
            <a:ext cx="8663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© 2019 Trilogy Education Services, Inc. </a:t>
            </a:r>
            <a:endParaRPr sz="6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. Subsection Slide">
  <p:cSld name="CUSTOM_17_2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. Transition Slide">
  <p:cSld name="CUSTOM_17_2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237100" y="2088475"/>
            <a:ext cx="8595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. Text Only">
  <p:cSld name="CUSTOM_2_7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3" name="Google Shape;103;p20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body"/>
          </p:nvPr>
        </p:nvSpPr>
        <p:spPr>
          <a:xfrm>
            <a:off x="175" y="1284250"/>
            <a:ext cx="91440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400" lIns="457200" spcFirstLastPara="1" rIns="45720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. Text with Sidebar">
  <p:cSld name="CUSTOM_2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 b="119" l="0" r="0" t="119"/>
          <a:stretch/>
        </p:blipFill>
        <p:spPr>
          <a:xfrm>
            <a:off x="7048950" y="910275"/>
            <a:ext cx="1828800" cy="378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0" y="675975"/>
            <a:ext cx="6674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0" y="1245800"/>
            <a:ext cx="66996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400" lIns="457200" spcFirstLastPara="1" rIns="45720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3" type="subTitle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  <a:noFill/>
          <a:ln cap="flat" cmpd="sng" w="9525">
            <a:solidFill>
              <a:srgbClr val="DBD9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-12425" y="0"/>
            <a:ext cx="6699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3" name="Google Shape;113;p21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1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. Call Attention Slide">
  <p:cSld name="CUSTOM_2_3_1_1_3_1_1_2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2498" l="0" r="0" t="2489"/>
          <a:stretch/>
        </p:blipFill>
        <p:spPr>
          <a:xfrm>
            <a:off x="274320" y="274881"/>
            <a:ext cx="8595360" cy="459374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2544050" y="1545675"/>
            <a:ext cx="57702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139" r="149" t="0"/>
          <a:stretch/>
        </p:blipFill>
        <p:spPr>
          <a:xfrm>
            <a:off x="1258175" y="1332825"/>
            <a:ext cx="1371601" cy="200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. Instructor Demonstration">
  <p:cSld name="CUSTOM_2_3_1_1_1_1_1_2_1_2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274320" y="274881"/>
            <a:ext cx="8595360" cy="45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-7350" y="0"/>
            <a:ext cx="9157800" cy="27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242550" y="3895344"/>
            <a:ext cx="8907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4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 Demonstration</a:t>
            </a:r>
            <a:endParaRPr sz="2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963" y="-228600"/>
            <a:ext cx="8535272" cy="4064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type="title"/>
          </p:nvPr>
        </p:nvSpPr>
        <p:spPr>
          <a:xfrm>
            <a:off x="-101100" y="4387000"/>
            <a:ext cx="92514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914400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. Activity">
  <p:cSld name="CUSTOM_2_3_1_1_1_1_1_2_1_2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274320" y="274881"/>
            <a:ext cx="8595360" cy="45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160" y="3975150"/>
            <a:ext cx="548640" cy="72589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type="title"/>
          </p:nvPr>
        </p:nvSpPr>
        <p:spPr>
          <a:xfrm>
            <a:off x="-101100" y="4234600"/>
            <a:ext cx="8970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1005825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4"/>
          <p:cNvSpPr/>
          <p:nvPr/>
        </p:nvSpPr>
        <p:spPr>
          <a:xfrm>
            <a:off x="-7350" y="0"/>
            <a:ext cx="9157800" cy="27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39" l="0" r="0" t="29"/>
          <a:stretch/>
        </p:blipFill>
        <p:spPr>
          <a:xfrm>
            <a:off x="899000" y="1133363"/>
            <a:ext cx="1737360" cy="191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74325" y="3943225"/>
            <a:ext cx="7658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2" type="title"/>
          </p:nvPr>
        </p:nvSpPr>
        <p:spPr>
          <a:xfrm>
            <a:off x="273900" y="1042875"/>
            <a:ext cx="85953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2560300" spcFirstLastPara="1" rIns="45720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. Activity with Instructions ">
  <p:cSld name="CUSTOM_2_5_1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 b="39" l="0" r="0" t="29"/>
          <a:stretch/>
        </p:blipFill>
        <p:spPr>
          <a:xfrm>
            <a:off x="8275625" y="4154800"/>
            <a:ext cx="594361" cy="6537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5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175" y="1284250"/>
            <a:ext cx="91440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400" lIns="457200" spcFirstLastPara="1" rIns="45720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45" name="Google Shape;145;p25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5"/>
          <p:cNvSpPr txBox="1"/>
          <p:nvPr>
            <p:ph idx="3" type="title"/>
          </p:nvPr>
        </p:nvSpPr>
        <p:spPr>
          <a:xfrm>
            <a:off x="-12300" y="4641650"/>
            <a:ext cx="9168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97275" spcFirstLastPara="1" rIns="1005825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. Challenge">
  <p:cSld name="CUSTOM_2_3_1_1_1_1_1_2_1_2_1_1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274320" y="274881"/>
            <a:ext cx="8595360" cy="45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160" y="3975150"/>
            <a:ext cx="548640" cy="725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type="title"/>
          </p:nvPr>
        </p:nvSpPr>
        <p:spPr>
          <a:xfrm>
            <a:off x="273900" y="1042875"/>
            <a:ext cx="85953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2560300" spcFirstLastPara="1" rIns="45720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2" type="title"/>
          </p:nvPr>
        </p:nvSpPr>
        <p:spPr>
          <a:xfrm>
            <a:off x="-101100" y="4234600"/>
            <a:ext cx="8970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1005825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/>
        </p:nvSpPr>
        <p:spPr>
          <a:xfrm>
            <a:off x="274325" y="3943225"/>
            <a:ext cx="7658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900" y="-595025"/>
            <a:ext cx="29503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. Challenge with Instructions">
  <p:cSld name="CUSTOM_2_5_1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-12300" y="4641650"/>
            <a:ext cx="9168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97275" spcFirstLastPara="1" rIns="1005825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9" name="Google Shape;159;p27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175" y="1284250"/>
            <a:ext cx="91440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400" lIns="457200" spcFirstLastPara="1" rIns="45720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2"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63" name="Google Shape;163;p27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7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3200" y="3862850"/>
            <a:ext cx="656773" cy="1144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. Homework">
  <p:cSld name="CUSTOM_2_3_1_1_1_1_1_2_1_2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274320" y="274881"/>
            <a:ext cx="8595360" cy="459374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-7350" y="0"/>
            <a:ext cx="9157800" cy="27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209" r="209" t="0"/>
          <a:stretch/>
        </p:blipFill>
        <p:spPr>
          <a:xfrm>
            <a:off x="858369" y="1097625"/>
            <a:ext cx="1737361" cy="19805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273900" y="3807100"/>
            <a:ext cx="8596200" cy="106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160" y="3975150"/>
            <a:ext cx="548640" cy="72589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>
            <p:ph type="title"/>
          </p:nvPr>
        </p:nvSpPr>
        <p:spPr>
          <a:xfrm>
            <a:off x="-101100" y="4234600"/>
            <a:ext cx="89703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1005825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274325" y="3943225"/>
            <a:ext cx="7658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Due Date:</a:t>
            </a:r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2" type="title"/>
          </p:nvPr>
        </p:nvSpPr>
        <p:spPr>
          <a:xfrm>
            <a:off x="273900" y="1042875"/>
            <a:ext cx="85953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2560300" spcFirstLastPara="1" rIns="45720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0">
          <p15:clr>
            <a:srgbClr val="F9AD4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. Homework with Instructions">
  <p:cSld name="CUSTOM_2_5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175" y="1284250"/>
            <a:ext cx="91440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400" lIns="457200" spcFirstLastPara="1" rIns="457200" wrap="square" tIns="0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78" name="Google Shape;178;p29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9"/>
          <p:cNvPicPr preferRelativeResize="0"/>
          <p:nvPr/>
        </p:nvPicPr>
        <p:blipFill rotWithShape="1">
          <a:blip r:embed="rId2">
            <a:alphaModFix/>
          </a:blip>
          <a:srcRect b="0" l="504" r="504" t="0"/>
          <a:stretch/>
        </p:blipFill>
        <p:spPr>
          <a:xfrm>
            <a:off x="8257069" y="4200875"/>
            <a:ext cx="548641" cy="62407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2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82" name="Google Shape;182;p29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9"/>
          <p:cNvSpPr txBox="1"/>
          <p:nvPr>
            <p:ph idx="3" type="title"/>
          </p:nvPr>
        </p:nvSpPr>
        <p:spPr>
          <a:xfrm>
            <a:off x="-12300" y="4641650"/>
            <a:ext cx="9168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97275" spcFirstLastPara="1" rIns="1005825" wrap="square" tIns="91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005">
          <p15:clr>
            <a:srgbClr val="F9AD4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7. Numbered 1–4 (Green)">
  <p:cSld name="CUSTOM_2_7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89" name="Google Shape;189;p30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0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0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92" name="Google Shape;192;p30"/>
          <p:cNvGrpSpPr/>
          <p:nvPr/>
        </p:nvGrpSpPr>
        <p:grpSpPr>
          <a:xfrm>
            <a:off x="457200" y="1378813"/>
            <a:ext cx="776889" cy="621300"/>
            <a:chOff x="457200" y="1378813"/>
            <a:chExt cx="776889" cy="621300"/>
          </a:xfrm>
        </p:grpSpPr>
        <p:sp>
          <p:nvSpPr>
            <p:cNvPr id="193" name="Google Shape;193;p3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30"/>
          <p:cNvGrpSpPr/>
          <p:nvPr/>
        </p:nvGrpSpPr>
        <p:grpSpPr>
          <a:xfrm>
            <a:off x="457200" y="2228725"/>
            <a:ext cx="776889" cy="621300"/>
            <a:chOff x="457200" y="1378813"/>
            <a:chExt cx="776889" cy="621300"/>
          </a:xfrm>
        </p:grpSpPr>
        <p:sp>
          <p:nvSpPr>
            <p:cNvPr id="196" name="Google Shape;196;p3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30"/>
          <p:cNvGrpSpPr/>
          <p:nvPr/>
        </p:nvGrpSpPr>
        <p:grpSpPr>
          <a:xfrm>
            <a:off x="457200" y="3073850"/>
            <a:ext cx="776889" cy="621300"/>
            <a:chOff x="457200" y="1378813"/>
            <a:chExt cx="776889" cy="621300"/>
          </a:xfrm>
        </p:grpSpPr>
        <p:sp>
          <p:nvSpPr>
            <p:cNvPr id="199" name="Google Shape;199;p3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30"/>
          <p:cNvGrpSpPr/>
          <p:nvPr/>
        </p:nvGrpSpPr>
        <p:grpSpPr>
          <a:xfrm>
            <a:off x="457200" y="3923750"/>
            <a:ext cx="776889" cy="621300"/>
            <a:chOff x="457200" y="1378813"/>
            <a:chExt cx="776889" cy="621300"/>
          </a:xfrm>
        </p:grpSpPr>
        <p:sp>
          <p:nvSpPr>
            <p:cNvPr id="202" name="Google Shape;202;p30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 txBox="1"/>
          <p:nvPr>
            <p:ph idx="3" type="subTitle"/>
          </p:nvPr>
        </p:nvSpPr>
        <p:spPr>
          <a:xfrm>
            <a:off x="-12300" y="139800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5" name="Google Shape;205;p30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4" type="subTitle"/>
          </p:nvPr>
        </p:nvSpPr>
        <p:spPr>
          <a:xfrm>
            <a:off x="-12300" y="2233538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9" name="Google Shape;209;p30"/>
          <p:cNvSpPr txBox="1"/>
          <p:nvPr>
            <p:ph idx="5" type="subTitle"/>
          </p:nvPr>
        </p:nvSpPr>
        <p:spPr>
          <a:xfrm>
            <a:off x="0" y="3076263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6" type="subTitle"/>
          </p:nvPr>
        </p:nvSpPr>
        <p:spPr>
          <a:xfrm>
            <a:off x="-12300" y="3918963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. Numbered 1–5 (Green)">
  <p:cSld name="CUSTOM_2_7_1_4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1362456" y="1300238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15" name="Google Shape;215;p31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1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1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18" name="Google Shape;218;p31"/>
          <p:cNvGrpSpPr/>
          <p:nvPr/>
        </p:nvGrpSpPr>
        <p:grpSpPr>
          <a:xfrm>
            <a:off x="457200" y="1300225"/>
            <a:ext cx="776889" cy="621300"/>
            <a:chOff x="457200" y="1378813"/>
            <a:chExt cx="776889" cy="621300"/>
          </a:xfrm>
        </p:grpSpPr>
        <p:sp>
          <p:nvSpPr>
            <p:cNvPr id="219" name="Google Shape;219;p3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1"/>
          <p:cNvGrpSpPr/>
          <p:nvPr/>
        </p:nvGrpSpPr>
        <p:grpSpPr>
          <a:xfrm>
            <a:off x="457200" y="2000125"/>
            <a:ext cx="776889" cy="621300"/>
            <a:chOff x="457200" y="1378813"/>
            <a:chExt cx="776889" cy="621300"/>
          </a:xfrm>
        </p:grpSpPr>
        <p:sp>
          <p:nvSpPr>
            <p:cNvPr id="222" name="Google Shape;222;p3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31"/>
          <p:cNvGrpSpPr/>
          <p:nvPr/>
        </p:nvGrpSpPr>
        <p:grpSpPr>
          <a:xfrm>
            <a:off x="457200" y="2692850"/>
            <a:ext cx="776889" cy="621300"/>
            <a:chOff x="457200" y="1378813"/>
            <a:chExt cx="776889" cy="621300"/>
          </a:xfrm>
        </p:grpSpPr>
        <p:sp>
          <p:nvSpPr>
            <p:cNvPr id="225" name="Google Shape;225;p3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31"/>
          <p:cNvGrpSpPr/>
          <p:nvPr/>
        </p:nvGrpSpPr>
        <p:grpSpPr>
          <a:xfrm>
            <a:off x="457200" y="3390350"/>
            <a:ext cx="776889" cy="621300"/>
            <a:chOff x="457200" y="1378813"/>
            <a:chExt cx="776889" cy="621300"/>
          </a:xfrm>
        </p:grpSpPr>
        <p:sp>
          <p:nvSpPr>
            <p:cNvPr id="228" name="Google Shape;228;p3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31"/>
          <p:cNvSpPr txBox="1"/>
          <p:nvPr>
            <p:ph idx="3" type="subTitle"/>
          </p:nvPr>
        </p:nvSpPr>
        <p:spPr>
          <a:xfrm>
            <a:off x="-75" y="13194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1" name="Google Shape;231;p31"/>
          <p:cNvSpPr/>
          <p:nvPr/>
        </p:nvSpPr>
        <p:spPr>
          <a:xfrm>
            <a:off x="1352550" y="20025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1352550" y="2692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1352550" y="33855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idx="4" type="subTitle"/>
          </p:nvPr>
        </p:nvSpPr>
        <p:spPr>
          <a:xfrm>
            <a:off x="-12175" y="20049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idx="5" type="subTitle"/>
          </p:nvPr>
        </p:nvSpPr>
        <p:spPr>
          <a:xfrm>
            <a:off x="0" y="2695263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6" name="Google Shape;236;p31"/>
          <p:cNvSpPr txBox="1"/>
          <p:nvPr>
            <p:ph idx="6" type="subTitle"/>
          </p:nvPr>
        </p:nvSpPr>
        <p:spPr>
          <a:xfrm>
            <a:off x="-12300" y="3385563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37" name="Google Shape;237;p31"/>
          <p:cNvGrpSpPr/>
          <p:nvPr/>
        </p:nvGrpSpPr>
        <p:grpSpPr>
          <a:xfrm>
            <a:off x="469500" y="4083075"/>
            <a:ext cx="776889" cy="621300"/>
            <a:chOff x="457200" y="1378813"/>
            <a:chExt cx="776889" cy="621300"/>
          </a:xfrm>
        </p:grpSpPr>
        <p:sp>
          <p:nvSpPr>
            <p:cNvPr id="238" name="Google Shape;238;p31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31"/>
          <p:cNvSpPr/>
          <p:nvPr/>
        </p:nvSpPr>
        <p:spPr>
          <a:xfrm>
            <a:off x="1364850" y="407830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idx="7" type="subTitle"/>
          </p:nvPr>
        </p:nvSpPr>
        <p:spPr>
          <a:xfrm>
            <a:off x="0" y="407830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. Numbered 1–6 (Gray)">
  <p:cSld name="CUSTOM_2_7_1_3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1352550" y="1237825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5" name="Google Shape;245;p32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46" name="Google Shape;246;p32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2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2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49" name="Google Shape;249;p32"/>
          <p:cNvGrpSpPr/>
          <p:nvPr/>
        </p:nvGrpSpPr>
        <p:grpSpPr>
          <a:xfrm>
            <a:off x="457200" y="1237825"/>
            <a:ext cx="776900" cy="486300"/>
            <a:chOff x="457200" y="1466425"/>
            <a:chExt cx="776900" cy="486300"/>
          </a:xfrm>
        </p:grpSpPr>
        <p:sp>
          <p:nvSpPr>
            <p:cNvPr id="250" name="Google Shape;250;p32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2"/>
          <p:cNvSpPr txBox="1"/>
          <p:nvPr>
            <p:ph idx="3" type="subTitle"/>
          </p:nvPr>
        </p:nvSpPr>
        <p:spPr>
          <a:xfrm>
            <a:off x="-12150" y="12746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1352550" y="1828900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32"/>
          <p:cNvGrpSpPr/>
          <p:nvPr/>
        </p:nvGrpSpPr>
        <p:grpSpPr>
          <a:xfrm>
            <a:off x="457200" y="1828900"/>
            <a:ext cx="776900" cy="486300"/>
            <a:chOff x="457200" y="1466425"/>
            <a:chExt cx="776900" cy="486300"/>
          </a:xfrm>
        </p:grpSpPr>
        <p:sp>
          <p:nvSpPr>
            <p:cNvPr id="255" name="Google Shape;255;p32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32"/>
          <p:cNvSpPr/>
          <p:nvPr/>
        </p:nvSpPr>
        <p:spPr>
          <a:xfrm>
            <a:off x="1352550" y="2419975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32"/>
          <p:cNvGrpSpPr/>
          <p:nvPr/>
        </p:nvGrpSpPr>
        <p:grpSpPr>
          <a:xfrm>
            <a:off x="457200" y="2419975"/>
            <a:ext cx="776900" cy="486300"/>
            <a:chOff x="457200" y="1466425"/>
            <a:chExt cx="776900" cy="486300"/>
          </a:xfrm>
        </p:grpSpPr>
        <p:sp>
          <p:nvSpPr>
            <p:cNvPr id="259" name="Google Shape;259;p32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32"/>
          <p:cNvSpPr/>
          <p:nvPr/>
        </p:nvSpPr>
        <p:spPr>
          <a:xfrm>
            <a:off x="1352550" y="3011050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32"/>
          <p:cNvGrpSpPr/>
          <p:nvPr/>
        </p:nvGrpSpPr>
        <p:grpSpPr>
          <a:xfrm>
            <a:off x="457200" y="3011050"/>
            <a:ext cx="776900" cy="486300"/>
            <a:chOff x="457200" y="1466425"/>
            <a:chExt cx="776900" cy="486300"/>
          </a:xfrm>
        </p:grpSpPr>
        <p:sp>
          <p:nvSpPr>
            <p:cNvPr id="263" name="Google Shape;263;p32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2"/>
          <p:cNvSpPr/>
          <p:nvPr/>
        </p:nvSpPr>
        <p:spPr>
          <a:xfrm>
            <a:off x="1352550" y="3602138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32"/>
          <p:cNvGrpSpPr/>
          <p:nvPr/>
        </p:nvGrpSpPr>
        <p:grpSpPr>
          <a:xfrm>
            <a:off x="457200" y="3602137"/>
            <a:ext cx="776900" cy="486300"/>
            <a:chOff x="457200" y="1466425"/>
            <a:chExt cx="776900" cy="486300"/>
          </a:xfrm>
        </p:grpSpPr>
        <p:sp>
          <p:nvSpPr>
            <p:cNvPr id="267" name="Google Shape;267;p32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32"/>
          <p:cNvSpPr/>
          <p:nvPr/>
        </p:nvSpPr>
        <p:spPr>
          <a:xfrm>
            <a:off x="1352550" y="4193263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32"/>
          <p:cNvGrpSpPr/>
          <p:nvPr/>
        </p:nvGrpSpPr>
        <p:grpSpPr>
          <a:xfrm>
            <a:off x="457200" y="4193262"/>
            <a:ext cx="776900" cy="486300"/>
            <a:chOff x="457200" y="1466425"/>
            <a:chExt cx="776900" cy="486300"/>
          </a:xfrm>
        </p:grpSpPr>
        <p:sp>
          <p:nvSpPr>
            <p:cNvPr id="271" name="Google Shape;271;p32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2"/>
          <p:cNvSpPr txBox="1"/>
          <p:nvPr>
            <p:ph idx="4" type="subTitle"/>
          </p:nvPr>
        </p:nvSpPr>
        <p:spPr>
          <a:xfrm>
            <a:off x="-12075" y="18488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4" name="Google Shape;274;p32"/>
          <p:cNvSpPr txBox="1"/>
          <p:nvPr>
            <p:ph idx="5" type="subTitle"/>
          </p:nvPr>
        </p:nvSpPr>
        <p:spPr>
          <a:xfrm>
            <a:off x="-12075" y="24399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5" name="Google Shape;275;p32"/>
          <p:cNvSpPr txBox="1"/>
          <p:nvPr>
            <p:ph idx="6" type="subTitle"/>
          </p:nvPr>
        </p:nvSpPr>
        <p:spPr>
          <a:xfrm>
            <a:off x="-12150" y="30310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6" name="Google Shape;276;p32"/>
          <p:cNvSpPr txBox="1"/>
          <p:nvPr>
            <p:ph idx="7" type="subTitle"/>
          </p:nvPr>
        </p:nvSpPr>
        <p:spPr>
          <a:xfrm>
            <a:off x="12475" y="3622088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2"/>
          <p:cNvSpPr txBox="1"/>
          <p:nvPr>
            <p:ph idx="8" type="subTitle"/>
          </p:nvPr>
        </p:nvSpPr>
        <p:spPr>
          <a:xfrm>
            <a:off x="12475" y="42361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0. Numbered 1–6 (Blue)">
  <p:cSld name="CUSTOM_2_7_1_3_1_1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/>
          <p:nvPr/>
        </p:nvSpPr>
        <p:spPr>
          <a:xfrm>
            <a:off x="1352550" y="1237825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82" name="Google Shape;282;p33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3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85" name="Google Shape;285;p33"/>
          <p:cNvGrpSpPr/>
          <p:nvPr/>
        </p:nvGrpSpPr>
        <p:grpSpPr>
          <a:xfrm>
            <a:off x="457200" y="1237825"/>
            <a:ext cx="776900" cy="486300"/>
            <a:chOff x="457200" y="1466425"/>
            <a:chExt cx="776900" cy="486300"/>
          </a:xfrm>
        </p:grpSpPr>
        <p:sp>
          <p:nvSpPr>
            <p:cNvPr id="286" name="Google Shape;286;p3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FC0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FC0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33"/>
          <p:cNvSpPr txBox="1"/>
          <p:nvPr>
            <p:ph idx="3" type="subTitle"/>
          </p:nvPr>
        </p:nvSpPr>
        <p:spPr>
          <a:xfrm>
            <a:off x="-12225" y="12746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9" name="Google Shape;289;p33"/>
          <p:cNvSpPr/>
          <p:nvPr/>
        </p:nvSpPr>
        <p:spPr>
          <a:xfrm>
            <a:off x="1352550" y="1828900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457200" y="1828900"/>
            <a:ext cx="776900" cy="486300"/>
            <a:chOff x="457200" y="1466425"/>
            <a:chExt cx="776900" cy="486300"/>
          </a:xfrm>
        </p:grpSpPr>
        <p:sp>
          <p:nvSpPr>
            <p:cNvPr id="291" name="Google Shape;291;p3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33"/>
          <p:cNvSpPr/>
          <p:nvPr/>
        </p:nvSpPr>
        <p:spPr>
          <a:xfrm>
            <a:off x="1352550" y="2419975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33"/>
          <p:cNvGrpSpPr/>
          <p:nvPr/>
        </p:nvGrpSpPr>
        <p:grpSpPr>
          <a:xfrm>
            <a:off x="457200" y="2419975"/>
            <a:ext cx="776900" cy="486300"/>
            <a:chOff x="457200" y="1466425"/>
            <a:chExt cx="776900" cy="486300"/>
          </a:xfrm>
        </p:grpSpPr>
        <p:sp>
          <p:nvSpPr>
            <p:cNvPr id="295" name="Google Shape;295;p3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212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12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33"/>
          <p:cNvSpPr/>
          <p:nvPr/>
        </p:nvSpPr>
        <p:spPr>
          <a:xfrm>
            <a:off x="1352550" y="3011050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33"/>
          <p:cNvGrpSpPr/>
          <p:nvPr/>
        </p:nvGrpSpPr>
        <p:grpSpPr>
          <a:xfrm>
            <a:off x="457200" y="3011050"/>
            <a:ext cx="776900" cy="486300"/>
            <a:chOff x="457200" y="1466425"/>
            <a:chExt cx="776900" cy="486300"/>
          </a:xfrm>
        </p:grpSpPr>
        <p:sp>
          <p:nvSpPr>
            <p:cNvPr id="299" name="Google Shape;299;p3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FC0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FC0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33"/>
          <p:cNvSpPr/>
          <p:nvPr/>
        </p:nvSpPr>
        <p:spPr>
          <a:xfrm>
            <a:off x="1352550" y="3602138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457200" y="3602137"/>
            <a:ext cx="776900" cy="486300"/>
            <a:chOff x="457200" y="1466425"/>
            <a:chExt cx="776900" cy="486300"/>
          </a:xfrm>
        </p:grpSpPr>
        <p:sp>
          <p:nvSpPr>
            <p:cNvPr id="303" name="Google Shape;303;p3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33"/>
          <p:cNvSpPr/>
          <p:nvPr/>
        </p:nvSpPr>
        <p:spPr>
          <a:xfrm>
            <a:off x="1352550" y="4193263"/>
            <a:ext cx="75171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33"/>
          <p:cNvGrpSpPr/>
          <p:nvPr/>
        </p:nvGrpSpPr>
        <p:grpSpPr>
          <a:xfrm>
            <a:off x="457200" y="4193262"/>
            <a:ext cx="776900" cy="486300"/>
            <a:chOff x="457200" y="1466425"/>
            <a:chExt cx="776900" cy="486300"/>
          </a:xfrm>
        </p:grpSpPr>
        <p:sp>
          <p:nvSpPr>
            <p:cNvPr id="307" name="Google Shape;307;p3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212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30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12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3"/>
          <p:cNvSpPr txBox="1"/>
          <p:nvPr>
            <p:ph idx="4" type="subTitle"/>
          </p:nvPr>
        </p:nvSpPr>
        <p:spPr>
          <a:xfrm>
            <a:off x="-12300" y="1858813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idx="5" type="subTitle"/>
          </p:nvPr>
        </p:nvSpPr>
        <p:spPr>
          <a:xfrm>
            <a:off x="12250" y="24399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6" type="subTitle"/>
          </p:nvPr>
        </p:nvSpPr>
        <p:spPr>
          <a:xfrm>
            <a:off x="-12150" y="30310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2" name="Google Shape;312;p33"/>
          <p:cNvSpPr txBox="1"/>
          <p:nvPr>
            <p:ph idx="7" type="subTitle"/>
          </p:nvPr>
        </p:nvSpPr>
        <p:spPr>
          <a:xfrm>
            <a:off x="-12125" y="362210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3" name="Google Shape;313;p33"/>
          <p:cNvSpPr txBox="1"/>
          <p:nvPr>
            <p:ph idx="8" type="subTitle"/>
          </p:nvPr>
        </p:nvSpPr>
        <p:spPr>
          <a:xfrm>
            <a:off x="-12150" y="42361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1. Numbered 1–7 (Gray)">
  <p:cSld name="CUSTOM_2_7_1_3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1254500" y="1161625"/>
            <a:ext cx="76401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318" name="Google Shape;318;p34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21" name="Google Shape;321;p34"/>
          <p:cNvGrpSpPr/>
          <p:nvPr/>
        </p:nvGrpSpPr>
        <p:grpSpPr>
          <a:xfrm>
            <a:off x="457222" y="1149803"/>
            <a:ext cx="713194" cy="446423"/>
            <a:chOff x="457200" y="1466425"/>
            <a:chExt cx="776900" cy="486300"/>
          </a:xfrm>
        </p:grpSpPr>
        <p:sp>
          <p:nvSpPr>
            <p:cNvPr id="322" name="Google Shape;32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4"/>
          <p:cNvSpPr txBox="1"/>
          <p:nvPr>
            <p:ph idx="3" type="subTitle"/>
          </p:nvPr>
        </p:nvSpPr>
        <p:spPr>
          <a:xfrm>
            <a:off x="0" y="117532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6302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5" name="Google Shape;325;p34"/>
          <p:cNvSpPr/>
          <p:nvPr/>
        </p:nvSpPr>
        <p:spPr>
          <a:xfrm>
            <a:off x="1254500" y="1684250"/>
            <a:ext cx="76401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34"/>
          <p:cNvGrpSpPr/>
          <p:nvPr/>
        </p:nvGrpSpPr>
        <p:grpSpPr>
          <a:xfrm>
            <a:off x="457222" y="1672428"/>
            <a:ext cx="713194" cy="446423"/>
            <a:chOff x="457200" y="1466425"/>
            <a:chExt cx="776900" cy="486300"/>
          </a:xfrm>
        </p:grpSpPr>
        <p:sp>
          <p:nvSpPr>
            <p:cNvPr id="327" name="Google Shape;327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4"/>
          <p:cNvSpPr txBox="1"/>
          <p:nvPr>
            <p:ph idx="4" type="subTitle"/>
          </p:nvPr>
        </p:nvSpPr>
        <p:spPr>
          <a:xfrm>
            <a:off x="125" y="1697950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6302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0" name="Google Shape;330;p34"/>
          <p:cNvSpPr/>
          <p:nvPr/>
        </p:nvSpPr>
        <p:spPr>
          <a:xfrm>
            <a:off x="1254475" y="2207400"/>
            <a:ext cx="76401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34"/>
          <p:cNvGrpSpPr/>
          <p:nvPr/>
        </p:nvGrpSpPr>
        <p:grpSpPr>
          <a:xfrm>
            <a:off x="457197" y="2195578"/>
            <a:ext cx="713194" cy="446423"/>
            <a:chOff x="457200" y="1466425"/>
            <a:chExt cx="776900" cy="486300"/>
          </a:xfrm>
        </p:grpSpPr>
        <p:sp>
          <p:nvSpPr>
            <p:cNvPr id="332" name="Google Shape;33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4"/>
          <p:cNvSpPr txBox="1"/>
          <p:nvPr>
            <p:ph idx="5" type="subTitle"/>
          </p:nvPr>
        </p:nvSpPr>
        <p:spPr>
          <a:xfrm>
            <a:off x="0" y="2221100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6302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5" name="Google Shape;335;p34"/>
          <p:cNvSpPr/>
          <p:nvPr/>
        </p:nvSpPr>
        <p:spPr>
          <a:xfrm>
            <a:off x="1254475" y="2730025"/>
            <a:ext cx="76401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34"/>
          <p:cNvGrpSpPr/>
          <p:nvPr/>
        </p:nvGrpSpPr>
        <p:grpSpPr>
          <a:xfrm>
            <a:off x="457197" y="2718203"/>
            <a:ext cx="713194" cy="446423"/>
            <a:chOff x="457200" y="1466425"/>
            <a:chExt cx="776900" cy="486300"/>
          </a:xfrm>
        </p:grpSpPr>
        <p:sp>
          <p:nvSpPr>
            <p:cNvPr id="337" name="Google Shape;337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4"/>
          <p:cNvSpPr txBox="1"/>
          <p:nvPr>
            <p:ph idx="6" type="subTitle"/>
          </p:nvPr>
        </p:nvSpPr>
        <p:spPr>
          <a:xfrm>
            <a:off x="-125" y="274372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6302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0" name="Google Shape;340;p34"/>
          <p:cNvSpPr/>
          <p:nvPr/>
        </p:nvSpPr>
        <p:spPr>
          <a:xfrm>
            <a:off x="1254500" y="3252650"/>
            <a:ext cx="76401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34"/>
          <p:cNvGrpSpPr/>
          <p:nvPr/>
        </p:nvGrpSpPr>
        <p:grpSpPr>
          <a:xfrm>
            <a:off x="457222" y="3240828"/>
            <a:ext cx="713194" cy="446423"/>
            <a:chOff x="457200" y="1466425"/>
            <a:chExt cx="776900" cy="486300"/>
          </a:xfrm>
        </p:grpSpPr>
        <p:sp>
          <p:nvSpPr>
            <p:cNvPr id="342" name="Google Shape;34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4"/>
          <p:cNvSpPr txBox="1"/>
          <p:nvPr>
            <p:ph idx="7" type="subTitle"/>
          </p:nvPr>
        </p:nvSpPr>
        <p:spPr>
          <a:xfrm>
            <a:off x="25" y="3266350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6302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5" name="Google Shape;345;p34"/>
          <p:cNvSpPr/>
          <p:nvPr/>
        </p:nvSpPr>
        <p:spPr>
          <a:xfrm>
            <a:off x="1254500" y="3775275"/>
            <a:ext cx="76401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34"/>
          <p:cNvGrpSpPr/>
          <p:nvPr/>
        </p:nvGrpSpPr>
        <p:grpSpPr>
          <a:xfrm>
            <a:off x="457222" y="3763453"/>
            <a:ext cx="713194" cy="446423"/>
            <a:chOff x="457200" y="1466425"/>
            <a:chExt cx="776900" cy="486300"/>
          </a:xfrm>
        </p:grpSpPr>
        <p:sp>
          <p:nvSpPr>
            <p:cNvPr id="347" name="Google Shape;347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06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34"/>
          <p:cNvSpPr txBox="1"/>
          <p:nvPr>
            <p:ph idx="8" type="subTitle"/>
          </p:nvPr>
        </p:nvSpPr>
        <p:spPr>
          <a:xfrm>
            <a:off x="-50" y="378897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6302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0" name="Google Shape;350;p34"/>
          <p:cNvSpPr/>
          <p:nvPr/>
        </p:nvSpPr>
        <p:spPr>
          <a:xfrm>
            <a:off x="1254500" y="4323425"/>
            <a:ext cx="76401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34"/>
          <p:cNvGrpSpPr/>
          <p:nvPr/>
        </p:nvGrpSpPr>
        <p:grpSpPr>
          <a:xfrm>
            <a:off x="457222" y="4311603"/>
            <a:ext cx="713194" cy="446423"/>
            <a:chOff x="457200" y="1466425"/>
            <a:chExt cx="776900" cy="486300"/>
          </a:xfrm>
        </p:grpSpPr>
        <p:sp>
          <p:nvSpPr>
            <p:cNvPr id="352" name="Google Shape;352;p3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07</a:t>
              </a:r>
              <a:endParaRPr sz="2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4"/>
          <p:cNvSpPr txBox="1"/>
          <p:nvPr>
            <p:ph idx="9" type="subTitle"/>
          </p:nvPr>
        </p:nvSpPr>
        <p:spPr>
          <a:xfrm>
            <a:off x="25" y="4337125"/>
            <a:ext cx="886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6302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2. Numbered 1–8 (Gray)">
  <p:cSld name="CUSTOM_2_7_1_3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7" name="Google Shape;357;p35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358" name="Google Shape;358;p35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5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35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1" name="Google Shape;361;p35"/>
          <p:cNvSpPr/>
          <p:nvPr/>
        </p:nvSpPr>
        <p:spPr>
          <a:xfrm>
            <a:off x="1179113" y="3873009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5"/>
          <p:cNvGrpSpPr/>
          <p:nvPr/>
        </p:nvGrpSpPr>
        <p:grpSpPr>
          <a:xfrm>
            <a:off x="457427" y="3873038"/>
            <a:ext cx="602564" cy="377174"/>
            <a:chOff x="457200" y="1466425"/>
            <a:chExt cx="776900" cy="486300"/>
          </a:xfrm>
        </p:grpSpPr>
        <p:sp>
          <p:nvSpPr>
            <p:cNvPr id="363" name="Google Shape;363;p35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07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4" name="Google Shape;364;p35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5"/>
          <p:cNvSpPr txBox="1"/>
          <p:nvPr>
            <p:ph idx="3" type="subTitle"/>
          </p:nvPr>
        </p:nvSpPr>
        <p:spPr>
          <a:xfrm>
            <a:off x="-12100" y="3873125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6" name="Google Shape;366;p35"/>
          <p:cNvSpPr/>
          <p:nvPr/>
        </p:nvSpPr>
        <p:spPr>
          <a:xfrm>
            <a:off x="1179000" y="4311113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35"/>
          <p:cNvGrpSpPr/>
          <p:nvPr/>
        </p:nvGrpSpPr>
        <p:grpSpPr>
          <a:xfrm>
            <a:off x="457315" y="4311142"/>
            <a:ext cx="602564" cy="377174"/>
            <a:chOff x="457200" y="1466425"/>
            <a:chExt cx="776900" cy="486300"/>
          </a:xfrm>
        </p:grpSpPr>
        <p:sp>
          <p:nvSpPr>
            <p:cNvPr id="368" name="Google Shape;368;p35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08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5"/>
          <p:cNvSpPr txBox="1"/>
          <p:nvPr>
            <p:ph idx="4" type="subTitle"/>
          </p:nvPr>
        </p:nvSpPr>
        <p:spPr>
          <a:xfrm>
            <a:off x="-12075" y="4311250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1" name="Google Shape;371;p35"/>
          <p:cNvSpPr/>
          <p:nvPr/>
        </p:nvSpPr>
        <p:spPr>
          <a:xfrm>
            <a:off x="1179063" y="2996634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5"/>
          <p:cNvGrpSpPr/>
          <p:nvPr/>
        </p:nvGrpSpPr>
        <p:grpSpPr>
          <a:xfrm>
            <a:off x="457377" y="2996663"/>
            <a:ext cx="602564" cy="377174"/>
            <a:chOff x="457200" y="1466425"/>
            <a:chExt cx="776900" cy="486300"/>
          </a:xfrm>
        </p:grpSpPr>
        <p:sp>
          <p:nvSpPr>
            <p:cNvPr id="373" name="Google Shape;373;p35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35"/>
          <p:cNvSpPr txBox="1"/>
          <p:nvPr>
            <p:ph idx="5" type="subTitle"/>
          </p:nvPr>
        </p:nvSpPr>
        <p:spPr>
          <a:xfrm>
            <a:off x="-12150" y="2996750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6" name="Google Shape;376;p35"/>
          <p:cNvSpPr/>
          <p:nvPr/>
        </p:nvSpPr>
        <p:spPr>
          <a:xfrm>
            <a:off x="1178950" y="3434738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35"/>
          <p:cNvGrpSpPr/>
          <p:nvPr/>
        </p:nvGrpSpPr>
        <p:grpSpPr>
          <a:xfrm>
            <a:off x="457265" y="3434767"/>
            <a:ext cx="602564" cy="377174"/>
            <a:chOff x="457200" y="1466425"/>
            <a:chExt cx="776900" cy="486300"/>
          </a:xfrm>
        </p:grpSpPr>
        <p:sp>
          <p:nvSpPr>
            <p:cNvPr id="378" name="Google Shape;378;p35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06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5"/>
          <p:cNvSpPr txBox="1"/>
          <p:nvPr>
            <p:ph idx="6" type="subTitle"/>
          </p:nvPr>
        </p:nvSpPr>
        <p:spPr>
          <a:xfrm>
            <a:off x="-12150" y="3434875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35"/>
          <p:cNvSpPr/>
          <p:nvPr/>
        </p:nvSpPr>
        <p:spPr>
          <a:xfrm>
            <a:off x="1179088" y="2135259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35"/>
          <p:cNvGrpSpPr/>
          <p:nvPr/>
        </p:nvGrpSpPr>
        <p:grpSpPr>
          <a:xfrm>
            <a:off x="457402" y="2135288"/>
            <a:ext cx="602564" cy="377174"/>
            <a:chOff x="457200" y="1466425"/>
            <a:chExt cx="776900" cy="486300"/>
          </a:xfrm>
        </p:grpSpPr>
        <p:sp>
          <p:nvSpPr>
            <p:cNvPr id="383" name="Google Shape;383;p35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35"/>
          <p:cNvSpPr txBox="1"/>
          <p:nvPr>
            <p:ph idx="7" type="subTitle"/>
          </p:nvPr>
        </p:nvSpPr>
        <p:spPr>
          <a:xfrm>
            <a:off x="-12125" y="2135375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5"/>
          <p:cNvSpPr/>
          <p:nvPr/>
        </p:nvSpPr>
        <p:spPr>
          <a:xfrm>
            <a:off x="1178975" y="2573363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35"/>
          <p:cNvGrpSpPr/>
          <p:nvPr/>
        </p:nvGrpSpPr>
        <p:grpSpPr>
          <a:xfrm>
            <a:off x="457290" y="2573392"/>
            <a:ext cx="602564" cy="377174"/>
            <a:chOff x="457200" y="1466425"/>
            <a:chExt cx="776900" cy="486300"/>
          </a:xfrm>
        </p:grpSpPr>
        <p:sp>
          <p:nvSpPr>
            <p:cNvPr id="388" name="Google Shape;388;p35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5"/>
          <p:cNvSpPr txBox="1"/>
          <p:nvPr>
            <p:ph idx="8" type="subTitle"/>
          </p:nvPr>
        </p:nvSpPr>
        <p:spPr>
          <a:xfrm>
            <a:off x="-12250" y="2573500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1" name="Google Shape;391;p35"/>
          <p:cNvSpPr/>
          <p:nvPr/>
        </p:nvSpPr>
        <p:spPr>
          <a:xfrm>
            <a:off x="1179038" y="1258884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35"/>
          <p:cNvGrpSpPr/>
          <p:nvPr/>
        </p:nvGrpSpPr>
        <p:grpSpPr>
          <a:xfrm>
            <a:off x="457352" y="1258913"/>
            <a:ext cx="602564" cy="377174"/>
            <a:chOff x="457200" y="1466425"/>
            <a:chExt cx="776900" cy="486300"/>
          </a:xfrm>
        </p:grpSpPr>
        <p:sp>
          <p:nvSpPr>
            <p:cNvPr id="393" name="Google Shape;393;p35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4" name="Google Shape;394;p35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5"/>
          <p:cNvSpPr txBox="1"/>
          <p:nvPr>
            <p:ph idx="9" type="subTitle"/>
          </p:nvPr>
        </p:nvSpPr>
        <p:spPr>
          <a:xfrm>
            <a:off x="-12300" y="1259000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6" name="Google Shape;396;p35"/>
          <p:cNvSpPr/>
          <p:nvPr/>
        </p:nvSpPr>
        <p:spPr>
          <a:xfrm>
            <a:off x="1178925" y="1696988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35"/>
          <p:cNvGrpSpPr/>
          <p:nvPr/>
        </p:nvGrpSpPr>
        <p:grpSpPr>
          <a:xfrm>
            <a:off x="457240" y="1697017"/>
            <a:ext cx="602564" cy="377174"/>
            <a:chOff x="457200" y="1466425"/>
            <a:chExt cx="776900" cy="486300"/>
          </a:xfrm>
        </p:grpSpPr>
        <p:sp>
          <p:nvSpPr>
            <p:cNvPr id="398" name="Google Shape;398;p35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9" name="Google Shape;399;p35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9B7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5"/>
          <p:cNvSpPr txBox="1"/>
          <p:nvPr>
            <p:ph idx="13" type="subTitle"/>
          </p:nvPr>
        </p:nvSpPr>
        <p:spPr>
          <a:xfrm>
            <a:off x="-12300" y="1697125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3. Numbered 1–8 (Green)">
  <p:cSld name="CUSTOM_2_7_1_3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3" name="Google Shape;403;p36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04" name="Google Shape;404;p36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6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36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7" name="Google Shape;407;p36"/>
          <p:cNvSpPr/>
          <p:nvPr/>
        </p:nvSpPr>
        <p:spPr>
          <a:xfrm>
            <a:off x="1179113" y="3873009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36"/>
          <p:cNvGrpSpPr/>
          <p:nvPr/>
        </p:nvGrpSpPr>
        <p:grpSpPr>
          <a:xfrm>
            <a:off x="457427" y="3873038"/>
            <a:ext cx="602564" cy="377174"/>
            <a:chOff x="457200" y="1466425"/>
            <a:chExt cx="776900" cy="486300"/>
          </a:xfrm>
        </p:grpSpPr>
        <p:sp>
          <p:nvSpPr>
            <p:cNvPr id="409" name="Google Shape;409;p36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07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6"/>
          <p:cNvSpPr txBox="1"/>
          <p:nvPr>
            <p:ph idx="3" type="subTitle"/>
          </p:nvPr>
        </p:nvSpPr>
        <p:spPr>
          <a:xfrm>
            <a:off x="-12100" y="3873125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2" name="Google Shape;412;p36"/>
          <p:cNvSpPr/>
          <p:nvPr/>
        </p:nvSpPr>
        <p:spPr>
          <a:xfrm>
            <a:off x="1179000" y="4311113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457315" y="4311142"/>
            <a:ext cx="602564" cy="377174"/>
            <a:chOff x="457200" y="1466425"/>
            <a:chExt cx="776900" cy="486300"/>
          </a:xfrm>
        </p:grpSpPr>
        <p:sp>
          <p:nvSpPr>
            <p:cNvPr id="414" name="Google Shape;414;p36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212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08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5" name="Google Shape;415;p36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12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6"/>
          <p:cNvSpPr txBox="1"/>
          <p:nvPr>
            <p:ph idx="4" type="subTitle"/>
          </p:nvPr>
        </p:nvSpPr>
        <p:spPr>
          <a:xfrm>
            <a:off x="-12075" y="4311250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7" name="Google Shape;417;p36"/>
          <p:cNvSpPr/>
          <p:nvPr/>
        </p:nvSpPr>
        <p:spPr>
          <a:xfrm>
            <a:off x="1179063" y="2996634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36"/>
          <p:cNvGrpSpPr/>
          <p:nvPr/>
        </p:nvGrpSpPr>
        <p:grpSpPr>
          <a:xfrm>
            <a:off x="457377" y="2996663"/>
            <a:ext cx="602564" cy="377174"/>
            <a:chOff x="457200" y="1466425"/>
            <a:chExt cx="776900" cy="486300"/>
          </a:xfrm>
        </p:grpSpPr>
        <p:sp>
          <p:nvSpPr>
            <p:cNvPr id="419" name="Google Shape;419;p36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6"/>
          <p:cNvSpPr txBox="1"/>
          <p:nvPr>
            <p:ph idx="5" type="subTitle"/>
          </p:nvPr>
        </p:nvSpPr>
        <p:spPr>
          <a:xfrm>
            <a:off x="-12150" y="2996750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2" name="Google Shape;422;p36"/>
          <p:cNvSpPr/>
          <p:nvPr/>
        </p:nvSpPr>
        <p:spPr>
          <a:xfrm>
            <a:off x="1178950" y="3434738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457265" y="3434767"/>
            <a:ext cx="602564" cy="377174"/>
            <a:chOff x="457200" y="1466425"/>
            <a:chExt cx="776900" cy="486300"/>
          </a:xfrm>
        </p:grpSpPr>
        <p:sp>
          <p:nvSpPr>
            <p:cNvPr id="424" name="Google Shape;424;p36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06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" name="Google Shape;426;p36"/>
          <p:cNvSpPr txBox="1"/>
          <p:nvPr>
            <p:ph idx="6" type="subTitle"/>
          </p:nvPr>
        </p:nvSpPr>
        <p:spPr>
          <a:xfrm>
            <a:off x="-12150" y="3434875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7" name="Google Shape;427;p36"/>
          <p:cNvSpPr/>
          <p:nvPr/>
        </p:nvSpPr>
        <p:spPr>
          <a:xfrm>
            <a:off x="1179088" y="2135259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36"/>
          <p:cNvGrpSpPr/>
          <p:nvPr/>
        </p:nvGrpSpPr>
        <p:grpSpPr>
          <a:xfrm>
            <a:off x="457402" y="2135288"/>
            <a:ext cx="602564" cy="377174"/>
            <a:chOff x="457200" y="1466425"/>
            <a:chExt cx="776900" cy="486300"/>
          </a:xfrm>
        </p:grpSpPr>
        <p:sp>
          <p:nvSpPr>
            <p:cNvPr id="429" name="Google Shape;429;p36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6"/>
          <p:cNvSpPr txBox="1"/>
          <p:nvPr>
            <p:ph idx="7" type="subTitle"/>
          </p:nvPr>
        </p:nvSpPr>
        <p:spPr>
          <a:xfrm>
            <a:off x="175" y="2135375"/>
            <a:ext cx="8869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2" name="Google Shape;432;p36"/>
          <p:cNvSpPr/>
          <p:nvPr/>
        </p:nvSpPr>
        <p:spPr>
          <a:xfrm>
            <a:off x="1178975" y="2573363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36"/>
          <p:cNvGrpSpPr/>
          <p:nvPr/>
        </p:nvGrpSpPr>
        <p:grpSpPr>
          <a:xfrm>
            <a:off x="457290" y="2573392"/>
            <a:ext cx="602564" cy="377174"/>
            <a:chOff x="457200" y="1466425"/>
            <a:chExt cx="776900" cy="486300"/>
          </a:xfrm>
        </p:grpSpPr>
        <p:sp>
          <p:nvSpPr>
            <p:cNvPr id="434" name="Google Shape;434;p36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212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5" name="Google Shape;435;p36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12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6"/>
          <p:cNvSpPr txBox="1"/>
          <p:nvPr>
            <p:ph idx="8" type="subTitle"/>
          </p:nvPr>
        </p:nvSpPr>
        <p:spPr>
          <a:xfrm>
            <a:off x="-12300" y="2573500"/>
            <a:ext cx="8882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7" name="Google Shape;437;p36"/>
          <p:cNvSpPr/>
          <p:nvPr/>
        </p:nvSpPr>
        <p:spPr>
          <a:xfrm>
            <a:off x="1179038" y="1258884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36"/>
          <p:cNvGrpSpPr/>
          <p:nvPr/>
        </p:nvGrpSpPr>
        <p:grpSpPr>
          <a:xfrm>
            <a:off x="457352" y="1258913"/>
            <a:ext cx="602564" cy="377174"/>
            <a:chOff x="457200" y="1466425"/>
            <a:chExt cx="776900" cy="486300"/>
          </a:xfrm>
        </p:grpSpPr>
        <p:sp>
          <p:nvSpPr>
            <p:cNvPr id="439" name="Google Shape;439;p36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36"/>
          <p:cNvSpPr txBox="1"/>
          <p:nvPr>
            <p:ph idx="9" type="subTitle"/>
          </p:nvPr>
        </p:nvSpPr>
        <p:spPr>
          <a:xfrm>
            <a:off x="0" y="1259000"/>
            <a:ext cx="8869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2" name="Google Shape;442;p36"/>
          <p:cNvSpPr/>
          <p:nvPr/>
        </p:nvSpPr>
        <p:spPr>
          <a:xfrm>
            <a:off x="1178925" y="1696988"/>
            <a:ext cx="76911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36"/>
          <p:cNvGrpSpPr/>
          <p:nvPr/>
        </p:nvGrpSpPr>
        <p:grpSpPr>
          <a:xfrm>
            <a:off x="457240" y="1697017"/>
            <a:ext cx="602564" cy="377174"/>
            <a:chOff x="457200" y="1466425"/>
            <a:chExt cx="776900" cy="486300"/>
          </a:xfrm>
        </p:grpSpPr>
        <p:sp>
          <p:nvSpPr>
            <p:cNvPr id="444" name="Google Shape;444;p36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fmla="val 16667" name="adj"/>
              </a:avLst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6"/>
          <p:cNvSpPr txBox="1"/>
          <p:nvPr>
            <p:ph idx="13" type="subTitle"/>
          </p:nvPr>
        </p:nvSpPr>
        <p:spPr>
          <a:xfrm>
            <a:off x="0" y="1697125"/>
            <a:ext cx="8869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6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4. Numbered 1–3 (Green)">
  <p:cSld name="CUSTOM_2_7_1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9" name="Google Shape;449;p37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50" name="Google Shape;450;p37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7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7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53" name="Google Shape;453;p37"/>
          <p:cNvGrpSpPr/>
          <p:nvPr/>
        </p:nvGrpSpPr>
        <p:grpSpPr>
          <a:xfrm>
            <a:off x="457181" y="1345103"/>
            <a:ext cx="533372" cy="533480"/>
            <a:chOff x="457200" y="1378813"/>
            <a:chExt cx="695400" cy="695450"/>
          </a:xfrm>
        </p:grpSpPr>
        <p:sp>
          <p:nvSpPr>
            <p:cNvPr id="454" name="Google Shape;454;p3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F7E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37"/>
          <p:cNvSpPr/>
          <p:nvPr/>
        </p:nvSpPr>
        <p:spPr>
          <a:xfrm flipH="1">
            <a:off x="724275" y="1937775"/>
            <a:ext cx="2428500" cy="2662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 txBox="1"/>
          <p:nvPr>
            <p:ph idx="3" type="subTitle"/>
          </p:nvPr>
        </p:nvSpPr>
        <p:spPr>
          <a:xfrm>
            <a:off x="724275" y="1937837"/>
            <a:ext cx="2371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58" name="Google Shape;458;p37"/>
          <p:cNvGrpSpPr/>
          <p:nvPr/>
        </p:nvGrpSpPr>
        <p:grpSpPr>
          <a:xfrm>
            <a:off x="3228956" y="1345103"/>
            <a:ext cx="533372" cy="533480"/>
            <a:chOff x="457200" y="1378813"/>
            <a:chExt cx="695400" cy="695450"/>
          </a:xfrm>
        </p:grpSpPr>
        <p:sp>
          <p:nvSpPr>
            <p:cNvPr id="459" name="Google Shape;459;p3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0" name="Google Shape;460;p3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AFC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37"/>
          <p:cNvSpPr/>
          <p:nvPr/>
        </p:nvSpPr>
        <p:spPr>
          <a:xfrm flipH="1">
            <a:off x="3496050" y="1937775"/>
            <a:ext cx="2428500" cy="2662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 txBox="1"/>
          <p:nvPr>
            <p:ph idx="4" type="subTitle"/>
          </p:nvPr>
        </p:nvSpPr>
        <p:spPr>
          <a:xfrm>
            <a:off x="3496050" y="1937837"/>
            <a:ext cx="2371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63" name="Google Shape;463;p37"/>
          <p:cNvGrpSpPr/>
          <p:nvPr/>
        </p:nvGrpSpPr>
        <p:grpSpPr>
          <a:xfrm>
            <a:off x="6134081" y="1345853"/>
            <a:ext cx="533372" cy="533480"/>
            <a:chOff x="457200" y="1378813"/>
            <a:chExt cx="695400" cy="695450"/>
          </a:xfrm>
        </p:grpSpPr>
        <p:sp>
          <p:nvSpPr>
            <p:cNvPr id="464" name="Google Shape;464;p37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1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4FA7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37"/>
          <p:cNvSpPr/>
          <p:nvPr/>
        </p:nvSpPr>
        <p:spPr>
          <a:xfrm flipH="1">
            <a:off x="6401175" y="1938525"/>
            <a:ext cx="2428500" cy="2662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"/>
          <p:cNvSpPr txBox="1"/>
          <p:nvPr>
            <p:ph idx="5" type="subTitle"/>
          </p:nvPr>
        </p:nvSpPr>
        <p:spPr>
          <a:xfrm>
            <a:off x="6401175" y="1938587"/>
            <a:ext cx="2371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5. Numbered 1–2 (Blue)">
  <p:cSld name="CUSTOM_2_7_1_5_2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63" y="1183050"/>
            <a:ext cx="827470" cy="36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8"/>
          <p:cNvSpPr/>
          <p:nvPr/>
        </p:nvSpPr>
        <p:spPr>
          <a:xfrm>
            <a:off x="1076325" y="1423550"/>
            <a:ext cx="3143100" cy="476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73" name="Google Shape;473;p38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8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38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76" name="Google Shape;476;p38"/>
          <p:cNvGrpSpPr/>
          <p:nvPr/>
        </p:nvGrpSpPr>
        <p:grpSpPr>
          <a:xfrm>
            <a:off x="457206" y="1421303"/>
            <a:ext cx="533372" cy="533480"/>
            <a:chOff x="457200" y="1378813"/>
            <a:chExt cx="695400" cy="695450"/>
          </a:xfrm>
        </p:grpSpPr>
        <p:sp>
          <p:nvSpPr>
            <p:cNvPr id="477" name="Google Shape;477;p3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AFC0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1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AFC0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38"/>
          <p:cNvSpPr txBox="1"/>
          <p:nvPr>
            <p:ph idx="3" type="subTitle"/>
          </p:nvPr>
        </p:nvSpPr>
        <p:spPr>
          <a:xfrm>
            <a:off x="-12300" y="2135850"/>
            <a:ext cx="42984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0" name="Google Shape;480;p38"/>
          <p:cNvSpPr txBox="1"/>
          <p:nvPr>
            <p:ph idx="4" type="subTitle"/>
          </p:nvPr>
        </p:nvSpPr>
        <p:spPr>
          <a:xfrm>
            <a:off x="1076325" y="1423475"/>
            <a:ext cx="3057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1" name="Google Shape;481;p38"/>
          <p:cNvSpPr/>
          <p:nvPr/>
        </p:nvSpPr>
        <p:spPr>
          <a:xfrm>
            <a:off x="5555425" y="1425800"/>
            <a:ext cx="3143100" cy="476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38"/>
          <p:cNvGrpSpPr/>
          <p:nvPr/>
        </p:nvGrpSpPr>
        <p:grpSpPr>
          <a:xfrm>
            <a:off x="4936306" y="1423553"/>
            <a:ext cx="533372" cy="533480"/>
            <a:chOff x="457200" y="1378813"/>
            <a:chExt cx="695400" cy="695450"/>
          </a:xfrm>
        </p:grpSpPr>
        <p:sp>
          <p:nvSpPr>
            <p:cNvPr id="483" name="Google Shape;483;p38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fmla="val 16667" name="adj"/>
              </a:avLst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365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8"/>
          <p:cNvSpPr txBox="1"/>
          <p:nvPr>
            <p:ph idx="5" type="subTitle"/>
          </p:nvPr>
        </p:nvSpPr>
        <p:spPr>
          <a:xfrm>
            <a:off x="4466800" y="2138100"/>
            <a:ext cx="4298400" cy="2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38"/>
          <p:cNvSpPr txBox="1"/>
          <p:nvPr>
            <p:ph idx="6" type="subTitle"/>
          </p:nvPr>
        </p:nvSpPr>
        <p:spPr>
          <a:xfrm>
            <a:off x="5555425" y="1425725"/>
            <a:ext cx="3057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6. Numbered 1–5 (Grey)">
  <p:cSld name="CUSTOM_2_7_1_5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9" name="Google Shape;489;p39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90" name="Google Shape;490;p39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9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39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3" name="Google Shape;493;p39"/>
          <p:cNvSpPr/>
          <p:nvPr/>
        </p:nvSpPr>
        <p:spPr>
          <a:xfrm>
            <a:off x="400050" y="1252725"/>
            <a:ext cx="790500" cy="63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Light"/>
                <a:ea typeface="Roboto Light"/>
                <a:cs typeface="Roboto Light"/>
                <a:sym typeface="Roboto Light"/>
              </a:rPr>
              <a:t>01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1190550" y="1276575"/>
            <a:ext cx="7477200" cy="590700"/>
          </a:xfrm>
          <a:prstGeom prst="chevron">
            <a:avLst>
              <a:gd fmla="val 50000" name="adj"/>
            </a:avLst>
          </a:prstGeom>
          <a:solidFill>
            <a:srgbClr val="A9B7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1133475" y="1276575"/>
            <a:ext cx="7115400" cy="590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 flipH="1">
            <a:off x="457188" y="1962375"/>
            <a:ext cx="7477200" cy="590700"/>
          </a:xfrm>
          <a:prstGeom prst="chevron">
            <a:avLst>
              <a:gd fmla="val 50000" name="adj"/>
            </a:avLst>
          </a:prstGeom>
          <a:solidFill>
            <a:srgbClr val="A9B7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 flipH="1">
            <a:off x="876063" y="1962375"/>
            <a:ext cx="7115400" cy="590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7934400" y="1938525"/>
            <a:ext cx="790500" cy="63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Light"/>
                <a:ea typeface="Roboto Light"/>
                <a:cs typeface="Roboto Light"/>
                <a:sym typeface="Roboto Light"/>
              </a:rPr>
              <a:t>02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457200" y="2622375"/>
            <a:ext cx="790500" cy="63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Light"/>
                <a:ea typeface="Roboto Light"/>
                <a:cs typeface="Roboto Light"/>
                <a:sym typeface="Roboto Light"/>
              </a:rPr>
              <a:t>03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1190931" y="2646225"/>
            <a:ext cx="7477200" cy="590700"/>
          </a:xfrm>
          <a:prstGeom prst="chevron">
            <a:avLst>
              <a:gd fmla="val 50000" name="adj"/>
            </a:avLst>
          </a:prstGeom>
          <a:solidFill>
            <a:srgbClr val="A9B7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1133856" y="2646225"/>
            <a:ext cx="7115400" cy="590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 flipH="1">
            <a:off x="514338" y="3408225"/>
            <a:ext cx="7477200" cy="590700"/>
          </a:xfrm>
          <a:prstGeom prst="chevron">
            <a:avLst>
              <a:gd fmla="val 50000" name="adj"/>
            </a:avLst>
          </a:prstGeom>
          <a:solidFill>
            <a:srgbClr val="A9B7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 flipH="1">
            <a:off x="933213" y="3408225"/>
            <a:ext cx="7115400" cy="590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7991550" y="3384375"/>
            <a:ext cx="790500" cy="63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Light"/>
                <a:ea typeface="Roboto Light"/>
                <a:cs typeface="Roboto Light"/>
                <a:sym typeface="Roboto Light"/>
              </a:rPr>
              <a:t>04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05" name="Google Shape;505;p39"/>
          <p:cNvSpPr/>
          <p:nvPr/>
        </p:nvSpPr>
        <p:spPr>
          <a:xfrm>
            <a:off x="438150" y="4095388"/>
            <a:ext cx="790500" cy="63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Light"/>
                <a:ea typeface="Roboto Light"/>
                <a:cs typeface="Roboto Light"/>
                <a:sym typeface="Roboto Light"/>
              </a:rPr>
              <a:t>05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06" name="Google Shape;506;p39"/>
          <p:cNvSpPr/>
          <p:nvPr/>
        </p:nvSpPr>
        <p:spPr>
          <a:xfrm>
            <a:off x="1190931" y="4119238"/>
            <a:ext cx="7477200" cy="590700"/>
          </a:xfrm>
          <a:prstGeom prst="chevron">
            <a:avLst>
              <a:gd fmla="val 50000" name="adj"/>
            </a:avLst>
          </a:prstGeom>
          <a:solidFill>
            <a:srgbClr val="A9B7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1133856" y="4119238"/>
            <a:ext cx="7115400" cy="5907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9"/>
          <p:cNvSpPr txBox="1"/>
          <p:nvPr>
            <p:ph idx="3" type="subTitle"/>
          </p:nvPr>
        </p:nvSpPr>
        <p:spPr>
          <a:xfrm>
            <a:off x="-12175" y="1267550"/>
            <a:ext cx="74346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9" name="Google Shape;509;p39"/>
          <p:cNvSpPr txBox="1"/>
          <p:nvPr>
            <p:ph idx="4" type="subTitle"/>
          </p:nvPr>
        </p:nvSpPr>
        <p:spPr>
          <a:xfrm>
            <a:off x="175" y="1944963"/>
            <a:ext cx="9144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200" spcFirstLastPara="1" rIns="1554475" wrap="square" tIns="0"/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0" name="Google Shape;510;p39"/>
          <p:cNvSpPr txBox="1"/>
          <p:nvPr>
            <p:ph idx="5" type="subTitle"/>
          </p:nvPr>
        </p:nvSpPr>
        <p:spPr>
          <a:xfrm>
            <a:off x="-12175" y="2648175"/>
            <a:ext cx="91686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1" name="Google Shape;511;p39"/>
          <p:cNvSpPr txBox="1"/>
          <p:nvPr>
            <p:ph idx="6" type="subTitle"/>
          </p:nvPr>
        </p:nvSpPr>
        <p:spPr>
          <a:xfrm>
            <a:off x="-12175" y="3394650"/>
            <a:ext cx="91440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200" spcFirstLastPara="1" rIns="1554475" wrap="square" tIns="0"/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2" name="Google Shape;512;p39"/>
          <p:cNvSpPr txBox="1"/>
          <p:nvPr>
            <p:ph idx="7" type="subTitle"/>
          </p:nvPr>
        </p:nvSpPr>
        <p:spPr>
          <a:xfrm>
            <a:off x="175" y="4119225"/>
            <a:ext cx="91686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  <p15:guide id="2" pos="5460">
          <p15:clr>
            <a:srgbClr val="F9AD4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7. Bullets 1–4 (Greens)">
  <p:cSld name="CUSTOM_2_7_1_6_1_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6" name="Google Shape;516;p40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17" name="Google Shape;517;p40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40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0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0" name="Google Shape;520;p40"/>
          <p:cNvSpPr txBox="1"/>
          <p:nvPr>
            <p:ph idx="3" type="subTitle"/>
          </p:nvPr>
        </p:nvSpPr>
        <p:spPr>
          <a:xfrm>
            <a:off x="12225" y="1398000"/>
            <a:ext cx="9144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0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0"/>
          <p:cNvSpPr txBox="1"/>
          <p:nvPr>
            <p:ph idx="4" type="subTitle"/>
          </p:nvPr>
        </p:nvSpPr>
        <p:spPr>
          <a:xfrm>
            <a:off x="-12225" y="22335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5" name="Google Shape;525;p40"/>
          <p:cNvSpPr txBox="1"/>
          <p:nvPr>
            <p:ph idx="5" type="subTitle"/>
          </p:nvPr>
        </p:nvSpPr>
        <p:spPr>
          <a:xfrm>
            <a:off x="0" y="3076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6" name="Google Shape;526;p40"/>
          <p:cNvSpPr txBox="1"/>
          <p:nvPr>
            <p:ph idx="6" type="subTitle"/>
          </p:nvPr>
        </p:nvSpPr>
        <p:spPr>
          <a:xfrm>
            <a:off x="-12300" y="39189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27" name="Google Shape;527;p40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402811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0"/>
          <p:cNvPicPr preferRelativeResize="0"/>
          <p:nvPr/>
        </p:nvPicPr>
        <p:blipFill rotWithShape="1">
          <a:blip r:embed="rId3">
            <a:alphaModFix/>
          </a:blip>
          <a:srcRect b="238" l="0" r="0" t="228"/>
          <a:stretch/>
        </p:blipFill>
        <p:spPr>
          <a:xfrm>
            <a:off x="429768" y="222709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0"/>
          <p:cNvPicPr preferRelativeResize="0"/>
          <p:nvPr/>
        </p:nvPicPr>
        <p:blipFill rotWithShape="1">
          <a:blip r:embed="rId4">
            <a:alphaModFix/>
          </a:blip>
          <a:srcRect b="238" l="0" r="0" t="228"/>
          <a:stretch/>
        </p:blipFill>
        <p:spPr>
          <a:xfrm>
            <a:off x="432306" y="3916573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0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082261"/>
            <a:ext cx="785567" cy="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8. Bullets 1–4 (Yellow/Green)">
  <p:cSld name="CUSTOM_2_7_1_6_1_2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4" name="Google Shape;534;p41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5" name="Google Shape;535;p41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1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1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8" name="Google Shape;538;p41"/>
          <p:cNvSpPr txBox="1"/>
          <p:nvPr>
            <p:ph idx="3" type="subTitle"/>
          </p:nvPr>
        </p:nvSpPr>
        <p:spPr>
          <a:xfrm>
            <a:off x="12225" y="1398000"/>
            <a:ext cx="9144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9" name="Google Shape;539;p41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1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1"/>
          <p:cNvSpPr txBox="1"/>
          <p:nvPr>
            <p:ph idx="4" type="subTitle"/>
          </p:nvPr>
        </p:nvSpPr>
        <p:spPr>
          <a:xfrm>
            <a:off x="-12225" y="22335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3" name="Google Shape;543;p41"/>
          <p:cNvSpPr txBox="1"/>
          <p:nvPr>
            <p:ph idx="5" type="subTitle"/>
          </p:nvPr>
        </p:nvSpPr>
        <p:spPr>
          <a:xfrm>
            <a:off x="0" y="3076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4" name="Google Shape;544;p41"/>
          <p:cNvSpPr txBox="1"/>
          <p:nvPr>
            <p:ph idx="6" type="subTitle"/>
          </p:nvPr>
        </p:nvSpPr>
        <p:spPr>
          <a:xfrm>
            <a:off x="-12300" y="39189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45" name="Google Shape;545;p41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402811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 rotWithShape="1">
          <a:blip r:embed="rId3">
            <a:alphaModFix/>
          </a:blip>
          <a:srcRect b="1830" l="0" r="0" t="1830"/>
          <a:stretch/>
        </p:blipFill>
        <p:spPr>
          <a:xfrm>
            <a:off x="429768" y="2227098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1"/>
          <p:cNvPicPr preferRelativeResize="0"/>
          <p:nvPr/>
        </p:nvPicPr>
        <p:blipFill rotWithShape="1">
          <a:blip r:embed="rId4">
            <a:alphaModFix/>
          </a:blip>
          <a:srcRect b="1830" l="0" r="0" t="1830"/>
          <a:stretch/>
        </p:blipFill>
        <p:spPr>
          <a:xfrm>
            <a:off x="432306" y="3916573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1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082261"/>
            <a:ext cx="785567" cy="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9. Bullets 1–4 (Gray)">
  <p:cSld name="CUSTOM_2_7_1_6_1_2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2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2" name="Google Shape;552;p42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53" name="Google Shape;553;p42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42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2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6" name="Google Shape;556;p42"/>
          <p:cNvSpPr txBox="1"/>
          <p:nvPr>
            <p:ph idx="3" type="subTitle"/>
          </p:nvPr>
        </p:nvSpPr>
        <p:spPr>
          <a:xfrm>
            <a:off x="12300" y="1398000"/>
            <a:ext cx="9144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7" name="Google Shape;557;p42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2"/>
          <p:cNvSpPr txBox="1"/>
          <p:nvPr>
            <p:ph idx="4" type="subTitle"/>
          </p:nvPr>
        </p:nvSpPr>
        <p:spPr>
          <a:xfrm>
            <a:off x="-12225" y="22335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1" name="Google Shape;561;p42"/>
          <p:cNvSpPr txBox="1"/>
          <p:nvPr>
            <p:ph idx="5" type="subTitle"/>
          </p:nvPr>
        </p:nvSpPr>
        <p:spPr>
          <a:xfrm>
            <a:off x="0" y="3076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2" name="Google Shape;562;p42"/>
          <p:cNvSpPr txBox="1"/>
          <p:nvPr>
            <p:ph idx="6" type="subTitle"/>
          </p:nvPr>
        </p:nvSpPr>
        <p:spPr>
          <a:xfrm>
            <a:off x="-12300" y="39189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63" name="Google Shape;563;p42"/>
          <p:cNvPicPr preferRelativeResize="0"/>
          <p:nvPr/>
        </p:nvPicPr>
        <p:blipFill rotWithShape="1">
          <a:blip r:embed="rId2">
            <a:alphaModFix/>
          </a:blip>
          <a:srcRect b="1765" l="0" r="0" t="1774"/>
          <a:stretch/>
        </p:blipFill>
        <p:spPr>
          <a:xfrm>
            <a:off x="429768" y="1402811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2"/>
          <p:cNvPicPr preferRelativeResize="0"/>
          <p:nvPr/>
        </p:nvPicPr>
        <p:blipFill rotWithShape="1">
          <a:blip r:embed="rId3">
            <a:alphaModFix/>
          </a:blip>
          <a:srcRect b="1765" l="0" r="0" t="1774"/>
          <a:stretch/>
        </p:blipFill>
        <p:spPr>
          <a:xfrm>
            <a:off x="429768" y="222709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2"/>
          <p:cNvPicPr preferRelativeResize="0"/>
          <p:nvPr/>
        </p:nvPicPr>
        <p:blipFill rotWithShape="1">
          <a:blip r:embed="rId4">
            <a:alphaModFix/>
          </a:blip>
          <a:srcRect b="1765" l="0" r="0" t="1774"/>
          <a:stretch/>
        </p:blipFill>
        <p:spPr>
          <a:xfrm>
            <a:off x="429768" y="305619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2"/>
          <p:cNvPicPr preferRelativeResize="0"/>
          <p:nvPr/>
        </p:nvPicPr>
        <p:blipFill rotWithShape="1">
          <a:blip r:embed="rId5">
            <a:alphaModFix/>
          </a:blip>
          <a:srcRect b="1765" l="0" r="0" t="1774"/>
          <a:stretch/>
        </p:blipFill>
        <p:spPr>
          <a:xfrm>
            <a:off x="432306" y="3916573"/>
            <a:ext cx="785567" cy="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0. Bullets 1–4 (Blue)">
  <p:cSld name="CUSTOM_2_7_1_6_1_2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3"/>
          <p:cNvSpPr/>
          <p:nvPr/>
        </p:nvSpPr>
        <p:spPr>
          <a:xfrm>
            <a:off x="1352550" y="137882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0" name="Google Shape;570;p43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71" name="Google Shape;571;p43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3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43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4" name="Google Shape;574;p43"/>
          <p:cNvSpPr txBox="1"/>
          <p:nvPr>
            <p:ph idx="3" type="subTitle"/>
          </p:nvPr>
        </p:nvSpPr>
        <p:spPr>
          <a:xfrm>
            <a:off x="12225" y="1398000"/>
            <a:ext cx="9144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5" name="Google Shape;575;p43"/>
          <p:cNvSpPr/>
          <p:nvPr/>
        </p:nvSpPr>
        <p:spPr>
          <a:xfrm>
            <a:off x="1352550" y="22311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52550" y="3073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52550" y="39189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 txBox="1"/>
          <p:nvPr>
            <p:ph idx="4" type="subTitle"/>
          </p:nvPr>
        </p:nvSpPr>
        <p:spPr>
          <a:xfrm>
            <a:off x="-12225" y="22335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9" name="Google Shape;579;p43"/>
          <p:cNvSpPr txBox="1"/>
          <p:nvPr>
            <p:ph idx="5" type="subTitle"/>
          </p:nvPr>
        </p:nvSpPr>
        <p:spPr>
          <a:xfrm>
            <a:off x="0" y="3076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0" name="Google Shape;580;p43"/>
          <p:cNvSpPr txBox="1"/>
          <p:nvPr>
            <p:ph idx="6" type="subTitle"/>
          </p:nvPr>
        </p:nvSpPr>
        <p:spPr>
          <a:xfrm>
            <a:off x="-12300" y="39189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81" name="Google Shape;581;p43"/>
          <p:cNvPicPr preferRelativeResize="0"/>
          <p:nvPr/>
        </p:nvPicPr>
        <p:blipFill rotWithShape="1">
          <a:blip r:embed="rId2">
            <a:alphaModFix/>
          </a:blip>
          <a:srcRect b="465" l="0" r="0" t="475"/>
          <a:stretch/>
        </p:blipFill>
        <p:spPr>
          <a:xfrm>
            <a:off x="429768" y="1402811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3"/>
          <p:cNvPicPr preferRelativeResize="0"/>
          <p:nvPr/>
        </p:nvPicPr>
        <p:blipFill rotWithShape="1">
          <a:blip r:embed="rId3">
            <a:alphaModFix/>
          </a:blip>
          <a:srcRect b="465" l="0" r="0" t="475"/>
          <a:stretch/>
        </p:blipFill>
        <p:spPr>
          <a:xfrm>
            <a:off x="429768" y="222709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43"/>
          <p:cNvPicPr preferRelativeResize="0"/>
          <p:nvPr/>
        </p:nvPicPr>
        <p:blipFill rotWithShape="1">
          <a:blip r:embed="rId4">
            <a:alphaModFix/>
          </a:blip>
          <a:srcRect b="465" l="0" r="0" t="475"/>
          <a:stretch/>
        </p:blipFill>
        <p:spPr>
          <a:xfrm>
            <a:off x="429768" y="305619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3"/>
          <p:cNvPicPr preferRelativeResize="0"/>
          <p:nvPr/>
        </p:nvPicPr>
        <p:blipFill rotWithShape="1">
          <a:blip r:embed="rId5">
            <a:alphaModFix/>
          </a:blip>
          <a:srcRect b="465" l="0" r="0" t="475"/>
          <a:stretch/>
        </p:blipFill>
        <p:spPr>
          <a:xfrm>
            <a:off x="432306" y="3916573"/>
            <a:ext cx="785567" cy="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1. Bullets 1–5 (Green)">
  <p:cSld name="CUSTOM_2_7_1_4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/>
          <p:nvPr/>
        </p:nvSpPr>
        <p:spPr>
          <a:xfrm>
            <a:off x="1362456" y="1300238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8" name="Google Shape;588;p44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89" name="Google Shape;589;p44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4"/>
          <p:cNvSpPr txBox="1"/>
          <p:nvPr>
            <p:ph idx="12" type="sldNum"/>
          </p:nvPr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>
            <a:lvl1pPr lvl="0" rtl="0">
              <a:buNone/>
              <a:defRPr sz="600">
                <a:solidFill>
                  <a:srgbClr val="000000"/>
                </a:solidFill>
              </a:defRPr>
            </a:lvl1pPr>
            <a:lvl2pPr lvl="1" rtl="0">
              <a:buNone/>
              <a:defRPr sz="600">
                <a:solidFill>
                  <a:srgbClr val="000000"/>
                </a:solidFill>
              </a:defRPr>
            </a:lvl2pPr>
            <a:lvl3pPr lvl="2" rtl="0">
              <a:buNone/>
              <a:defRPr sz="600">
                <a:solidFill>
                  <a:srgbClr val="000000"/>
                </a:solidFill>
              </a:defRPr>
            </a:lvl3pPr>
            <a:lvl4pPr lvl="3" rtl="0">
              <a:buNone/>
              <a:defRPr sz="600">
                <a:solidFill>
                  <a:srgbClr val="000000"/>
                </a:solidFill>
              </a:defRPr>
            </a:lvl4pPr>
            <a:lvl5pPr lvl="4" rtl="0">
              <a:buNone/>
              <a:defRPr sz="600">
                <a:solidFill>
                  <a:srgbClr val="000000"/>
                </a:solidFill>
              </a:defRPr>
            </a:lvl5pPr>
            <a:lvl6pPr lvl="5" rtl="0">
              <a:buNone/>
              <a:defRPr sz="600">
                <a:solidFill>
                  <a:srgbClr val="000000"/>
                </a:solidFill>
              </a:defRPr>
            </a:lvl6pPr>
            <a:lvl7pPr lvl="6" rtl="0">
              <a:buNone/>
              <a:defRPr sz="600">
                <a:solidFill>
                  <a:srgbClr val="000000"/>
                </a:solidFill>
              </a:defRPr>
            </a:lvl7pPr>
            <a:lvl8pPr lvl="7" rtl="0">
              <a:buNone/>
              <a:defRPr sz="600">
                <a:solidFill>
                  <a:srgbClr val="000000"/>
                </a:solidFill>
              </a:defRPr>
            </a:lvl8pPr>
            <a:lvl9pPr lvl="8" rtl="0">
              <a:buNone/>
              <a:defRPr sz="600"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1" name="Google Shape;591;p44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4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3" name="Google Shape;593;p44"/>
          <p:cNvSpPr txBox="1"/>
          <p:nvPr>
            <p:ph idx="3" type="subTitle"/>
          </p:nvPr>
        </p:nvSpPr>
        <p:spPr>
          <a:xfrm>
            <a:off x="25" y="13194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4" name="Google Shape;594;p44"/>
          <p:cNvSpPr/>
          <p:nvPr/>
        </p:nvSpPr>
        <p:spPr>
          <a:xfrm>
            <a:off x="1352550" y="20025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1352550" y="2692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1352550" y="33855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 txBox="1"/>
          <p:nvPr>
            <p:ph idx="4" type="subTitle"/>
          </p:nvPr>
        </p:nvSpPr>
        <p:spPr>
          <a:xfrm>
            <a:off x="-12175" y="20049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8" name="Google Shape;598;p44"/>
          <p:cNvSpPr txBox="1"/>
          <p:nvPr>
            <p:ph idx="5" type="subTitle"/>
          </p:nvPr>
        </p:nvSpPr>
        <p:spPr>
          <a:xfrm>
            <a:off x="100" y="2695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9" name="Google Shape;599;p44"/>
          <p:cNvSpPr txBox="1"/>
          <p:nvPr>
            <p:ph idx="6" type="subTitle"/>
          </p:nvPr>
        </p:nvSpPr>
        <p:spPr>
          <a:xfrm>
            <a:off x="-12300" y="33855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0" name="Google Shape;600;p44"/>
          <p:cNvSpPr/>
          <p:nvPr/>
        </p:nvSpPr>
        <p:spPr>
          <a:xfrm>
            <a:off x="1364850" y="407830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7" type="subTitle"/>
          </p:nvPr>
        </p:nvSpPr>
        <p:spPr>
          <a:xfrm>
            <a:off x="0" y="407830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02" name="Google Shape;602;p44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314036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4"/>
          <p:cNvPicPr preferRelativeResize="0"/>
          <p:nvPr/>
        </p:nvPicPr>
        <p:blipFill rotWithShape="1">
          <a:blip r:embed="rId3">
            <a:alphaModFix/>
          </a:blip>
          <a:srcRect b="238" l="0" r="0" t="228"/>
          <a:stretch/>
        </p:blipFill>
        <p:spPr>
          <a:xfrm>
            <a:off x="429768" y="201034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4"/>
          <p:cNvPicPr preferRelativeResize="0"/>
          <p:nvPr/>
        </p:nvPicPr>
        <p:blipFill rotWithShape="1">
          <a:blip r:embed="rId4">
            <a:alphaModFix/>
          </a:blip>
          <a:srcRect b="1830" l="0" r="0" t="1830"/>
          <a:stretch/>
        </p:blipFill>
        <p:spPr>
          <a:xfrm>
            <a:off x="429768" y="270124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4"/>
          <p:cNvPicPr preferRelativeResize="0"/>
          <p:nvPr/>
        </p:nvPicPr>
        <p:blipFill rotWithShape="1">
          <a:blip r:embed="rId5">
            <a:alphaModFix/>
          </a:blip>
          <a:srcRect b="238" l="0" r="0" t="228"/>
          <a:stretch/>
        </p:blipFill>
        <p:spPr>
          <a:xfrm>
            <a:off x="429768" y="3392773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4"/>
          <p:cNvPicPr preferRelativeResize="0"/>
          <p:nvPr/>
        </p:nvPicPr>
        <p:blipFill rotWithShape="1">
          <a:blip r:embed="rId6">
            <a:alphaModFix/>
          </a:blip>
          <a:srcRect b="1830" l="0" r="0" t="1830"/>
          <a:stretch/>
        </p:blipFill>
        <p:spPr>
          <a:xfrm>
            <a:off x="429768" y="4078298"/>
            <a:ext cx="785566" cy="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2. Bullets 1–5 (Green/Yellow)">
  <p:cSld name="CUSTOM_2_7_1_4_1_2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/>
          <p:nvPr/>
        </p:nvSpPr>
        <p:spPr>
          <a:xfrm>
            <a:off x="1362456" y="1300238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5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0" name="Google Shape;610;p45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11" name="Google Shape;611;p45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5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45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4" name="Google Shape;614;p45"/>
          <p:cNvSpPr txBox="1"/>
          <p:nvPr>
            <p:ph idx="3" type="subTitle"/>
          </p:nvPr>
        </p:nvSpPr>
        <p:spPr>
          <a:xfrm>
            <a:off x="25" y="13194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5" name="Google Shape;615;p45"/>
          <p:cNvSpPr/>
          <p:nvPr/>
        </p:nvSpPr>
        <p:spPr>
          <a:xfrm>
            <a:off x="1352550" y="20025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5"/>
          <p:cNvSpPr/>
          <p:nvPr/>
        </p:nvSpPr>
        <p:spPr>
          <a:xfrm>
            <a:off x="1352550" y="2692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5"/>
          <p:cNvSpPr/>
          <p:nvPr/>
        </p:nvSpPr>
        <p:spPr>
          <a:xfrm>
            <a:off x="1352550" y="33855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5"/>
          <p:cNvSpPr txBox="1"/>
          <p:nvPr>
            <p:ph idx="4" type="subTitle"/>
          </p:nvPr>
        </p:nvSpPr>
        <p:spPr>
          <a:xfrm>
            <a:off x="-12175" y="20049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9" name="Google Shape;619;p45"/>
          <p:cNvSpPr txBox="1"/>
          <p:nvPr>
            <p:ph idx="5" type="subTitle"/>
          </p:nvPr>
        </p:nvSpPr>
        <p:spPr>
          <a:xfrm>
            <a:off x="100" y="2695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0" name="Google Shape;620;p45"/>
          <p:cNvSpPr txBox="1"/>
          <p:nvPr>
            <p:ph idx="6" type="subTitle"/>
          </p:nvPr>
        </p:nvSpPr>
        <p:spPr>
          <a:xfrm>
            <a:off x="-12300" y="33855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1" name="Google Shape;621;p45"/>
          <p:cNvSpPr/>
          <p:nvPr/>
        </p:nvSpPr>
        <p:spPr>
          <a:xfrm>
            <a:off x="1364850" y="407830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5"/>
          <p:cNvSpPr txBox="1"/>
          <p:nvPr>
            <p:ph idx="7" type="subTitle"/>
          </p:nvPr>
        </p:nvSpPr>
        <p:spPr>
          <a:xfrm>
            <a:off x="0" y="407830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23" name="Google Shape;623;p45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314036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45"/>
          <p:cNvPicPr preferRelativeResize="0"/>
          <p:nvPr/>
        </p:nvPicPr>
        <p:blipFill rotWithShape="1">
          <a:blip r:embed="rId3">
            <a:alphaModFix/>
          </a:blip>
          <a:srcRect b="1830" l="0" r="0" t="1830"/>
          <a:stretch/>
        </p:blipFill>
        <p:spPr>
          <a:xfrm>
            <a:off x="429768" y="2010348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5"/>
          <p:cNvPicPr preferRelativeResize="0"/>
          <p:nvPr/>
        </p:nvPicPr>
        <p:blipFill rotWithShape="1">
          <a:blip r:embed="rId4">
            <a:alphaModFix/>
          </a:blip>
          <a:srcRect b="1830" l="0" r="0" t="1830"/>
          <a:stretch/>
        </p:blipFill>
        <p:spPr>
          <a:xfrm>
            <a:off x="429768" y="270124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5"/>
          <p:cNvPicPr preferRelativeResize="0"/>
          <p:nvPr/>
        </p:nvPicPr>
        <p:blipFill rotWithShape="1">
          <a:blip r:embed="rId5">
            <a:alphaModFix/>
          </a:blip>
          <a:srcRect b="1830" l="0" r="0" t="1830"/>
          <a:stretch/>
        </p:blipFill>
        <p:spPr>
          <a:xfrm>
            <a:off x="429768" y="3392773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5"/>
          <p:cNvPicPr preferRelativeResize="0"/>
          <p:nvPr/>
        </p:nvPicPr>
        <p:blipFill rotWithShape="1">
          <a:blip r:embed="rId6">
            <a:alphaModFix/>
          </a:blip>
          <a:srcRect b="1830" l="0" r="0" t="1830"/>
          <a:stretch/>
        </p:blipFill>
        <p:spPr>
          <a:xfrm>
            <a:off x="429768" y="4078298"/>
            <a:ext cx="785566" cy="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3. Bullets 1–5 (Gray)">
  <p:cSld name="CUSTOM_2_7_1_4_1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/>
          <p:nvPr/>
        </p:nvSpPr>
        <p:spPr>
          <a:xfrm>
            <a:off x="1362456" y="1300238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6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1" name="Google Shape;631;p46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32" name="Google Shape;632;p46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6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46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5" name="Google Shape;635;p46"/>
          <p:cNvSpPr txBox="1"/>
          <p:nvPr>
            <p:ph idx="3" type="subTitle"/>
          </p:nvPr>
        </p:nvSpPr>
        <p:spPr>
          <a:xfrm>
            <a:off x="25" y="13194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6" name="Google Shape;636;p46"/>
          <p:cNvSpPr/>
          <p:nvPr/>
        </p:nvSpPr>
        <p:spPr>
          <a:xfrm>
            <a:off x="1352550" y="20025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6"/>
          <p:cNvSpPr/>
          <p:nvPr/>
        </p:nvSpPr>
        <p:spPr>
          <a:xfrm>
            <a:off x="1352550" y="2692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6"/>
          <p:cNvSpPr/>
          <p:nvPr/>
        </p:nvSpPr>
        <p:spPr>
          <a:xfrm>
            <a:off x="1352550" y="33855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6"/>
          <p:cNvSpPr txBox="1"/>
          <p:nvPr>
            <p:ph idx="4" type="subTitle"/>
          </p:nvPr>
        </p:nvSpPr>
        <p:spPr>
          <a:xfrm>
            <a:off x="-12175" y="20049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0" name="Google Shape;640;p46"/>
          <p:cNvSpPr txBox="1"/>
          <p:nvPr>
            <p:ph idx="5" type="subTitle"/>
          </p:nvPr>
        </p:nvSpPr>
        <p:spPr>
          <a:xfrm>
            <a:off x="100" y="2695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1" name="Google Shape;641;p46"/>
          <p:cNvSpPr txBox="1"/>
          <p:nvPr>
            <p:ph idx="6" type="subTitle"/>
          </p:nvPr>
        </p:nvSpPr>
        <p:spPr>
          <a:xfrm>
            <a:off x="-12300" y="33855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2" name="Google Shape;642;p46"/>
          <p:cNvSpPr/>
          <p:nvPr/>
        </p:nvSpPr>
        <p:spPr>
          <a:xfrm>
            <a:off x="1364850" y="407830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6"/>
          <p:cNvSpPr txBox="1"/>
          <p:nvPr>
            <p:ph idx="7" type="subTitle"/>
          </p:nvPr>
        </p:nvSpPr>
        <p:spPr>
          <a:xfrm>
            <a:off x="0" y="407830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44" name="Google Shape;644;p46"/>
          <p:cNvPicPr preferRelativeResize="0"/>
          <p:nvPr/>
        </p:nvPicPr>
        <p:blipFill rotWithShape="1">
          <a:blip r:embed="rId2">
            <a:alphaModFix/>
          </a:blip>
          <a:srcRect b="1765" l="0" r="0" t="1774"/>
          <a:stretch/>
        </p:blipFill>
        <p:spPr>
          <a:xfrm>
            <a:off x="429768" y="1314036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6"/>
          <p:cNvPicPr preferRelativeResize="0"/>
          <p:nvPr/>
        </p:nvPicPr>
        <p:blipFill rotWithShape="1">
          <a:blip r:embed="rId3">
            <a:alphaModFix/>
          </a:blip>
          <a:srcRect b="1765" l="0" r="0" t="1774"/>
          <a:stretch/>
        </p:blipFill>
        <p:spPr>
          <a:xfrm>
            <a:off x="429768" y="201034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6"/>
          <p:cNvPicPr preferRelativeResize="0"/>
          <p:nvPr/>
        </p:nvPicPr>
        <p:blipFill rotWithShape="1">
          <a:blip r:embed="rId4">
            <a:alphaModFix/>
          </a:blip>
          <a:srcRect b="1765" l="0" r="0" t="1774"/>
          <a:stretch/>
        </p:blipFill>
        <p:spPr>
          <a:xfrm>
            <a:off x="429768" y="270124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6"/>
          <p:cNvPicPr preferRelativeResize="0"/>
          <p:nvPr/>
        </p:nvPicPr>
        <p:blipFill rotWithShape="1">
          <a:blip r:embed="rId5">
            <a:alphaModFix/>
          </a:blip>
          <a:srcRect b="1765" l="0" r="0" t="1774"/>
          <a:stretch/>
        </p:blipFill>
        <p:spPr>
          <a:xfrm>
            <a:off x="429768" y="3392773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6"/>
          <p:cNvPicPr preferRelativeResize="0"/>
          <p:nvPr/>
        </p:nvPicPr>
        <p:blipFill rotWithShape="1">
          <a:blip r:embed="rId5">
            <a:alphaModFix/>
          </a:blip>
          <a:srcRect b="1765" l="0" r="0" t="1774"/>
          <a:stretch/>
        </p:blipFill>
        <p:spPr>
          <a:xfrm>
            <a:off x="429768" y="4078298"/>
            <a:ext cx="785566" cy="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4. Bullets 1–5 (Blue)">
  <p:cSld name="CUSTOM_2_7_1_4_1_1_1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/>
          <p:nvPr/>
        </p:nvSpPr>
        <p:spPr>
          <a:xfrm>
            <a:off x="1362456" y="1300238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2" name="Google Shape;652;p47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53" name="Google Shape;653;p47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47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47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6" name="Google Shape;656;p47"/>
          <p:cNvSpPr txBox="1"/>
          <p:nvPr>
            <p:ph idx="3" type="subTitle"/>
          </p:nvPr>
        </p:nvSpPr>
        <p:spPr>
          <a:xfrm>
            <a:off x="25" y="131942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7" name="Google Shape;657;p47"/>
          <p:cNvSpPr/>
          <p:nvPr/>
        </p:nvSpPr>
        <p:spPr>
          <a:xfrm>
            <a:off x="1352550" y="2002536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7"/>
          <p:cNvSpPr/>
          <p:nvPr/>
        </p:nvSpPr>
        <p:spPr>
          <a:xfrm>
            <a:off x="1352550" y="269285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7"/>
          <p:cNvSpPr/>
          <p:nvPr/>
        </p:nvSpPr>
        <p:spPr>
          <a:xfrm>
            <a:off x="1352550" y="3385575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7"/>
          <p:cNvSpPr txBox="1"/>
          <p:nvPr>
            <p:ph idx="4" type="subTitle"/>
          </p:nvPr>
        </p:nvSpPr>
        <p:spPr>
          <a:xfrm>
            <a:off x="-12175" y="200495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1" name="Google Shape;661;p47"/>
          <p:cNvSpPr txBox="1"/>
          <p:nvPr>
            <p:ph idx="5" type="subTitle"/>
          </p:nvPr>
        </p:nvSpPr>
        <p:spPr>
          <a:xfrm>
            <a:off x="100" y="26952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2" name="Google Shape;662;p47"/>
          <p:cNvSpPr txBox="1"/>
          <p:nvPr>
            <p:ph idx="6" type="subTitle"/>
          </p:nvPr>
        </p:nvSpPr>
        <p:spPr>
          <a:xfrm>
            <a:off x="-12300" y="3385575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3" name="Google Shape;663;p47"/>
          <p:cNvSpPr/>
          <p:nvPr/>
        </p:nvSpPr>
        <p:spPr>
          <a:xfrm>
            <a:off x="1364850" y="4078300"/>
            <a:ext cx="7517100" cy="62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7"/>
          <p:cNvSpPr txBox="1"/>
          <p:nvPr>
            <p:ph idx="7" type="subTitle"/>
          </p:nvPr>
        </p:nvSpPr>
        <p:spPr>
          <a:xfrm>
            <a:off x="0" y="4078300"/>
            <a:ext cx="916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5544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65" name="Google Shape;665;p47"/>
          <p:cNvPicPr preferRelativeResize="0"/>
          <p:nvPr/>
        </p:nvPicPr>
        <p:blipFill rotWithShape="1">
          <a:blip r:embed="rId2">
            <a:alphaModFix/>
          </a:blip>
          <a:srcRect b="465" l="0" r="0" t="475"/>
          <a:stretch/>
        </p:blipFill>
        <p:spPr>
          <a:xfrm>
            <a:off x="429768" y="1314036"/>
            <a:ext cx="785567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7"/>
          <p:cNvPicPr preferRelativeResize="0"/>
          <p:nvPr/>
        </p:nvPicPr>
        <p:blipFill rotWithShape="1">
          <a:blip r:embed="rId3">
            <a:alphaModFix/>
          </a:blip>
          <a:srcRect b="465" l="0" r="0" t="475"/>
          <a:stretch/>
        </p:blipFill>
        <p:spPr>
          <a:xfrm>
            <a:off x="429768" y="201034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465" l="0" r="0" t="475"/>
          <a:stretch/>
        </p:blipFill>
        <p:spPr>
          <a:xfrm>
            <a:off x="429768" y="2701248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7"/>
          <p:cNvPicPr preferRelativeResize="0"/>
          <p:nvPr/>
        </p:nvPicPr>
        <p:blipFill rotWithShape="1">
          <a:blip r:embed="rId5">
            <a:alphaModFix/>
          </a:blip>
          <a:srcRect b="465" l="0" r="0" t="475"/>
          <a:stretch/>
        </p:blipFill>
        <p:spPr>
          <a:xfrm>
            <a:off x="429768" y="3392773"/>
            <a:ext cx="785566" cy="6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7"/>
          <p:cNvPicPr preferRelativeResize="0"/>
          <p:nvPr/>
        </p:nvPicPr>
        <p:blipFill rotWithShape="1">
          <a:blip r:embed="rId6">
            <a:alphaModFix/>
          </a:blip>
          <a:srcRect b="465" l="0" r="0" t="475"/>
          <a:stretch/>
        </p:blipFill>
        <p:spPr>
          <a:xfrm>
            <a:off x="429768" y="4078298"/>
            <a:ext cx="785566" cy="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5. Bullets 1–6 (Green)">
  <p:cSld name="CUSTOM_2_7_1_3_1_1_3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8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8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3" name="Google Shape;673;p48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74" name="Google Shape;674;p48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48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48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7" name="Google Shape;677;p48"/>
          <p:cNvSpPr txBox="1"/>
          <p:nvPr>
            <p:ph idx="3" type="subTitle"/>
          </p:nvPr>
        </p:nvSpPr>
        <p:spPr>
          <a:xfrm>
            <a:off x="-12150" y="12746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8" name="Google Shape;678;p48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8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8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8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8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8"/>
          <p:cNvSpPr txBox="1"/>
          <p:nvPr>
            <p:ph idx="4" type="subTitle"/>
          </p:nvPr>
        </p:nvSpPr>
        <p:spPr>
          <a:xfrm>
            <a:off x="-12100" y="18488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4" name="Google Shape;684;p48"/>
          <p:cNvSpPr txBox="1"/>
          <p:nvPr>
            <p:ph idx="5" type="subTitle"/>
          </p:nvPr>
        </p:nvSpPr>
        <p:spPr>
          <a:xfrm>
            <a:off x="-12200" y="24399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5" name="Google Shape;685;p48"/>
          <p:cNvSpPr txBox="1"/>
          <p:nvPr>
            <p:ph idx="6" type="subTitle"/>
          </p:nvPr>
        </p:nvSpPr>
        <p:spPr>
          <a:xfrm>
            <a:off x="-12250" y="30310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6" name="Google Shape;686;p48"/>
          <p:cNvSpPr txBox="1"/>
          <p:nvPr>
            <p:ph idx="7" type="subTitle"/>
          </p:nvPr>
        </p:nvSpPr>
        <p:spPr>
          <a:xfrm>
            <a:off x="-12125" y="362210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87" name="Google Shape;687;p48"/>
          <p:cNvSpPr txBox="1"/>
          <p:nvPr>
            <p:ph idx="8" type="subTitle"/>
          </p:nvPr>
        </p:nvSpPr>
        <p:spPr>
          <a:xfrm>
            <a:off x="-12125" y="42361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88" name="Google Shape;688;p48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261872"/>
            <a:ext cx="577804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8"/>
          <p:cNvPicPr preferRelativeResize="0"/>
          <p:nvPr/>
        </p:nvPicPr>
        <p:blipFill rotWithShape="1">
          <a:blip r:embed="rId3">
            <a:alphaModFix/>
          </a:blip>
          <a:srcRect b="238" l="0" r="0" t="228"/>
          <a:stretch/>
        </p:blipFill>
        <p:spPr>
          <a:xfrm>
            <a:off x="429768" y="1848847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8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439922"/>
            <a:ext cx="577804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8"/>
          <p:cNvPicPr preferRelativeResize="0"/>
          <p:nvPr/>
        </p:nvPicPr>
        <p:blipFill rotWithShape="1">
          <a:blip r:embed="rId4">
            <a:alphaModFix/>
          </a:blip>
          <a:srcRect b="238" l="0" r="0" t="228"/>
          <a:stretch/>
        </p:blipFill>
        <p:spPr>
          <a:xfrm>
            <a:off x="429768" y="3040985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8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622122"/>
            <a:ext cx="577804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8"/>
          <p:cNvPicPr preferRelativeResize="0"/>
          <p:nvPr/>
        </p:nvPicPr>
        <p:blipFill rotWithShape="1">
          <a:blip r:embed="rId5">
            <a:alphaModFix/>
          </a:blip>
          <a:srcRect b="238" l="0" r="0" t="228"/>
          <a:stretch/>
        </p:blipFill>
        <p:spPr>
          <a:xfrm>
            <a:off x="429768" y="4203272"/>
            <a:ext cx="577805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6. Bullets 1–6 (Yellow/Green)">
  <p:cSld name="CUSTOM_2_7_1_3_1_1_3_2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9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9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7" name="Google Shape;697;p49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98" name="Google Shape;698;p49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49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49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1" name="Google Shape;701;p49"/>
          <p:cNvSpPr txBox="1"/>
          <p:nvPr>
            <p:ph idx="3" type="subTitle"/>
          </p:nvPr>
        </p:nvSpPr>
        <p:spPr>
          <a:xfrm>
            <a:off x="-12150" y="12746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2" name="Google Shape;702;p49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9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9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9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9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9"/>
          <p:cNvSpPr txBox="1"/>
          <p:nvPr>
            <p:ph idx="4" type="subTitle"/>
          </p:nvPr>
        </p:nvSpPr>
        <p:spPr>
          <a:xfrm>
            <a:off x="-12100" y="18488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8" name="Google Shape;708;p49"/>
          <p:cNvSpPr txBox="1"/>
          <p:nvPr>
            <p:ph idx="5" type="subTitle"/>
          </p:nvPr>
        </p:nvSpPr>
        <p:spPr>
          <a:xfrm>
            <a:off x="-12200" y="24399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9" name="Google Shape;709;p49"/>
          <p:cNvSpPr txBox="1"/>
          <p:nvPr>
            <p:ph idx="6" type="subTitle"/>
          </p:nvPr>
        </p:nvSpPr>
        <p:spPr>
          <a:xfrm>
            <a:off x="-12250" y="30310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0" name="Google Shape;710;p49"/>
          <p:cNvSpPr txBox="1"/>
          <p:nvPr>
            <p:ph idx="7" type="subTitle"/>
          </p:nvPr>
        </p:nvSpPr>
        <p:spPr>
          <a:xfrm>
            <a:off x="-12125" y="362210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1" name="Google Shape;711;p49"/>
          <p:cNvSpPr txBox="1"/>
          <p:nvPr>
            <p:ph idx="8" type="subTitle"/>
          </p:nvPr>
        </p:nvSpPr>
        <p:spPr>
          <a:xfrm>
            <a:off x="-12125" y="42361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712" name="Google Shape;712;p49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261872"/>
            <a:ext cx="577804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49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848847"/>
            <a:ext cx="577804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9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439922"/>
            <a:ext cx="577804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49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040985"/>
            <a:ext cx="577804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49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622122"/>
            <a:ext cx="577804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49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4203272"/>
            <a:ext cx="577804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7. Bullets 1–6 (Gray)">
  <p:cSld name="CUSTOM_2_7_1_3_1_1_3_3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0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1" name="Google Shape;721;p50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22" name="Google Shape;722;p50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50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50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5" name="Google Shape;725;p50"/>
          <p:cNvSpPr txBox="1"/>
          <p:nvPr>
            <p:ph idx="3" type="subTitle"/>
          </p:nvPr>
        </p:nvSpPr>
        <p:spPr>
          <a:xfrm>
            <a:off x="-12150" y="12746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6" name="Google Shape;726;p50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0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0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0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0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0"/>
          <p:cNvSpPr txBox="1"/>
          <p:nvPr>
            <p:ph idx="4" type="subTitle"/>
          </p:nvPr>
        </p:nvSpPr>
        <p:spPr>
          <a:xfrm>
            <a:off x="-12100" y="18488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2" name="Google Shape;732;p50"/>
          <p:cNvSpPr txBox="1"/>
          <p:nvPr>
            <p:ph idx="5" type="subTitle"/>
          </p:nvPr>
        </p:nvSpPr>
        <p:spPr>
          <a:xfrm>
            <a:off x="-12200" y="24399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3" name="Google Shape;733;p50"/>
          <p:cNvSpPr txBox="1"/>
          <p:nvPr>
            <p:ph idx="6" type="subTitle"/>
          </p:nvPr>
        </p:nvSpPr>
        <p:spPr>
          <a:xfrm>
            <a:off x="-12250" y="30310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4" name="Google Shape;734;p50"/>
          <p:cNvSpPr txBox="1"/>
          <p:nvPr>
            <p:ph idx="7" type="subTitle"/>
          </p:nvPr>
        </p:nvSpPr>
        <p:spPr>
          <a:xfrm>
            <a:off x="-12125" y="362210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5" name="Google Shape;735;p50"/>
          <p:cNvSpPr txBox="1"/>
          <p:nvPr>
            <p:ph idx="8" type="subTitle"/>
          </p:nvPr>
        </p:nvSpPr>
        <p:spPr>
          <a:xfrm>
            <a:off x="-12125" y="42361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736" name="Google Shape;736;p50"/>
          <p:cNvPicPr preferRelativeResize="0"/>
          <p:nvPr/>
        </p:nvPicPr>
        <p:blipFill rotWithShape="1">
          <a:blip r:embed="rId2">
            <a:alphaModFix/>
          </a:blip>
          <a:srcRect b="1765" l="0" r="0" t="1774"/>
          <a:stretch/>
        </p:blipFill>
        <p:spPr>
          <a:xfrm>
            <a:off x="429768" y="1261872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0"/>
          <p:cNvPicPr preferRelativeResize="0"/>
          <p:nvPr/>
        </p:nvPicPr>
        <p:blipFill rotWithShape="1">
          <a:blip r:embed="rId3">
            <a:alphaModFix/>
          </a:blip>
          <a:srcRect b="1765" l="0" r="0" t="1774"/>
          <a:stretch/>
        </p:blipFill>
        <p:spPr>
          <a:xfrm>
            <a:off x="429768" y="1848847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50"/>
          <p:cNvPicPr preferRelativeResize="0"/>
          <p:nvPr/>
        </p:nvPicPr>
        <p:blipFill rotWithShape="1">
          <a:blip r:embed="rId4">
            <a:alphaModFix/>
          </a:blip>
          <a:srcRect b="1765" l="0" r="0" t="1774"/>
          <a:stretch/>
        </p:blipFill>
        <p:spPr>
          <a:xfrm>
            <a:off x="429768" y="2439922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50"/>
          <p:cNvPicPr preferRelativeResize="0"/>
          <p:nvPr/>
        </p:nvPicPr>
        <p:blipFill rotWithShape="1">
          <a:blip r:embed="rId5">
            <a:alphaModFix/>
          </a:blip>
          <a:srcRect b="1765" l="0" r="0" t="1774"/>
          <a:stretch/>
        </p:blipFill>
        <p:spPr>
          <a:xfrm>
            <a:off x="429768" y="3040985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50"/>
          <p:cNvPicPr preferRelativeResize="0"/>
          <p:nvPr/>
        </p:nvPicPr>
        <p:blipFill rotWithShape="1">
          <a:blip r:embed="rId6">
            <a:alphaModFix/>
          </a:blip>
          <a:srcRect b="1765" l="0" r="0" t="1774"/>
          <a:stretch/>
        </p:blipFill>
        <p:spPr>
          <a:xfrm>
            <a:off x="429768" y="3622122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50"/>
          <p:cNvPicPr preferRelativeResize="0"/>
          <p:nvPr/>
        </p:nvPicPr>
        <p:blipFill rotWithShape="1">
          <a:blip r:embed="rId7">
            <a:alphaModFix/>
          </a:blip>
          <a:srcRect b="1765" l="0" r="0" t="1774"/>
          <a:stretch/>
        </p:blipFill>
        <p:spPr>
          <a:xfrm>
            <a:off x="429768" y="4203272"/>
            <a:ext cx="577805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8. Bullets 1–6 (Blue)">
  <p:cSld name="CUSTOM_2_7_1_3_1_1_3_2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1"/>
          <p:cNvSpPr/>
          <p:nvPr/>
        </p:nvSpPr>
        <p:spPr>
          <a:xfrm>
            <a:off x="1141275" y="123782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1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5" name="Google Shape;745;p51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46" name="Google Shape;746;p51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51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51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9" name="Google Shape;749;p51"/>
          <p:cNvSpPr txBox="1"/>
          <p:nvPr>
            <p:ph idx="3" type="subTitle"/>
          </p:nvPr>
        </p:nvSpPr>
        <p:spPr>
          <a:xfrm>
            <a:off x="-12150" y="12746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0" name="Google Shape;750;p51"/>
          <p:cNvSpPr/>
          <p:nvPr/>
        </p:nvSpPr>
        <p:spPr>
          <a:xfrm>
            <a:off x="1141350" y="182890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1"/>
          <p:cNvSpPr/>
          <p:nvPr/>
        </p:nvSpPr>
        <p:spPr>
          <a:xfrm>
            <a:off x="1141350" y="24199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1"/>
          <p:cNvSpPr/>
          <p:nvPr/>
        </p:nvSpPr>
        <p:spPr>
          <a:xfrm>
            <a:off x="1141350" y="30110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1"/>
          <p:cNvSpPr/>
          <p:nvPr/>
        </p:nvSpPr>
        <p:spPr>
          <a:xfrm>
            <a:off x="1141275" y="3602150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1141350" y="4193275"/>
            <a:ext cx="7728300" cy="486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1"/>
          <p:cNvSpPr txBox="1"/>
          <p:nvPr>
            <p:ph idx="4" type="subTitle"/>
          </p:nvPr>
        </p:nvSpPr>
        <p:spPr>
          <a:xfrm>
            <a:off x="-12100" y="184885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6" name="Google Shape;756;p51"/>
          <p:cNvSpPr txBox="1"/>
          <p:nvPr>
            <p:ph idx="5" type="subTitle"/>
          </p:nvPr>
        </p:nvSpPr>
        <p:spPr>
          <a:xfrm>
            <a:off x="-12200" y="24399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7" name="Google Shape;757;p51"/>
          <p:cNvSpPr txBox="1"/>
          <p:nvPr>
            <p:ph idx="6" type="subTitle"/>
          </p:nvPr>
        </p:nvSpPr>
        <p:spPr>
          <a:xfrm>
            <a:off x="-12250" y="30310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8" name="Google Shape;758;p51"/>
          <p:cNvSpPr txBox="1"/>
          <p:nvPr>
            <p:ph idx="7" type="subTitle"/>
          </p:nvPr>
        </p:nvSpPr>
        <p:spPr>
          <a:xfrm>
            <a:off x="-12125" y="3622100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9" name="Google Shape;759;p51"/>
          <p:cNvSpPr txBox="1"/>
          <p:nvPr>
            <p:ph idx="8" type="subTitle"/>
          </p:nvPr>
        </p:nvSpPr>
        <p:spPr>
          <a:xfrm>
            <a:off x="-12125" y="4236125"/>
            <a:ext cx="91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417300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760" name="Google Shape;760;p51"/>
          <p:cNvPicPr preferRelativeResize="0"/>
          <p:nvPr/>
        </p:nvPicPr>
        <p:blipFill rotWithShape="1">
          <a:blip r:embed="rId2">
            <a:alphaModFix/>
          </a:blip>
          <a:srcRect b="475" l="0" r="0" t="465"/>
          <a:stretch/>
        </p:blipFill>
        <p:spPr>
          <a:xfrm>
            <a:off x="429768" y="1261872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1"/>
          <p:cNvPicPr preferRelativeResize="0"/>
          <p:nvPr/>
        </p:nvPicPr>
        <p:blipFill rotWithShape="1">
          <a:blip r:embed="rId3">
            <a:alphaModFix/>
          </a:blip>
          <a:srcRect b="475" l="0" r="0" t="465"/>
          <a:stretch/>
        </p:blipFill>
        <p:spPr>
          <a:xfrm>
            <a:off x="429768" y="1848847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51"/>
          <p:cNvPicPr preferRelativeResize="0"/>
          <p:nvPr/>
        </p:nvPicPr>
        <p:blipFill rotWithShape="1">
          <a:blip r:embed="rId4">
            <a:alphaModFix/>
          </a:blip>
          <a:srcRect b="475" l="0" r="0" t="465"/>
          <a:stretch/>
        </p:blipFill>
        <p:spPr>
          <a:xfrm>
            <a:off x="429768" y="2439922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51"/>
          <p:cNvPicPr preferRelativeResize="0"/>
          <p:nvPr/>
        </p:nvPicPr>
        <p:blipFill rotWithShape="1">
          <a:blip r:embed="rId5">
            <a:alphaModFix/>
          </a:blip>
          <a:srcRect b="475" l="0" r="0" t="465"/>
          <a:stretch/>
        </p:blipFill>
        <p:spPr>
          <a:xfrm>
            <a:off x="429768" y="3040985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1"/>
          <p:cNvPicPr preferRelativeResize="0"/>
          <p:nvPr/>
        </p:nvPicPr>
        <p:blipFill rotWithShape="1">
          <a:blip r:embed="rId6">
            <a:alphaModFix/>
          </a:blip>
          <a:srcRect b="475" l="0" r="0" t="465"/>
          <a:stretch/>
        </p:blipFill>
        <p:spPr>
          <a:xfrm>
            <a:off x="429768" y="3622122"/>
            <a:ext cx="57780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51"/>
          <p:cNvPicPr preferRelativeResize="0"/>
          <p:nvPr/>
        </p:nvPicPr>
        <p:blipFill rotWithShape="1">
          <a:blip r:embed="rId7">
            <a:alphaModFix/>
          </a:blip>
          <a:srcRect b="475" l="0" r="0" t="465"/>
          <a:stretch/>
        </p:blipFill>
        <p:spPr>
          <a:xfrm>
            <a:off x="429768" y="4203272"/>
            <a:ext cx="577805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9. Bullets 1–7 (Green)">
  <p:cSld name="CUSTOM_2_7_1_3_1_1_1_2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2"/>
          <p:cNvSpPr/>
          <p:nvPr/>
        </p:nvSpPr>
        <p:spPr>
          <a:xfrm>
            <a:off x="1045025" y="11616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2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9" name="Google Shape;769;p52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70" name="Google Shape;770;p52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52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52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3" name="Google Shape;773;p52"/>
          <p:cNvSpPr txBox="1"/>
          <p:nvPr>
            <p:ph idx="3" type="subTitle"/>
          </p:nvPr>
        </p:nvSpPr>
        <p:spPr>
          <a:xfrm>
            <a:off x="0" y="11753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4" name="Google Shape;774;p52"/>
          <p:cNvSpPr/>
          <p:nvPr/>
        </p:nvSpPr>
        <p:spPr>
          <a:xfrm>
            <a:off x="1045200" y="168425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2"/>
          <p:cNvSpPr txBox="1"/>
          <p:nvPr>
            <p:ph idx="4" type="subTitle"/>
          </p:nvPr>
        </p:nvSpPr>
        <p:spPr>
          <a:xfrm>
            <a:off x="250" y="16979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52"/>
          <p:cNvSpPr/>
          <p:nvPr/>
        </p:nvSpPr>
        <p:spPr>
          <a:xfrm>
            <a:off x="1045075" y="220740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2"/>
          <p:cNvSpPr txBox="1"/>
          <p:nvPr>
            <p:ph idx="5" type="subTitle"/>
          </p:nvPr>
        </p:nvSpPr>
        <p:spPr>
          <a:xfrm>
            <a:off x="0" y="222110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8" name="Google Shape;778;p52"/>
          <p:cNvSpPr/>
          <p:nvPr/>
        </p:nvSpPr>
        <p:spPr>
          <a:xfrm>
            <a:off x="1045075" y="27300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2"/>
          <p:cNvSpPr txBox="1"/>
          <p:nvPr>
            <p:ph idx="6" type="subTitle"/>
          </p:nvPr>
        </p:nvSpPr>
        <p:spPr>
          <a:xfrm>
            <a:off x="-250" y="27437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0" name="Google Shape;780;p52"/>
          <p:cNvSpPr/>
          <p:nvPr/>
        </p:nvSpPr>
        <p:spPr>
          <a:xfrm>
            <a:off x="1045100" y="325265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2"/>
          <p:cNvSpPr txBox="1"/>
          <p:nvPr>
            <p:ph idx="7" type="subTitle"/>
          </p:nvPr>
        </p:nvSpPr>
        <p:spPr>
          <a:xfrm>
            <a:off x="0" y="326635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2" name="Google Shape;782;p52"/>
          <p:cNvSpPr/>
          <p:nvPr/>
        </p:nvSpPr>
        <p:spPr>
          <a:xfrm>
            <a:off x="1045100" y="377527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2"/>
          <p:cNvSpPr txBox="1"/>
          <p:nvPr>
            <p:ph idx="8" type="subTitle"/>
          </p:nvPr>
        </p:nvSpPr>
        <p:spPr>
          <a:xfrm>
            <a:off x="-50" y="37889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4" name="Google Shape;784;p52"/>
          <p:cNvSpPr/>
          <p:nvPr/>
        </p:nvSpPr>
        <p:spPr>
          <a:xfrm>
            <a:off x="1045100" y="43234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2"/>
          <p:cNvSpPr txBox="1"/>
          <p:nvPr>
            <p:ph idx="9" type="subTitle"/>
          </p:nvPr>
        </p:nvSpPr>
        <p:spPr>
          <a:xfrm>
            <a:off x="25" y="43371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786" name="Google Shape;786;p52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171588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52"/>
          <p:cNvPicPr preferRelativeResize="0"/>
          <p:nvPr/>
        </p:nvPicPr>
        <p:blipFill rotWithShape="1">
          <a:blip r:embed="rId3">
            <a:alphaModFix/>
          </a:blip>
          <a:srcRect b="1037" l="0" r="0" t="1047"/>
          <a:stretch/>
        </p:blipFill>
        <p:spPr>
          <a:xfrm>
            <a:off x="429768" y="1709650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52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205600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52"/>
          <p:cNvPicPr preferRelativeResize="0"/>
          <p:nvPr/>
        </p:nvPicPr>
        <p:blipFill rotWithShape="1">
          <a:blip r:embed="rId4">
            <a:alphaModFix/>
          </a:blip>
          <a:srcRect b="1037" l="0" r="0" t="1047"/>
          <a:stretch/>
        </p:blipFill>
        <p:spPr>
          <a:xfrm>
            <a:off x="429768" y="2755163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52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277788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52"/>
          <p:cNvPicPr preferRelativeResize="0"/>
          <p:nvPr/>
        </p:nvPicPr>
        <p:blipFill rotWithShape="1">
          <a:blip r:embed="rId5">
            <a:alphaModFix/>
          </a:blip>
          <a:srcRect b="1390" l="0" r="0" t="1380"/>
          <a:stretch/>
        </p:blipFill>
        <p:spPr>
          <a:xfrm>
            <a:off x="429768" y="3794760"/>
            <a:ext cx="520980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52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4343400"/>
            <a:ext cx="520979" cy="39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0. Bullets 1–7 (Yellow/Green)">
  <p:cSld name="CUSTOM_2_7_1_3_1_1_1_2_1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3"/>
          <p:cNvSpPr/>
          <p:nvPr/>
        </p:nvSpPr>
        <p:spPr>
          <a:xfrm>
            <a:off x="1045025" y="11616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3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96" name="Google Shape;796;p53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97" name="Google Shape;797;p53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53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53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0" name="Google Shape;800;p53"/>
          <p:cNvSpPr txBox="1"/>
          <p:nvPr>
            <p:ph idx="3" type="subTitle"/>
          </p:nvPr>
        </p:nvSpPr>
        <p:spPr>
          <a:xfrm>
            <a:off x="0" y="11753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1" name="Google Shape;801;p53"/>
          <p:cNvSpPr/>
          <p:nvPr/>
        </p:nvSpPr>
        <p:spPr>
          <a:xfrm>
            <a:off x="1045200" y="168425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3"/>
          <p:cNvSpPr txBox="1"/>
          <p:nvPr>
            <p:ph idx="4" type="subTitle"/>
          </p:nvPr>
        </p:nvSpPr>
        <p:spPr>
          <a:xfrm>
            <a:off x="250" y="16979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3" name="Google Shape;803;p53"/>
          <p:cNvSpPr/>
          <p:nvPr/>
        </p:nvSpPr>
        <p:spPr>
          <a:xfrm>
            <a:off x="1045075" y="220740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3"/>
          <p:cNvSpPr txBox="1"/>
          <p:nvPr>
            <p:ph idx="5" type="subTitle"/>
          </p:nvPr>
        </p:nvSpPr>
        <p:spPr>
          <a:xfrm>
            <a:off x="0" y="222110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5" name="Google Shape;805;p53"/>
          <p:cNvSpPr/>
          <p:nvPr/>
        </p:nvSpPr>
        <p:spPr>
          <a:xfrm>
            <a:off x="1045075" y="27300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3"/>
          <p:cNvSpPr txBox="1"/>
          <p:nvPr>
            <p:ph idx="6" type="subTitle"/>
          </p:nvPr>
        </p:nvSpPr>
        <p:spPr>
          <a:xfrm>
            <a:off x="-250" y="27437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7" name="Google Shape;807;p53"/>
          <p:cNvSpPr/>
          <p:nvPr/>
        </p:nvSpPr>
        <p:spPr>
          <a:xfrm>
            <a:off x="1045100" y="325265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3"/>
          <p:cNvSpPr txBox="1"/>
          <p:nvPr>
            <p:ph idx="7" type="subTitle"/>
          </p:nvPr>
        </p:nvSpPr>
        <p:spPr>
          <a:xfrm>
            <a:off x="0" y="326635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9" name="Google Shape;809;p53"/>
          <p:cNvSpPr/>
          <p:nvPr/>
        </p:nvSpPr>
        <p:spPr>
          <a:xfrm>
            <a:off x="1045100" y="377527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3"/>
          <p:cNvSpPr txBox="1"/>
          <p:nvPr>
            <p:ph idx="8" type="subTitle"/>
          </p:nvPr>
        </p:nvSpPr>
        <p:spPr>
          <a:xfrm>
            <a:off x="-50" y="37889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1" name="Google Shape;811;p53"/>
          <p:cNvSpPr/>
          <p:nvPr/>
        </p:nvSpPr>
        <p:spPr>
          <a:xfrm>
            <a:off x="1045100" y="43234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3"/>
          <p:cNvSpPr txBox="1"/>
          <p:nvPr>
            <p:ph idx="9" type="subTitle"/>
          </p:nvPr>
        </p:nvSpPr>
        <p:spPr>
          <a:xfrm>
            <a:off x="25" y="43371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13" name="Google Shape;813;p53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171588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53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709650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53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205600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53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755163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53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277788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53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794760"/>
            <a:ext cx="520979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53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4343400"/>
            <a:ext cx="520979" cy="39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1. Bullets 1–7 (Gray)">
  <p:cSld name="CUSTOM_2_7_1_3_1_1_1_2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4"/>
          <p:cNvSpPr/>
          <p:nvPr/>
        </p:nvSpPr>
        <p:spPr>
          <a:xfrm>
            <a:off x="1045025" y="11616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4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3" name="Google Shape;823;p54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24" name="Google Shape;824;p54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54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54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7" name="Google Shape;827;p54"/>
          <p:cNvSpPr txBox="1"/>
          <p:nvPr>
            <p:ph idx="3" type="subTitle"/>
          </p:nvPr>
        </p:nvSpPr>
        <p:spPr>
          <a:xfrm>
            <a:off x="0" y="11753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8" name="Google Shape;828;p54"/>
          <p:cNvSpPr/>
          <p:nvPr/>
        </p:nvSpPr>
        <p:spPr>
          <a:xfrm>
            <a:off x="1045200" y="168425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4"/>
          <p:cNvSpPr txBox="1"/>
          <p:nvPr>
            <p:ph idx="4" type="subTitle"/>
          </p:nvPr>
        </p:nvSpPr>
        <p:spPr>
          <a:xfrm>
            <a:off x="250" y="16979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0" name="Google Shape;830;p54"/>
          <p:cNvSpPr/>
          <p:nvPr/>
        </p:nvSpPr>
        <p:spPr>
          <a:xfrm>
            <a:off x="1045075" y="220740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54"/>
          <p:cNvSpPr txBox="1"/>
          <p:nvPr>
            <p:ph idx="5" type="subTitle"/>
          </p:nvPr>
        </p:nvSpPr>
        <p:spPr>
          <a:xfrm>
            <a:off x="0" y="222110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2" name="Google Shape;832;p54"/>
          <p:cNvSpPr/>
          <p:nvPr/>
        </p:nvSpPr>
        <p:spPr>
          <a:xfrm>
            <a:off x="1045075" y="27300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54"/>
          <p:cNvSpPr txBox="1"/>
          <p:nvPr>
            <p:ph idx="6" type="subTitle"/>
          </p:nvPr>
        </p:nvSpPr>
        <p:spPr>
          <a:xfrm>
            <a:off x="-250" y="27437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4" name="Google Shape;834;p54"/>
          <p:cNvSpPr/>
          <p:nvPr/>
        </p:nvSpPr>
        <p:spPr>
          <a:xfrm>
            <a:off x="1045100" y="325265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4"/>
          <p:cNvSpPr txBox="1"/>
          <p:nvPr>
            <p:ph idx="7" type="subTitle"/>
          </p:nvPr>
        </p:nvSpPr>
        <p:spPr>
          <a:xfrm>
            <a:off x="0" y="326635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6" name="Google Shape;836;p54"/>
          <p:cNvSpPr/>
          <p:nvPr/>
        </p:nvSpPr>
        <p:spPr>
          <a:xfrm>
            <a:off x="1045100" y="377527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4"/>
          <p:cNvSpPr txBox="1"/>
          <p:nvPr>
            <p:ph idx="8" type="subTitle"/>
          </p:nvPr>
        </p:nvSpPr>
        <p:spPr>
          <a:xfrm>
            <a:off x="-50" y="37889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8" name="Google Shape;838;p54"/>
          <p:cNvSpPr/>
          <p:nvPr/>
        </p:nvSpPr>
        <p:spPr>
          <a:xfrm>
            <a:off x="1045100" y="43234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4"/>
          <p:cNvSpPr txBox="1"/>
          <p:nvPr>
            <p:ph idx="9" type="subTitle"/>
          </p:nvPr>
        </p:nvSpPr>
        <p:spPr>
          <a:xfrm>
            <a:off x="25" y="43371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40" name="Google Shape;840;p54"/>
          <p:cNvPicPr preferRelativeResize="0"/>
          <p:nvPr/>
        </p:nvPicPr>
        <p:blipFill rotWithShape="1">
          <a:blip r:embed="rId2">
            <a:alphaModFix/>
          </a:blip>
          <a:srcRect b="2561" l="0" r="0" t="2552"/>
          <a:stretch/>
        </p:blipFill>
        <p:spPr>
          <a:xfrm>
            <a:off x="429768" y="1171588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54"/>
          <p:cNvPicPr preferRelativeResize="0"/>
          <p:nvPr/>
        </p:nvPicPr>
        <p:blipFill rotWithShape="1">
          <a:blip r:embed="rId3">
            <a:alphaModFix/>
          </a:blip>
          <a:srcRect b="2561" l="0" r="0" t="2552"/>
          <a:stretch/>
        </p:blipFill>
        <p:spPr>
          <a:xfrm>
            <a:off x="429768" y="1709650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54"/>
          <p:cNvPicPr preferRelativeResize="0"/>
          <p:nvPr/>
        </p:nvPicPr>
        <p:blipFill rotWithShape="1">
          <a:blip r:embed="rId4">
            <a:alphaModFix/>
          </a:blip>
          <a:srcRect b="2561" l="0" r="0" t="2552"/>
          <a:stretch/>
        </p:blipFill>
        <p:spPr>
          <a:xfrm>
            <a:off x="429768" y="2205600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54"/>
          <p:cNvPicPr preferRelativeResize="0"/>
          <p:nvPr/>
        </p:nvPicPr>
        <p:blipFill rotWithShape="1">
          <a:blip r:embed="rId5">
            <a:alphaModFix/>
          </a:blip>
          <a:srcRect b="2561" l="0" r="0" t="2552"/>
          <a:stretch/>
        </p:blipFill>
        <p:spPr>
          <a:xfrm>
            <a:off x="429768" y="2755163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54"/>
          <p:cNvPicPr preferRelativeResize="0"/>
          <p:nvPr/>
        </p:nvPicPr>
        <p:blipFill rotWithShape="1">
          <a:blip r:embed="rId6">
            <a:alphaModFix/>
          </a:blip>
          <a:srcRect b="2561" l="0" r="0" t="2552"/>
          <a:stretch/>
        </p:blipFill>
        <p:spPr>
          <a:xfrm>
            <a:off x="429768" y="3277788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54"/>
          <p:cNvPicPr preferRelativeResize="0"/>
          <p:nvPr/>
        </p:nvPicPr>
        <p:blipFill rotWithShape="1">
          <a:blip r:embed="rId7">
            <a:alphaModFix/>
          </a:blip>
          <a:srcRect b="2892" l="0" r="0" t="2883"/>
          <a:stretch/>
        </p:blipFill>
        <p:spPr>
          <a:xfrm>
            <a:off x="429768" y="3794760"/>
            <a:ext cx="520980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54"/>
          <p:cNvPicPr preferRelativeResize="0"/>
          <p:nvPr/>
        </p:nvPicPr>
        <p:blipFill rotWithShape="1">
          <a:blip r:embed="rId8">
            <a:alphaModFix/>
          </a:blip>
          <a:srcRect b="2892" l="0" r="0" t="2883"/>
          <a:stretch/>
        </p:blipFill>
        <p:spPr>
          <a:xfrm>
            <a:off x="429768" y="4343400"/>
            <a:ext cx="520980" cy="39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2. Bullets 1–7 (Blue)">
  <p:cSld name="CUSTOM_2_7_1_3_1_1_1_2_1_1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5"/>
          <p:cNvSpPr/>
          <p:nvPr/>
        </p:nvSpPr>
        <p:spPr>
          <a:xfrm>
            <a:off x="1045025" y="11616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5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0" name="Google Shape;850;p55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51" name="Google Shape;851;p55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5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5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4" name="Google Shape;854;p55"/>
          <p:cNvSpPr txBox="1"/>
          <p:nvPr>
            <p:ph idx="3" type="subTitle"/>
          </p:nvPr>
        </p:nvSpPr>
        <p:spPr>
          <a:xfrm>
            <a:off x="0" y="11753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5" name="Google Shape;855;p55"/>
          <p:cNvSpPr/>
          <p:nvPr/>
        </p:nvSpPr>
        <p:spPr>
          <a:xfrm>
            <a:off x="1045200" y="168425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55"/>
          <p:cNvSpPr txBox="1"/>
          <p:nvPr>
            <p:ph idx="4" type="subTitle"/>
          </p:nvPr>
        </p:nvSpPr>
        <p:spPr>
          <a:xfrm>
            <a:off x="250" y="16979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7" name="Google Shape;857;p55"/>
          <p:cNvSpPr/>
          <p:nvPr/>
        </p:nvSpPr>
        <p:spPr>
          <a:xfrm>
            <a:off x="1045075" y="220740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55"/>
          <p:cNvSpPr txBox="1"/>
          <p:nvPr>
            <p:ph idx="5" type="subTitle"/>
          </p:nvPr>
        </p:nvSpPr>
        <p:spPr>
          <a:xfrm>
            <a:off x="0" y="222110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9" name="Google Shape;859;p55"/>
          <p:cNvSpPr/>
          <p:nvPr/>
        </p:nvSpPr>
        <p:spPr>
          <a:xfrm>
            <a:off x="1045075" y="27300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5"/>
          <p:cNvSpPr txBox="1"/>
          <p:nvPr>
            <p:ph idx="6" type="subTitle"/>
          </p:nvPr>
        </p:nvSpPr>
        <p:spPr>
          <a:xfrm>
            <a:off x="-250" y="27437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1" name="Google Shape;861;p55"/>
          <p:cNvSpPr/>
          <p:nvPr/>
        </p:nvSpPr>
        <p:spPr>
          <a:xfrm>
            <a:off x="1045100" y="3252650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55"/>
          <p:cNvSpPr txBox="1"/>
          <p:nvPr>
            <p:ph idx="7" type="subTitle"/>
          </p:nvPr>
        </p:nvSpPr>
        <p:spPr>
          <a:xfrm>
            <a:off x="0" y="3266350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3" name="Google Shape;863;p55"/>
          <p:cNvSpPr/>
          <p:nvPr/>
        </p:nvSpPr>
        <p:spPr>
          <a:xfrm>
            <a:off x="1045100" y="377527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5"/>
          <p:cNvSpPr txBox="1"/>
          <p:nvPr>
            <p:ph idx="8" type="subTitle"/>
          </p:nvPr>
        </p:nvSpPr>
        <p:spPr>
          <a:xfrm>
            <a:off x="-50" y="37889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5" name="Google Shape;865;p55"/>
          <p:cNvSpPr/>
          <p:nvPr/>
        </p:nvSpPr>
        <p:spPr>
          <a:xfrm>
            <a:off x="1045100" y="4323425"/>
            <a:ext cx="7849500" cy="44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5"/>
          <p:cNvSpPr txBox="1"/>
          <p:nvPr>
            <p:ph idx="9" type="subTitle"/>
          </p:nvPr>
        </p:nvSpPr>
        <p:spPr>
          <a:xfrm>
            <a:off x="25" y="4337125"/>
            <a:ext cx="914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258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67" name="Google Shape;867;p55"/>
          <p:cNvPicPr preferRelativeResize="0"/>
          <p:nvPr/>
        </p:nvPicPr>
        <p:blipFill rotWithShape="1">
          <a:blip r:embed="rId2">
            <a:alphaModFix/>
          </a:blip>
          <a:srcRect b="1276" l="0" r="0" t="1276"/>
          <a:stretch/>
        </p:blipFill>
        <p:spPr>
          <a:xfrm>
            <a:off x="429768" y="1171588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55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429768" y="1709650"/>
            <a:ext cx="521208" cy="396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55"/>
          <p:cNvPicPr preferRelativeResize="0"/>
          <p:nvPr/>
        </p:nvPicPr>
        <p:blipFill rotWithShape="1">
          <a:blip r:embed="rId4">
            <a:alphaModFix/>
          </a:blip>
          <a:srcRect b="1276" l="0" r="0" t="1276"/>
          <a:stretch/>
        </p:blipFill>
        <p:spPr>
          <a:xfrm>
            <a:off x="429768" y="2205600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55"/>
          <p:cNvPicPr preferRelativeResize="0"/>
          <p:nvPr/>
        </p:nvPicPr>
        <p:blipFill rotWithShape="1">
          <a:blip r:embed="rId5">
            <a:alphaModFix/>
          </a:blip>
          <a:srcRect b="1276" l="0" r="0" t="1276"/>
          <a:stretch/>
        </p:blipFill>
        <p:spPr>
          <a:xfrm>
            <a:off x="429768" y="2755163"/>
            <a:ext cx="521208" cy="396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55"/>
          <p:cNvPicPr preferRelativeResize="0"/>
          <p:nvPr/>
        </p:nvPicPr>
        <p:blipFill rotWithShape="1">
          <a:blip r:embed="rId6">
            <a:alphaModFix/>
          </a:blip>
          <a:srcRect b="1276" l="0" r="0" t="1276"/>
          <a:stretch/>
        </p:blipFill>
        <p:spPr>
          <a:xfrm>
            <a:off x="429768" y="3277788"/>
            <a:ext cx="521208" cy="39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55"/>
          <p:cNvPicPr preferRelativeResize="0"/>
          <p:nvPr/>
        </p:nvPicPr>
        <p:blipFill rotWithShape="1">
          <a:blip r:embed="rId7">
            <a:alphaModFix/>
          </a:blip>
          <a:srcRect b="1616" l="0" r="0" t="1616"/>
          <a:stretch/>
        </p:blipFill>
        <p:spPr>
          <a:xfrm>
            <a:off x="429768" y="3794760"/>
            <a:ext cx="520980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55"/>
          <p:cNvPicPr preferRelativeResize="0"/>
          <p:nvPr/>
        </p:nvPicPr>
        <p:blipFill rotWithShape="1">
          <a:blip r:embed="rId8">
            <a:alphaModFix/>
          </a:blip>
          <a:srcRect b="1616" l="0" r="0" t="1616"/>
          <a:stretch/>
        </p:blipFill>
        <p:spPr>
          <a:xfrm>
            <a:off x="429768" y="4343400"/>
            <a:ext cx="520980" cy="39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3. Bullets 1–8 (Green)">
  <p:cSld name="CUSTOM_2_7_1_3_1_1_1_1_1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6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6" name="Google Shape;876;p56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77" name="Google Shape;877;p56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56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56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0" name="Google Shape;880;p56"/>
          <p:cNvSpPr/>
          <p:nvPr/>
        </p:nvSpPr>
        <p:spPr>
          <a:xfrm>
            <a:off x="1003925" y="387300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6"/>
          <p:cNvSpPr txBox="1"/>
          <p:nvPr>
            <p:ph idx="3" type="subTitle"/>
          </p:nvPr>
        </p:nvSpPr>
        <p:spPr>
          <a:xfrm>
            <a:off x="-24600" y="3873075"/>
            <a:ext cx="914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2" name="Google Shape;882;p56"/>
          <p:cNvSpPr/>
          <p:nvPr/>
        </p:nvSpPr>
        <p:spPr>
          <a:xfrm>
            <a:off x="1003800" y="431112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6"/>
          <p:cNvSpPr txBox="1"/>
          <p:nvPr>
            <p:ph idx="4" type="subTitle"/>
          </p:nvPr>
        </p:nvSpPr>
        <p:spPr>
          <a:xfrm>
            <a:off x="0" y="431125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4" name="Google Shape;884;p56"/>
          <p:cNvSpPr/>
          <p:nvPr/>
        </p:nvSpPr>
        <p:spPr>
          <a:xfrm>
            <a:off x="1003875" y="299662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6"/>
          <p:cNvSpPr txBox="1"/>
          <p:nvPr>
            <p:ph idx="5" type="subTitle"/>
          </p:nvPr>
        </p:nvSpPr>
        <p:spPr>
          <a:xfrm>
            <a:off x="-150" y="299675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6" name="Google Shape;886;p56"/>
          <p:cNvSpPr/>
          <p:nvPr/>
        </p:nvSpPr>
        <p:spPr>
          <a:xfrm>
            <a:off x="1003750" y="343475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6"/>
          <p:cNvSpPr txBox="1"/>
          <p:nvPr>
            <p:ph idx="6" type="subTitle"/>
          </p:nvPr>
        </p:nvSpPr>
        <p:spPr>
          <a:xfrm>
            <a:off x="0" y="3434875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8" name="Google Shape;888;p56"/>
          <p:cNvSpPr/>
          <p:nvPr/>
        </p:nvSpPr>
        <p:spPr>
          <a:xfrm>
            <a:off x="1003900" y="213525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6"/>
          <p:cNvSpPr txBox="1"/>
          <p:nvPr>
            <p:ph idx="7" type="subTitle"/>
          </p:nvPr>
        </p:nvSpPr>
        <p:spPr>
          <a:xfrm>
            <a:off x="-24725" y="2135375"/>
            <a:ext cx="914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0" name="Google Shape;890;p56"/>
          <p:cNvSpPr/>
          <p:nvPr/>
        </p:nvSpPr>
        <p:spPr>
          <a:xfrm>
            <a:off x="1003775" y="257337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6"/>
          <p:cNvSpPr txBox="1"/>
          <p:nvPr>
            <p:ph idx="8" type="subTitle"/>
          </p:nvPr>
        </p:nvSpPr>
        <p:spPr>
          <a:xfrm>
            <a:off x="0" y="257350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2" name="Google Shape;892;p56"/>
          <p:cNvSpPr/>
          <p:nvPr/>
        </p:nvSpPr>
        <p:spPr>
          <a:xfrm>
            <a:off x="1003775" y="125887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6"/>
          <p:cNvSpPr txBox="1"/>
          <p:nvPr>
            <p:ph idx="9" type="subTitle"/>
          </p:nvPr>
        </p:nvSpPr>
        <p:spPr>
          <a:xfrm>
            <a:off x="0" y="125900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4" name="Google Shape;894;p56"/>
          <p:cNvSpPr/>
          <p:nvPr/>
        </p:nvSpPr>
        <p:spPr>
          <a:xfrm>
            <a:off x="1003775" y="169700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6"/>
          <p:cNvSpPr txBox="1"/>
          <p:nvPr>
            <p:ph idx="13" type="subTitle"/>
          </p:nvPr>
        </p:nvSpPr>
        <p:spPr>
          <a:xfrm>
            <a:off x="0" y="1697125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96" name="Google Shape;896;p56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261872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56"/>
          <p:cNvPicPr preferRelativeResize="0"/>
          <p:nvPr/>
        </p:nvPicPr>
        <p:blipFill rotWithShape="1">
          <a:blip r:embed="rId3">
            <a:alphaModFix/>
          </a:blip>
          <a:srcRect b="1037" l="0" r="0" t="1047"/>
          <a:stretch/>
        </p:blipFill>
        <p:spPr>
          <a:xfrm>
            <a:off x="429768" y="1709928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6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129247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56"/>
          <p:cNvPicPr preferRelativeResize="0"/>
          <p:nvPr/>
        </p:nvPicPr>
        <p:blipFill rotWithShape="1">
          <a:blip r:embed="rId4">
            <a:alphaModFix/>
          </a:blip>
          <a:srcRect b="1037" l="0" r="0" t="1047"/>
          <a:stretch/>
        </p:blipFill>
        <p:spPr>
          <a:xfrm>
            <a:off x="429768" y="2577303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56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999232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56"/>
          <p:cNvPicPr preferRelativeResize="0"/>
          <p:nvPr/>
        </p:nvPicPr>
        <p:blipFill rotWithShape="1">
          <a:blip r:embed="rId5">
            <a:alphaModFix/>
          </a:blip>
          <a:srcRect b="1037" l="0" r="0" t="1047"/>
          <a:stretch/>
        </p:blipFill>
        <p:spPr>
          <a:xfrm>
            <a:off x="429768" y="3438144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56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877056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56"/>
          <p:cNvPicPr preferRelativeResize="0"/>
          <p:nvPr/>
        </p:nvPicPr>
        <p:blipFill rotWithShape="1">
          <a:blip r:embed="rId6">
            <a:alphaModFix/>
          </a:blip>
          <a:srcRect b="1037" l="0" r="0" t="1047"/>
          <a:stretch/>
        </p:blipFill>
        <p:spPr>
          <a:xfrm>
            <a:off x="429768" y="4314663"/>
            <a:ext cx="475488" cy="36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4. Bullets 1–8 (Yellow/Green)">
  <p:cSld name="CUSTOM_2_7_1_3_1_1_1_1_1_1_1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7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6" name="Google Shape;906;p57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907" name="Google Shape;907;p57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7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" name="Google Shape;909;p57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0" name="Google Shape;910;p57"/>
          <p:cNvSpPr/>
          <p:nvPr/>
        </p:nvSpPr>
        <p:spPr>
          <a:xfrm>
            <a:off x="1003925" y="387300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57"/>
          <p:cNvSpPr txBox="1"/>
          <p:nvPr>
            <p:ph idx="3" type="subTitle"/>
          </p:nvPr>
        </p:nvSpPr>
        <p:spPr>
          <a:xfrm>
            <a:off x="-24600" y="3873075"/>
            <a:ext cx="914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2" name="Google Shape;912;p57"/>
          <p:cNvSpPr/>
          <p:nvPr/>
        </p:nvSpPr>
        <p:spPr>
          <a:xfrm>
            <a:off x="1003800" y="431112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57"/>
          <p:cNvSpPr txBox="1"/>
          <p:nvPr>
            <p:ph idx="4" type="subTitle"/>
          </p:nvPr>
        </p:nvSpPr>
        <p:spPr>
          <a:xfrm>
            <a:off x="0" y="431125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4" name="Google Shape;914;p57"/>
          <p:cNvSpPr/>
          <p:nvPr/>
        </p:nvSpPr>
        <p:spPr>
          <a:xfrm>
            <a:off x="1003875" y="299662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57"/>
          <p:cNvSpPr txBox="1"/>
          <p:nvPr>
            <p:ph idx="5" type="subTitle"/>
          </p:nvPr>
        </p:nvSpPr>
        <p:spPr>
          <a:xfrm>
            <a:off x="-150" y="299675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6" name="Google Shape;916;p57"/>
          <p:cNvSpPr/>
          <p:nvPr/>
        </p:nvSpPr>
        <p:spPr>
          <a:xfrm>
            <a:off x="1003750" y="343475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7"/>
          <p:cNvSpPr txBox="1"/>
          <p:nvPr>
            <p:ph idx="6" type="subTitle"/>
          </p:nvPr>
        </p:nvSpPr>
        <p:spPr>
          <a:xfrm>
            <a:off x="0" y="3434875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8" name="Google Shape;918;p57"/>
          <p:cNvSpPr/>
          <p:nvPr/>
        </p:nvSpPr>
        <p:spPr>
          <a:xfrm>
            <a:off x="1003900" y="213525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57"/>
          <p:cNvSpPr txBox="1"/>
          <p:nvPr>
            <p:ph idx="7" type="subTitle"/>
          </p:nvPr>
        </p:nvSpPr>
        <p:spPr>
          <a:xfrm>
            <a:off x="-24725" y="2135375"/>
            <a:ext cx="914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0" name="Google Shape;920;p57"/>
          <p:cNvSpPr/>
          <p:nvPr/>
        </p:nvSpPr>
        <p:spPr>
          <a:xfrm>
            <a:off x="1003775" y="257337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7"/>
          <p:cNvSpPr txBox="1"/>
          <p:nvPr>
            <p:ph idx="8" type="subTitle"/>
          </p:nvPr>
        </p:nvSpPr>
        <p:spPr>
          <a:xfrm>
            <a:off x="0" y="257350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2" name="Google Shape;922;p57"/>
          <p:cNvSpPr/>
          <p:nvPr/>
        </p:nvSpPr>
        <p:spPr>
          <a:xfrm>
            <a:off x="1003775" y="125887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7"/>
          <p:cNvSpPr txBox="1"/>
          <p:nvPr>
            <p:ph idx="9" type="subTitle"/>
          </p:nvPr>
        </p:nvSpPr>
        <p:spPr>
          <a:xfrm>
            <a:off x="0" y="125900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4" name="Google Shape;924;p57"/>
          <p:cNvSpPr/>
          <p:nvPr/>
        </p:nvSpPr>
        <p:spPr>
          <a:xfrm>
            <a:off x="1003775" y="169700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7"/>
          <p:cNvSpPr txBox="1"/>
          <p:nvPr>
            <p:ph idx="13" type="subTitle"/>
          </p:nvPr>
        </p:nvSpPr>
        <p:spPr>
          <a:xfrm>
            <a:off x="0" y="1697125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26" name="Google Shape;926;p57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261872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57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1709928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57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129247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57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577303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57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2999232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57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438144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57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3877056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57"/>
          <p:cNvPicPr preferRelativeResize="0"/>
          <p:nvPr/>
        </p:nvPicPr>
        <p:blipFill rotWithShape="1">
          <a:blip r:embed="rId2">
            <a:alphaModFix/>
          </a:blip>
          <a:srcRect b="1830" l="0" r="0" t="1830"/>
          <a:stretch/>
        </p:blipFill>
        <p:spPr>
          <a:xfrm>
            <a:off x="429768" y="4314663"/>
            <a:ext cx="475488" cy="36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5. Bullets 1–8 (Gray)">
  <p:cSld name="CUSTOM_2_7_1_3_1_1_1_1_1_1_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8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6" name="Google Shape;936;p58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937" name="Google Shape;937;p58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58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58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0" name="Google Shape;940;p58"/>
          <p:cNvSpPr/>
          <p:nvPr/>
        </p:nvSpPr>
        <p:spPr>
          <a:xfrm>
            <a:off x="1003925" y="387300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8"/>
          <p:cNvSpPr txBox="1"/>
          <p:nvPr>
            <p:ph idx="3" type="subTitle"/>
          </p:nvPr>
        </p:nvSpPr>
        <p:spPr>
          <a:xfrm>
            <a:off x="-24600" y="3873075"/>
            <a:ext cx="914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2" name="Google Shape;942;p58"/>
          <p:cNvSpPr/>
          <p:nvPr/>
        </p:nvSpPr>
        <p:spPr>
          <a:xfrm>
            <a:off x="1003800" y="431112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8"/>
          <p:cNvSpPr txBox="1"/>
          <p:nvPr>
            <p:ph idx="4" type="subTitle"/>
          </p:nvPr>
        </p:nvSpPr>
        <p:spPr>
          <a:xfrm>
            <a:off x="0" y="431125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4" name="Google Shape;944;p58"/>
          <p:cNvSpPr/>
          <p:nvPr/>
        </p:nvSpPr>
        <p:spPr>
          <a:xfrm>
            <a:off x="1003875" y="299662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8"/>
          <p:cNvSpPr txBox="1"/>
          <p:nvPr>
            <p:ph idx="5" type="subTitle"/>
          </p:nvPr>
        </p:nvSpPr>
        <p:spPr>
          <a:xfrm>
            <a:off x="-150" y="299675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6" name="Google Shape;946;p58"/>
          <p:cNvSpPr/>
          <p:nvPr/>
        </p:nvSpPr>
        <p:spPr>
          <a:xfrm>
            <a:off x="1003750" y="343475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58"/>
          <p:cNvSpPr txBox="1"/>
          <p:nvPr>
            <p:ph idx="6" type="subTitle"/>
          </p:nvPr>
        </p:nvSpPr>
        <p:spPr>
          <a:xfrm>
            <a:off x="0" y="3434875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8" name="Google Shape;948;p58"/>
          <p:cNvSpPr/>
          <p:nvPr/>
        </p:nvSpPr>
        <p:spPr>
          <a:xfrm>
            <a:off x="1003900" y="213525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58"/>
          <p:cNvSpPr txBox="1"/>
          <p:nvPr>
            <p:ph idx="7" type="subTitle"/>
          </p:nvPr>
        </p:nvSpPr>
        <p:spPr>
          <a:xfrm>
            <a:off x="-24725" y="2135375"/>
            <a:ext cx="914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0" name="Google Shape;950;p58"/>
          <p:cNvSpPr/>
          <p:nvPr/>
        </p:nvSpPr>
        <p:spPr>
          <a:xfrm>
            <a:off x="1003775" y="257337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58"/>
          <p:cNvSpPr txBox="1"/>
          <p:nvPr>
            <p:ph idx="8" type="subTitle"/>
          </p:nvPr>
        </p:nvSpPr>
        <p:spPr>
          <a:xfrm>
            <a:off x="0" y="257350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2" name="Google Shape;952;p58"/>
          <p:cNvSpPr/>
          <p:nvPr/>
        </p:nvSpPr>
        <p:spPr>
          <a:xfrm>
            <a:off x="1003775" y="125887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8"/>
          <p:cNvSpPr txBox="1"/>
          <p:nvPr>
            <p:ph idx="9" type="subTitle"/>
          </p:nvPr>
        </p:nvSpPr>
        <p:spPr>
          <a:xfrm>
            <a:off x="0" y="125900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4" name="Google Shape;954;p58"/>
          <p:cNvSpPr/>
          <p:nvPr/>
        </p:nvSpPr>
        <p:spPr>
          <a:xfrm>
            <a:off x="1003775" y="169700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58"/>
          <p:cNvSpPr txBox="1"/>
          <p:nvPr>
            <p:ph idx="13" type="subTitle"/>
          </p:nvPr>
        </p:nvSpPr>
        <p:spPr>
          <a:xfrm>
            <a:off x="0" y="1697125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56" name="Google Shape;956;p58"/>
          <p:cNvPicPr preferRelativeResize="0"/>
          <p:nvPr/>
        </p:nvPicPr>
        <p:blipFill rotWithShape="1">
          <a:blip r:embed="rId2">
            <a:alphaModFix/>
          </a:blip>
          <a:srcRect b="2561" l="0" r="0" t="2552"/>
          <a:stretch/>
        </p:blipFill>
        <p:spPr>
          <a:xfrm>
            <a:off x="429768" y="1261872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58"/>
          <p:cNvPicPr preferRelativeResize="0"/>
          <p:nvPr/>
        </p:nvPicPr>
        <p:blipFill rotWithShape="1">
          <a:blip r:embed="rId3">
            <a:alphaModFix/>
          </a:blip>
          <a:srcRect b="2561" l="0" r="0" t="2552"/>
          <a:stretch/>
        </p:blipFill>
        <p:spPr>
          <a:xfrm>
            <a:off x="429768" y="1709928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58"/>
          <p:cNvPicPr preferRelativeResize="0"/>
          <p:nvPr/>
        </p:nvPicPr>
        <p:blipFill rotWithShape="1">
          <a:blip r:embed="rId4">
            <a:alphaModFix/>
          </a:blip>
          <a:srcRect b="2561" l="0" r="0" t="2552"/>
          <a:stretch/>
        </p:blipFill>
        <p:spPr>
          <a:xfrm>
            <a:off x="429768" y="2129247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58"/>
          <p:cNvPicPr preferRelativeResize="0"/>
          <p:nvPr/>
        </p:nvPicPr>
        <p:blipFill rotWithShape="1">
          <a:blip r:embed="rId5">
            <a:alphaModFix/>
          </a:blip>
          <a:srcRect b="2561" l="0" r="0" t="2552"/>
          <a:stretch/>
        </p:blipFill>
        <p:spPr>
          <a:xfrm>
            <a:off x="429768" y="2577303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58"/>
          <p:cNvPicPr preferRelativeResize="0"/>
          <p:nvPr/>
        </p:nvPicPr>
        <p:blipFill rotWithShape="1">
          <a:blip r:embed="rId6">
            <a:alphaModFix/>
          </a:blip>
          <a:srcRect b="2561" l="0" r="0" t="2552"/>
          <a:stretch/>
        </p:blipFill>
        <p:spPr>
          <a:xfrm>
            <a:off x="429768" y="2999232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58"/>
          <p:cNvPicPr preferRelativeResize="0"/>
          <p:nvPr/>
        </p:nvPicPr>
        <p:blipFill rotWithShape="1">
          <a:blip r:embed="rId7">
            <a:alphaModFix/>
          </a:blip>
          <a:srcRect b="2561" l="0" r="0" t="2552"/>
          <a:stretch/>
        </p:blipFill>
        <p:spPr>
          <a:xfrm>
            <a:off x="429768" y="3438144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58"/>
          <p:cNvPicPr preferRelativeResize="0"/>
          <p:nvPr/>
        </p:nvPicPr>
        <p:blipFill rotWithShape="1">
          <a:blip r:embed="rId8">
            <a:alphaModFix/>
          </a:blip>
          <a:srcRect b="2561" l="0" r="0" t="2552"/>
          <a:stretch/>
        </p:blipFill>
        <p:spPr>
          <a:xfrm>
            <a:off x="429768" y="3877056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58"/>
          <p:cNvPicPr preferRelativeResize="0"/>
          <p:nvPr/>
        </p:nvPicPr>
        <p:blipFill rotWithShape="1">
          <a:blip r:embed="rId9">
            <a:alphaModFix/>
          </a:blip>
          <a:srcRect b="2561" l="0" r="0" t="2552"/>
          <a:stretch/>
        </p:blipFill>
        <p:spPr>
          <a:xfrm>
            <a:off x="429768" y="4314663"/>
            <a:ext cx="475488" cy="36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6. Bullets 1–8 (Blue)">
  <p:cSld name="CUSTOM_2_7_1_3_1_1_1_1_1_1_1_1_1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9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457200" spcFirstLastPara="1" rIns="274300" wrap="square" tIns="1828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6" name="Google Shape;966;p59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200" spcFirstLastPara="1" rIns="457200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967" name="Google Shape;967;p59"/>
          <p:cNvCxnSpPr/>
          <p:nvPr/>
        </p:nvCxnSpPr>
        <p:spPr>
          <a:xfrm>
            <a:off x="274375" y="640080"/>
            <a:ext cx="8595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59"/>
          <p:cNvCxnSpPr/>
          <p:nvPr/>
        </p:nvCxnSpPr>
        <p:spPr>
          <a:xfrm>
            <a:off x="274320" y="4906455"/>
            <a:ext cx="8595600" cy="10200"/>
          </a:xfrm>
          <a:prstGeom prst="straightConnector1">
            <a:avLst/>
          </a:prstGeom>
          <a:noFill/>
          <a:ln cap="flat" cmpd="sng" w="9525">
            <a:solidFill>
              <a:srgbClr val="A9B7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59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74300" spcFirstLastPara="1" rIns="0" wrap="square" tIns="457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0" name="Google Shape;970;p59"/>
          <p:cNvSpPr/>
          <p:nvPr/>
        </p:nvSpPr>
        <p:spPr>
          <a:xfrm>
            <a:off x="1003925" y="387300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59"/>
          <p:cNvSpPr txBox="1"/>
          <p:nvPr>
            <p:ph idx="3" type="subTitle"/>
          </p:nvPr>
        </p:nvSpPr>
        <p:spPr>
          <a:xfrm>
            <a:off x="-24600" y="3873075"/>
            <a:ext cx="914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2" name="Google Shape;972;p59"/>
          <p:cNvSpPr/>
          <p:nvPr/>
        </p:nvSpPr>
        <p:spPr>
          <a:xfrm>
            <a:off x="1003800" y="431112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59"/>
          <p:cNvSpPr txBox="1"/>
          <p:nvPr>
            <p:ph idx="4" type="subTitle"/>
          </p:nvPr>
        </p:nvSpPr>
        <p:spPr>
          <a:xfrm>
            <a:off x="0" y="431125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4" name="Google Shape;974;p59"/>
          <p:cNvSpPr/>
          <p:nvPr/>
        </p:nvSpPr>
        <p:spPr>
          <a:xfrm>
            <a:off x="1003875" y="299662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59"/>
          <p:cNvSpPr txBox="1"/>
          <p:nvPr>
            <p:ph idx="5" type="subTitle"/>
          </p:nvPr>
        </p:nvSpPr>
        <p:spPr>
          <a:xfrm>
            <a:off x="-150" y="299675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6" name="Google Shape;976;p59"/>
          <p:cNvSpPr/>
          <p:nvPr/>
        </p:nvSpPr>
        <p:spPr>
          <a:xfrm>
            <a:off x="1003750" y="343475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9"/>
          <p:cNvSpPr txBox="1"/>
          <p:nvPr>
            <p:ph idx="6" type="subTitle"/>
          </p:nvPr>
        </p:nvSpPr>
        <p:spPr>
          <a:xfrm>
            <a:off x="0" y="3434875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8" name="Google Shape;978;p59"/>
          <p:cNvSpPr/>
          <p:nvPr/>
        </p:nvSpPr>
        <p:spPr>
          <a:xfrm>
            <a:off x="1003900" y="213525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9"/>
          <p:cNvSpPr txBox="1"/>
          <p:nvPr>
            <p:ph idx="7" type="subTitle"/>
          </p:nvPr>
        </p:nvSpPr>
        <p:spPr>
          <a:xfrm>
            <a:off x="-24725" y="2135375"/>
            <a:ext cx="914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0" name="Google Shape;980;p59"/>
          <p:cNvSpPr/>
          <p:nvPr/>
        </p:nvSpPr>
        <p:spPr>
          <a:xfrm>
            <a:off x="1003775" y="257337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59"/>
          <p:cNvSpPr txBox="1"/>
          <p:nvPr>
            <p:ph idx="8" type="subTitle"/>
          </p:nvPr>
        </p:nvSpPr>
        <p:spPr>
          <a:xfrm>
            <a:off x="0" y="257350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2" name="Google Shape;982;p59"/>
          <p:cNvSpPr/>
          <p:nvPr/>
        </p:nvSpPr>
        <p:spPr>
          <a:xfrm>
            <a:off x="1003775" y="1258875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59"/>
          <p:cNvSpPr txBox="1"/>
          <p:nvPr>
            <p:ph idx="9" type="subTitle"/>
          </p:nvPr>
        </p:nvSpPr>
        <p:spPr>
          <a:xfrm>
            <a:off x="0" y="1259000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4" name="Google Shape;984;p59"/>
          <p:cNvSpPr/>
          <p:nvPr/>
        </p:nvSpPr>
        <p:spPr>
          <a:xfrm>
            <a:off x="1003775" y="1697000"/>
            <a:ext cx="7866300" cy="37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9"/>
          <p:cNvSpPr txBox="1"/>
          <p:nvPr>
            <p:ph idx="13" type="subTitle"/>
          </p:nvPr>
        </p:nvSpPr>
        <p:spPr>
          <a:xfrm>
            <a:off x="0" y="1697125"/>
            <a:ext cx="914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43575" spcFirstLastPara="1" rIns="457200" wrap="square" tIns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86" name="Google Shape;986;p59"/>
          <p:cNvPicPr preferRelativeResize="0"/>
          <p:nvPr/>
        </p:nvPicPr>
        <p:blipFill rotWithShape="1">
          <a:blip r:embed="rId2">
            <a:alphaModFix/>
          </a:blip>
          <a:srcRect b="1276" l="0" r="0" t="1276"/>
          <a:stretch/>
        </p:blipFill>
        <p:spPr>
          <a:xfrm>
            <a:off x="429768" y="1261872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59"/>
          <p:cNvPicPr preferRelativeResize="0"/>
          <p:nvPr/>
        </p:nvPicPr>
        <p:blipFill rotWithShape="1">
          <a:blip r:embed="rId3">
            <a:alphaModFix/>
          </a:blip>
          <a:srcRect b="1276" l="0" r="0" t="1276"/>
          <a:stretch/>
        </p:blipFill>
        <p:spPr>
          <a:xfrm>
            <a:off x="429768" y="1709928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59"/>
          <p:cNvPicPr preferRelativeResize="0"/>
          <p:nvPr/>
        </p:nvPicPr>
        <p:blipFill rotWithShape="1">
          <a:blip r:embed="rId4">
            <a:alphaModFix/>
          </a:blip>
          <a:srcRect b="1276" l="0" r="0" t="1276"/>
          <a:stretch/>
        </p:blipFill>
        <p:spPr>
          <a:xfrm>
            <a:off x="429768" y="2129247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59"/>
          <p:cNvPicPr preferRelativeResize="0"/>
          <p:nvPr/>
        </p:nvPicPr>
        <p:blipFill rotWithShape="1">
          <a:blip r:embed="rId5">
            <a:alphaModFix/>
          </a:blip>
          <a:srcRect b="1276" l="0" r="0" t="1276"/>
          <a:stretch/>
        </p:blipFill>
        <p:spPr>
          <a:xfrm>
            <a:off x="429768" y="2577303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59"/>
          <p:cNvPicPr preferRelativeResize="0"/>
          <p:nvPr/>
        </p:nvPicPr>
        <p:blipFill rotWithShape="1">
          <a:blip r:embed="rId6">
            <a:alphaModFix/>
          </a:blip>
          <a:srcRect b="1276" l="0" r="0" t="1276"/>
          <a:stretch/>
        </p:blipFill>
        <p:spPr>
          <a:xfrm>
            <a:off x="429768" y="2999232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59"/>
          <p:cNvPicPr preferRelativeResize="0"/>
          <p:nvPr/>
        </p:nvPicPr>
        <p:blipFill rotWithShape="1">
          <a:blip r:embed="rId7">
            <a:alphaModFix/>
          </a:blip>
          <a:srcRect b="1276" l="0" r="0" t="1276"/>
          <a:stretch/>
        </p:blipFill>
        <p:spPr>
          <a:xfrm>
            <a:off x="429768" y="3438144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59"/>
          <p:cNvPicPr preferRelativeResize="0"/>
          <p:nvPr/>
        </p:nvPicPr>
        <p:blipFill rotWithShape="1">
          <a:blip r:embed="rId8">
            <a:alphaModFix/>
          </a:blip>
          <a:srcRect b="1276" l="0" r="0" t="1276"/>
          <a:stretch/>
        </p:blipFill>
        <p:spPr>
          <a:xfrm>
            <a:off x="429768" y="3877056"/>
            <a:ext cx="475488" cy="36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59"/>
          <p:cNvPicPr preferRelativeResize="0"/>
          <p:nvPr/>
        </p:nvPicPr>
        <p:blipFill rotWithShape="1">
          <a:blip r:embed="rId9">
            <a:alphaModFix/>
          </a:blip>
          <a:srcRect b="1276" l="0" r="0" t="1276"/>
          <a:stretch/>
        </p:blipFill>
        <p:spPr>
          <a:xfrm>
            <a:off x="429768" y="4314663"/>
            <a:ext cx="475488" cy="36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3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607775" y="4957200"/>
            <a:ext cx="2619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0"/>
          <p:cNvSpPr txBox="1"/>
          <p:nvPr>
            <p:ph type="title"/>
          </p:nvPr>
        </p:nvSpPr>
        <p:spPr>
          <a:xfrm>
            <a:off x="525600" y="4319775"/>
            <a:ext cx="8344500" cy="319200"/>
          </a:xfrm>
          <a:prstGeom prst="rect">
            <a:avLst/>
          </a:prstGeom>
        </p:spPr>
        <p:txBody>
          <a:bodyPr anchorCtr="0" anchor="ctr" bIns="0" lIns="0" spcFirstLastPara="1" rIns="1188700" wrap="square" tIns="9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21.2</a:t>
            </a:r>
            <a:endParaRPr/>
          </a:p>
        </p:txBody>
      </p:sp>
      <p:sp>
        <p:nvSpPr>
          <p:cNvPr id="999" name="Google Shape;999;p60"/>
          <p:cNvSpPr txBox="1"/>
          <p:nvPr>
            <p:ph idx="2" type="title"/>
          </p:nvPr>
        </p:nvSpPr>
        <p:spPr>
          <a:xfrm>
            <a:off x="274350" y="1828800"/>
            <a:ext cx="8595300" cy="1248000"/>
          </a:xfrm>
          <a:prstGeom prst="rect">
            <a:avLst/>
          </a:prstGeom>
        </p:spPr>
        <p:txBody>
          <a:bodyPr anchorCtr="0" anchor="t" bIns="457200" lIns="2880350" spcFirstLastPara="1" rIns="4572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1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Discuss: Managing React State</a:t>
            </a:r>
            <a:endParaRPr/>
          </a:p>
        </p:txBody>
      </p:sp>
      <p:sp>
        <p:nvSpPr>
          <p:cNvPr id="1005" name="Google Shape;1005;p61"/>
          <p:cNvSpPr txBox="1"/>
          <p:nvPr>
            <p:ph idx="2" type="body"/>
          </p:nvPr>
        </p:nvSpPr>
        <p:spPr>
          <a:xfrm>
            <a:off x="175" y="980700"/>
            <a:ext cx="9144000" cy="35028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moment and discuss the different methods used in React state management with the person sitting next to you.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Consider the following: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are some of the advantages/disadvantages with these methods?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 there one method that you prefer over another? Why?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2"/>
          <p:cNvSpPr txBox="1"/>
          <p:nvPr>
            <p:ph type="title"/>
          </p:nvPr>
        </p:nvSpPr>
        <p:spPr>
          <a:xfrm>
            <a:off x="-12300" y="0"/>
            <a:ext cx="91686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common ways to manage state</a:t>
            </a:r>
            <a:endParaRPr/>
          </a:p>
        </p:txBody>
      </p:sp>
      <p:sp>
        <p:nvSpPr>
          <p:cNvPr id="1011" name="Google Shape;1011;p62"/>
          <p:cNvSpPr txBox="1"/>
          <p:nvPr>
            <p:ph idx="1" type="subTitle"/>
          </p:nvPr>
        </p:nvSpPr>
        <p:spPr>
          <a:xfrm>
            <a:off x="0" y="675975"/>
            <a:ext cx="9144000" cy="364800"/>
          </a:xfrm>
          <a:prstGeom prst="rect">
            <a:avLst/>
          </a:prstGeom>
        </p:spPr>
        <p:txBody>
          <a:bodyPr anchorCtr="0" anchor="t" bIns="0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(Using the techniques that we’ve learned so far)</a:t>
            </a:r>
            <a:endParaRPr/>
          </a:p>
        </p:txBody>
      </p:sp>
      <p:sp>
        <p:nvSpPr>
          <p:cNvPr id="1012" name="Google Shape;1012;p62"/>
          <p:cNvSpPr txBox="1"/>
          <p:nvPr>
            <p:ph idx="2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React Context API and Hooks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2"/>
          <p:cNvSpPr txBox="1"/>
          <p:nvPr>
            <p:ph idx="3" type="subTitle"/>
          </p:nvPr>
        </p:nvSpPr>
        <p:spPr>
          <a:xfrm>
            <a:off x="-12300" y="2135850"/>
            <a:ext cx="4298400" cy="25446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Advantages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Component and children will </a:t>
            </a:r>
            <a:r>
              <a:rPr lang="en"/>
              <a:t>re-render</a:t>
            </a:r>
            <a:r>
              <a:rPr lang="en"/>
              <a:t> with up-to-date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Disadvantages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Updating state from nested components can be difficult.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state only flows one way, all components that need access to the state must be children of the same stateful component.</a:t>
            </a:r>
            <a:endParaRPr/>
          </a:p>
        </p:txBody>
      </p:sp>
      <p:sp>
        <p:nvSpPr>
          <p:cNvPr id="1014" name="Google Shape;1014;p62"/>
          <p:cNvSpPr txBox="1"/>
          <p:nvPr>
            <p:ph idx="4" type="subTitle"/>
          </p:nvPr>
        </p:nvSpPr>
        <p:spPr>
          <a:xfrm>
            <a:off x="1076325" y="1423475"/>
            <a:ext cx="3057600" cy="476100"/>
          </a:xfrm>
          <a:prstGeom prst="rect">
            <a:avLst/>
          </a:prstGeom>
        </p:spPr>
        <p:txBody>
          <a:bodyPr anchorCtr="0" anchor="ctr" bIns="0" lIns="182875" spcFirstLastPara="1" rIns="4572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Components with `setState()`</a:t>
            </a:r>
            <a:endParaRPr/>
          </a:p>
        </p:txBody>
      </p:sp>
      <p:sp>
        <p:nvSpPr>
          <p:cNvPr id="1015" name="Google Shape;1015;p62"/>
          <p:cNvSpPr txBox="1"/>
          <p:nvPr>
            <p:ph idx="5" type="subTitle"/>
          </p:nvPr>
        </p:nvSpPr>
        <p:spPr>
          <a:xfrm>
            <a:off x="4466800" y="2138100"/>
            <a:ext cx="4298400" cy="2544600"/>
          </a:xfrm>
          <a:prstGeom prst="rect">
            <a:avLst/>
          </a:prstGeom>
        </p:spPr>
        <p:txBody>
          <a:bodyPr anchorCtr="0" anchor="t" bIns="0" lIns="457200" spcFirstLastPara="1" rIns="4572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Advantages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Updating state from within nested components is made easier since “prop-drilling” can be avoided.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Disadvantages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Managing complex state still requires the use of `setState()`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Providers/Consumers can increase the complexity of each component.</a:t>
            </a:r>
            <a:endParaRPr/>
          </a:p>
        </p:txBody>
      </p:sp>
      <p:sp>
        <p:nvSpPr>
          <p:cNvPr id="1016" name="Google Shape;1016;p62"/>
          <p:cNvSpPr txBox="1"/>
          <p:nvPr>
            <p:ph idx="6" type="subTitle"/>
          </p:nvPr>
        </p:nvSpPr>
        <p:spPr>
          <a:xfrm>
            <a:off x="5555425" y="1425725"/>
            <a:ext cx="3057600" cy="476100"/>
          </a:xfrm>
          <a:prstGeom prst="rect">
            <a:avLst/>
          </a:prstGeom>
        </p:spPr>
        <p:txBody>
          <a:bodyPr anchorCtr="0" anchor="ctr" bIns="0" lIns="182875" spcFirstLastPara="1" rIns="4572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Context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3"/>
          <p:cNvSpPr txBox="1"/>
          <p:nvPr>
            <p:ph type="title"/>
          </p:nvPr>
        </p:nvSpPr>
        <p:spPr>
          <a:xfrm>
            <a:off x="274350" y="1745100"/>
            <a:ext cx="8595300" cy="16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Managing state can be difficult since there is no one-size-fits-all solution.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 there is another way...</a:t>
            </a:r>
            <a:endParaRPr/>
          </a:p>
        </p:txBody>
      </p:sp>
      <p:sp>
        <p:nvSpPr>
          <p:cNvPr id="1022" name="Google Shape;1022;p63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4"/>
          <p:cNvSpPr txBox="1"/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Introducing… React Hooks</a:t>
            </a:r>
            <a:endParaRPr/>
          </a:p>
        </p:txBody>
      </p:sp>
      <p:sp>
        <p:nvSpPr>
          <p:cNvPr id="1028" name="Google Shape;1028;p64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React Context API and Hooks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65"/>
          <p:cNvSpPr txBox="1"/>
          <p:nvPr>
            <p:ph type="title"/>
          </p:nvPr>
        </p:nvSpPr>
        <p:spPr>
          <a:xfrm>
            <a:off x="1527750" y="1775500"/>
            <a:ext cx="60885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Hooks</a:t>
            </a:r>
            <a:r>
              <a:rPr lang="en" sz="2400">
                <a:solidFill>
                  <a:srgbClr val="49494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functions that let you "hook into" React state and lifecycle features from function components.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65"/>
          <p:cNvSpPr txBox="1"/>
          <p:nvPr>
            <p:ph idx="1" type="subTitle"/>
          </p:nvPr>
        </p:nvSpPr>
        <p:spPr>
          <a:xfrm>
            <a:off x="0" y="491670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React Context API and Hooks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66"/>
          <p:cNvSpPr txBox="1"/>
          <p:nvPr>
            <p:ph idx="2" type="body"/>
          </p:nvPr>
        </p:nvSpPr>
        <p:spPr>
          <a:xfrm>
            <a:off x="0" y="1245800"/>
            <a:ext cx="6699600" cy="3897600"/>
          </a:xfrm>
          <a:prstGeom prst="rect">
            <a:avLst/>
          </a:prstGeom>
        </p:spPr>
        <p:txBody>
          <a:bodyPr anchorCtr="0" anchor="t" bIns="914400" lIns="457200" spcFirstLastPara="1" rIns="45720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useState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useEffect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useContext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Custom Hooks</a:t>
            </a:r>
            <a:endParaRPr sz="2400"/>
          </a:p>
        </p:txBody>
      </p:sp>
      <p:sp>
        <p:nvSpPr>
          <p:cNvPr id="1040" name="Google Shape;1040;p66"/>
          <p:cNvSpPr txBox="1"/>
          <p:nvPr>
            <p:ph idx="3" type="subTitle"/>
          </p:nvPr>
        </p:nvSpPr>
        <p:spPr>
          <a:xfrm>
            <a:off x="7056300" y="910475"/>
            <a:ext cx="1814100" cy="37848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</a:t>
            </a:r>
            <a:r>
              <a:rPr lang="en"/>
              <a:t> is a term used to describe the result of affecting the “outside world”.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includes data fetching, subscribing to events, and changes to the DOM.</a:t>
            </a:r>
            <a:endParaRPr/>
          </a:p>
        </p:txBody>
      </p:sp>
      <p:sp>
        <p:nvSpPr>
          <p:cNvPr id="1041" name="Google Shape;1041;p66"/>
          <p:cNvSpPr txBox="1"/>
          <p:nvPr>
            <p:ph type="title"/>
          </p:nvPr>
        </p:nvSpPr>
        <p:spPr>
          <a:xfrm>
            <a:off x="-12425" y="0"/>
            <a:ext cx="6992100" cy="533700"/>
          </a:xfrm>
          <a:prstGeom prst="rect">
            <a:avLst/>
          </a:prstGeom>
        </p:spPr>
        <p:txBody>
          <a:bodyPr anchorCtr="0" anchor="t" bIns="91425" lIns="457200" spcFirstLastPara="1" rIns="274300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lesson, we will cover 4 different Hooks</a:t>
            </a:r>
            <a:endParaRPr/>
          </a:p>
        </p:txBody>
      </p:sp>
      <p:sp>
        <p:nvSpPr>
          <p:cNvPr id="1042" name="Google Shape;1042;p66"/>
          <p:cNvSpPr txBox="1"/>
          <p:nvPr>
            <p:ph idx="4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7"/>
          <p:cNvSpPr txBox="1"/>
          <p:nvPr>
            <p:ph type="title"/>
          </p:nvPr>
        </p:nvSpPr>
        <p:spPr>
          <a:xfrm>
            <a:off x="2544050" y="1545675"/>
            <a:ext cx="5770200" cy="24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Hooks: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 </a:t>
            </a:r>
            <a:r>
              <a:rPr b="1" lang="en" sz="1800"/>
              <a:t>not</a:t>
            </a:r>
            <a:r>
              <a:rPr lang="en" sz="1800"/>
              <a:t> call Hooks from within loops, conditionals, or nested functions.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 </a:t>
            </a:r>
            <a:r>
              <a:rPr b="1" lang="en" sz="1800"/>
              <a:t>not</a:t>
            </a:r>
            <a:r>
              <a:rPr lang="en" sz="1800"/>
              <a:t> call Hooks from within regular JavaScript functions.</a:t>
            </a:r>
            <a:endParaRPr sz="1800"/>
          </a:p>
        </p:txBody>
      </p:sp>
      <p:sp>
        <p:nvSpPr>
          <p:cNvPr id="1048" name="Google Shape;1048;p67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React Context API and Hooks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8"/>
          <p:cNvSpPr txBox="1"/>
          <p:nvPr>
            <p:ph type="title"/>
          </p:nvPr>
        </p:nvSpPr>
        <p:spPr>
          <a:xfrm>
            <a:off x="274325" y="2088475"/>
            <a:ext cx="85953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  <p:sp>
        <p:nvSpPr>
          <p:cNvPr id="1054" name="Google Shape;1054;p68"/>
          <p:cNvSpPr txBox="1"/>
          <p:nvPr>
            <p:ph idx="1" type="subTitle"/>
          </p:nvPr>
        </p:nvSpPr>
        <p:spPr>
          <a:xfrm>
            <a:off x="-12300" y="4916650"/>
            <a:ext cx="7971900" cy="226800"/>
          </a:xfrm>
          <a:prstGeom prst="rect">
            <a:avLst/>
          </a:prstGeom>
        </p:spPr>
        <p:txBody>
          <a:bodyPr anchorCtr="0" anchor="t" bIns="0" lIns="27430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Time: Project Week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