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1" r:id="rId12"/>
    <p:sldId id="370" r:id="rId13"/>
    <p:sldId id="38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4" r:id="rId25"/>
    <p:sldId id="385" r:id="rId26"/>
    <p:sldId id="3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84286" autoAdjust="0"/>
  </p:normalViewPr>
  <p:slideViewPr>
    <p:cSldViewPr>
      <p:cViewPr varScale="1">
        <p:scale>
          <a:sx n="137" d="100"/>
          <a:sy n="137" d="100"/>
        </p:scale>
        <p:origin x="301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12361</TotalTime>
  <Words>870</Words>
  <Application>Microsoft Office PowerPoint</Application>
  <PresentationFormat>On-screen Show (4:3)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1441</cp:revision>
  <cp:lastPrinted>2016-01-30T16:23:56Z</cp:lastPrinted>
  <dcterms:created xsi:type="dcterms:W3CDTF">2015-01-20T17:19:00Z</dcterms:created>
  <dcterms:modified xsi:type="dcterms:W3CDTF">2018-10-02T11:37:47Z</dcterms:modified>
</cp:coreProperties>
</file>