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93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6" r:id="rId19"/>
    <p:sldId id="275" r:id="rId20"/>
    <p:sldId id="278" r:id="rId21"/>
    <p:sldId id="279" r:id="rId22"/>
    <p:sldId id="280" r:id="rId23"/>
    <p:sldId id="281" r:id="rId24"/>
    <p:sldId id="283" r:id="rId25"/>
    <p:sldId id="287" r:id="rId26"/>
    <p:sldId id="290" r:id="rId27"/>
    <p:sldId id="289" r:id="rId28"/>
    <p:sldId id="288" r:id="rId29"/>
    <p:sldId id="291" r:id="rId30"/>
    <p:sldId id="292" r:id="rId31"/>
    <p:sldId id="294" r:id="rId32"/>
    <p:sldId id="25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B3C"/>
    <a:srgbClr val="D0C5C1"/>
    <a:srgbClr val="569192"/>
    <a:srgbClr val="2A362F"/>
    <a:srgbClr val="FF7364"/>
    <a:srgbClr val="235889"/>
    <a:srgbClr val="F494EF"/>
    <a:srgbClr val="D9E2F3"/>
    <a:srgbClr val="93AB5D"/>
    <a:srgbClr val="80D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131" autoAdjust="0"/>
    <p:restoredTop sz="86409"/>
  </p:normalViewPr>
  <p:slideViewPr>
    <p:cSldViewPr snapToGrid="0" snapToObjects="1">
      <p:cViewPr varScale="1">
        <p:scale>
          <a:sx n="134" d="100"/>
          <a:sy n="134" d="100"/>
        </p:scale>
        <p:origin x="184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18661-B0AD-BF4E-8088-0C8DD5DFD462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5D2FB-012C-5549-984D-B70E8464E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2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locks rotate when clicked.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9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Hover</a:t>
            </a:r>
            <a:r>
              <a:rPr lang="en-US" baseline="0" dirty="0"/>
              <a:t> over shark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</a:t>
            </a:r>
            <a:r>
              <a:rPr lang="en-US" baseline="0" dirty="0"/>
              <a:t> ME is clickable = next page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anywhere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49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anywhere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9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95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2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0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59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(animation gif)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6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Clicking</a:t>
            </a:r>
            <a:r>
              <a:rPr lang="en-US" baseline="0" dirty="0"/>
              <a:t> the locks makes text appear.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74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8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75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2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92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26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68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0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en-US" baseline="0" dirty="0"/>
              <a:t> on door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4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en-US" baseline="0" dirty="0"/>
              <a:t> on door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7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</a:t>
            </a:r>
            <a:r>
              <a:rPr lang="en-US" baseline="0" dirty="0"/>
              <a:t> anywhere to return to beginning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60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1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phone rings are animated and “I am Groot’ appears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</a:t>
            </a:r>
            <a:r>
              <a:rPr lang="en-US" baseline="0" dirty="0"/>
              <a:t> leg clickable to start animation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1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Animated</a:t>
            </a:r>
            <a:r>
              <a:rPr lang="en-US" baseline="0" dirty="0"/>
              <a:t>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2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scramble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1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</a:t>
            </a:r>
            <a:r>
              <a:rPr lang="en-US" baseline="0" dirty="0"/>
              <a:t> spells the words Alien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D2FB-012C-5549-984D-B70E8464E0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0990-42A3-B046-9E74-876647D7E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9CD47-7779-1849-86F2-586E3401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B270-2B04-2642-9BC3-D5CF6648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8741-1C1C-DE46-956D-15AECD2A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C2C2-0CD8-4043-BD52-77583E26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2D5C-8A48-AD47-B72C-8D5EBBD7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0C7FF-8D3D-914F-AEAD-48F151C06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4E9C-9C34-F641-83A7-458599B1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02C4-C941-9C4C-AA6C-8DD11218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F790-2292-E24D-A88A-40A0D4A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E94BD-30C2-9046-9619-2705E6D27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8505C-7D7F-954F-88F4-06C66631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223DA-0BDC-2B42-8D3E-954A705D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367E-6F7C-6D41-B27A-1BAF6D82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9C162-CECD-E541-AC21-6126907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3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DD18-BA84-2F49-86A9-9F895065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7576-3FF1-234D-B049-A0489B0F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79D6-BE17-E843-94A4-16D1260E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ABE1-5B63-FC46-8E37-0B9B03B5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394CD-456D-E441-8176-75041AB4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A33B-780F-294C-8B83-607E1CC9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84BCE-12AE-9C4B-85AF-57CE87C08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9D756-F869-C045-BFDC-E6B53144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85EE-056F-D94D-9978-671997CC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02EA-94BC-0D4E-A7F4-6E747B8C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8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41F2-D709-4B4E-9CFF-B4289EE0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8684-7603-7D47-96D9-C3052A3C7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7B36E-8236-ED47-B3F1-F9547F79A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2449-EE5B-FE49-B358-67AD2FEA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FDE66-68BA-1249-A8A4-A2E4A485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572A9-E2BE-3344-A2D2-CBCBBFEF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4FCE-72F4-4F43-9F30-8BB9D5BF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8642-6AD7-F543-A73F-8988EA3E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8328-B861-BB4B-8E9A-5DC44F8B0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9DA01-629A-B24C-AEEB-E69AD3D8A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3CCD-9D2C-7647-BDAF-29D4891AF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27877-46FC-1B43-8AC1-35F36871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D737E-D66F-DA45-B50E-5411F2F2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B9D60-0110-5043-B68D-1CE4CC2D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335-A2C5-244B-92D5-8781C494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BA28C-B78A-5C44-93F0-7BA75BA5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FBC77-C979-A64B-8042-24E0ADD9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6FE77-16EB-2547-99C0-78500E28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5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9018F-D0E1-D44E-8364-B643C93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6A8CA-C2D1-7F47-99E3-C64D30ED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4A47F-11DB-444C-B667-7BABF6A6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3C7A-EE83-764A-852A-1A309123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60AE-E274-9E45-85BE-7B1407C8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BB935-63F0-9144-919C-2AECF33A0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2857-C4A7-ED4E-A0DD-E0485561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F04D7-EA90-8641-8138-FE56431C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7258-6A11-5C45-9412-F40FF297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8389-E8D2-2B4C-AFFB-79DA761E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28F2C-77F3-1A47-A3B1-6FCC2DC98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C60E-F3A4-2741-B050-299C98FD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E9D5-3944-C843-ADE0-8B86A5A0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1EF4E-DBE7-BD4A-A099-9BE06CD4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765B-A9F1-BD40-AC3B-4B391184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1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4ABCC-A147-D040-BE1D-C87D8393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ECC38-1057-B445-A688-DC3F0A6DE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9E67-902B-AB4B-B630-087D57C2F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06599-DEBF-5642-BA48-C4ED0C4F5697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AC42-130A-0F43-8F44-1046BB479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9864-8C90-5248-8704-64B7D6CC4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950F-2C2B-EA4A-836F-52C7678F6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A29C6B-6674-5645-B0A1-B47EB403CF42}"/>
              </a:ext>
            </a:extLst>
          </p:cNvPr>
          <p:cNvSpPr/>
          <p:nvPr/>
        </p:nvSpPr>
        <p:spPr>
          <a:xfrm>
            <a:off x="801278" y="527901"/>
            <a:ext cx="2620652" cy="4713402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830F-F9FA-8B42-A5B3-7F7EEB1C06E1}"/>
              </a:ext>
            </a:extLst>
          </p:cNvPr>
          <p:cNvSpPr txBox="1"/>
          <p:nvPr/>
        </p:nvSpPr>
        <p:spPr>
          <a:xfrm>
            <a:off x="4282827" y="1164110"/>
            <a:ext cx="696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My friend has 6 locks on her door.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She said her theory is to only lock 3.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C720C3-1064-A942-B435-B8456A363877}"/>
              </a:ext>
            </a:extLst>
          </p:cNvPr>
          <p:cNvSpPr/>
          <p:nvPr/>
        </p:nvSpPr>
        <p:spPr>
          <a:xfrm>
            <a:off x="2977272" y="2579802"/>
            <a:ext cx="316089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CAC1DD-71B8-B948-B117-5664FBE3C0D9}"/>
              </a:ext>
            </a:extLst>
          </p:cNvPr>
          <p:cNvSpPr/>
          <p:nvPr/>
        </p:nvSpPr>
        <p:spPr>
          <a:xfrm>
            <a:off x="3514482" y="1332553"/>
            <a:ext cx="347133" cy="347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7F02513B-0432-F540-A0BE-926A83F5F9E2}"/>
              </a:ext>
            </a:extLst>
          </p:cNvPr>
          <p:cNvSpPr/>
          <p:nvPr/>
        </p:nvSpPr>
        <p:spPr>
          <a:xfrm>
            <a:off x="3609142" y="1359218"/>
            <a:ext cx="157812" cy="293802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2B5C3A-1668-8943-A89E-1B46B2C52809}"/>
              </a:ext>
            </a:extLst>
          </p:cNvPr>
          <p:cNvSpPr/>
          <p:nvPr/>
        </p:nvSpPr>
        <p:spPr>
          <a:xfrm>
            <a:off x="3514482" y="1913874"/>
            <a:ext cx="347133" cy="347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ecision 10">
            <a:extLst>
              <a:ext uri="{FF2B5EF4-FFF2-40B4-BE49-F238E27FC236}">
                <a16:creationId xmlns:a16="http://schemas.microsoft.com/office/drawing/2014/main" id="{053BF2A8-4573-EB4E-816D-F202FC3F7E8A}"/>
              </a:ext>
            </a:extLst>
          </p:cNvPr>
          <p:cNvSpPr/>
          <p:nvPr/>
        </p:nvSpPr>
        <p:spPr>
          <a:xfrm>
            <a:off x="3609142" y="1940539"/>
            <a:ext cx="157812" cy="293802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441228-183E-DB48-A47C-7AD73B1D937A}"/>
              </a:ext>
            </a:extLst>
          </p:cNvPr>
          <p:cNvSpPr/>
          <p:nvPr/>
        </p:nvSpPr>
        <p:spPr>
          <a:xfrm>
            <a:off x="3514482" y="2495195"/>
            <a:ext cx="347133" cy="347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ecision 12">
            <a:extLst>
              <a:ext uri="{FF2B5EF4-FFF2-40B4-BE49-F238E27FC236}">
                <a16:creationId xmlns:a16="http://schemas.microsoft.com/office/drawing/2014/main" id="{E1664962-19F9-2549-B3F2-28A211AC769D}"/>
              </a:ext>
            </a:extLst>
          </p:cNvPr>
          <p:cNvSpPr/>
          <p:nvPr/>
        </p:nvSpPr>
        <p:spPr>
          <a:xfrm>
            <a:off x="3609142" y="2521860"/>
            <a:ext cx="157812" cy="293802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D38A33-E5B1-4E41-9B6D-5763A33BF43C}"/>
              </a:ext>
            </a:extLst>
          </p:cNvPr>
          <p:cNvSpPr/>
          <p:nvPr/>
        </p:nvSpPr>
        <p:spPr>
          <a:xfrm>
            <a:off x="3514482" y="3049851"/>
            <a:ext cx="347133" cy="347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ecision 14">
            <a:extLst>
              <a:ext uri="{FF2B5EF4-FFF2-40B4-BE49-F238E27FC236}">
                <a16:creationId xmlns:a16="http://schemas.microsoft.com/office/drawing/2014/main" id="{AC6DCC6A-32BB-EE41-885F-A85003C7D3CE}"/>
              </a:ext>
            </a:extLst>
          </p:cNvPr>
          <p:cNvSpPr/>
          <p:nvPr/>
        </p:nvSpPr>
        <p:spPr>
          <a:xfrm>
            <a:off x="3609142" y="3076516"/>
            <a:ext cx="157812" cy="293802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A65C2-1BA8-6047-845A-C9DF0A146EE1}"/>
              </a:ext>
            </a:extLst>
          </p:cNvPr>
          <p:cNvSpPr/>
          <p:nvPr/>
        </p:nvSpPr>
        <p:spPr>
          <a:xfrm>
            <a:off x="3514482" y="3577842"/>
            <a:ext cx="347133" cy="347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ecision 16">
            <a:extLst>
              <a:ext uri="{FF2B5EF4-FFF2-40B4-BE49-F238E27FC236}">
                <a16:creationId xmlns:a16="http://schemas.microsoft.com/office/drawing/2014/main" id="{B96BFB76-3B60-4F41-8A5B-E76690E70761}"/>
              </a:ext>
            </a:extLst>
          </p:cNvPr>
          <p:cNvSpPr/>
          <p:nvPr/>
        </p:nvSpPr>
        <p:spPr>
          <a:xfrm>
            <a:off x="3609142" y="3604507"/>
            <a:ext cx="157812" cy="293802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EE6224-7C9F-D049-BC68-916FEE932214}"/>
              </a:ext>
            </a:extLst>
          </p:cNvPr>
          <p:cNvSpPr/>
          <p:nvPr/>
        </p:nvSpPr>
        <p:spPr>
          <a:xfrm>
            <a:off x="1318629" y="833314"/>
            <a:ext cx="1661637" cy="17464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0A98A2-39FC-8F4F-88B9-34F87F60F711}"/>
              </a:ext>
            </a:extLst>
          </p:cNvPr>
          <p:cNvSpPr/>
          <p:nvPr/>
        </p:nvSpPr>
        <p:spPr>
          <a:xfrm>
            <a:off x="1318629" y="3223417"/>
            <a:ext cx="1661637" cy="16394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FD81E-2205-6443-AEBE-51B001CA1C2A}"/>
              </a:ext>
            </a:extLst>
          </p:cNvPr>
          <p:cNvSpPr/>
          <p:nvPr/>
        </p:nvSpPr>
        <p:spPr>
          <a:xfrm>
            <a:off x="1471029" y="985715"/>
            <a:ext cx="1354233" cy="14870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05321-5856-CF40-8A04-656A0867F265}"/>
              </a:ext>
            </a:extLst>
          </p:cNvPr>
          <p:cNvSpPr/>
          <p:nvPr/>
        </p:nvSpPr>
        <p:spPr>
          <a:xfrm>
            <a:off x="1471029" y="3363672"/>
            <a:ext cx="1354233" cy="1358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8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865" y="1106648"/>
            <a:ext cx="10345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Did you know? The ocean gets its saltiness from tears of misunderstood sharks who just want to cuddle. </a:t>
            </a:r>
          </a:p>
        </p:txBody>
      </p:sp>
      <p:sp>
        <p:nvSpPr>
          <p:cNvPr id="6" name="Flowchart: Delay 5"/>
          <p:cNvSpPr/>
          <p:nvPr/>
        </p:nvSpPr>
        <p:spPr>
          <a:xfrm rot="16200000">
            <a:off x="3016158" y="4462818"/>
            <a:ext cx="5295331" cy="3220874"/>
          </a:xfrm>
          <a:prstGeom prst="flowChartDelay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6"/>
          <p:cNvSpPr/>
          <p:nvPr/>
        </p:nvSpPr>
        <p:spPr>
          <a:xfrm rot="16200000">
            <a:off x="3500442" y="4975748"/>
            <a:ext cx="4326762" cy="2631744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06371" y="4872252"/>
            <a:ext cx="1514901" cy="240200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06370" y="5327072"/>
            <a:ext cx="1514901" cy="2402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9160089">
            <a:off x="5278628" y="4888409"/>
            <a:ext cx="343755" cy="2236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7141091">
            <a:off x="5014977" y="5215762"/>
            <a:ext cx="282433" cy="18656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20193000">
            <a:off x="5301888" y="5237531"/>
            <a:ext cx="282433" cy="18656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2787332">
            <a:off x="5792943" y="4949340"/>
            <a:ext cx="343755" cy="2236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4559088">
            <a:off x="6103231" y="5312301"/>
            <a:ext cx="343755" cy="2236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2269352">
            <a:off x="5848568" y="5247524"/>
            <a:ext cx="282433" cy="237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2269352">
            <a:off x="6088115" y="5658968"/>
            <a:ext cx="282433" cy="237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8209214">
            <a:off x="5048659" y="5500322"/>
            <a:ext cx="282433" cy="237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90282" y="4008715"/>
            <a:ext cx="273796" cy="2390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3506" y="4008715"/>
            <a:ext cx="273796" cy="2390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8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865" y="1106648"/>
            <a:ext cx="10345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Did you know? The ocean gets its saltiness from tears of misunderstood sharks who just want to cuddle. </a:t>
            </a:r>
          </a:p>
        </p:txBody>
      </p:sp>
      <p:sp>
        <p:nvSpPr>
          <p:cNvPr id="6" name="Flowchart: Delay 5"/>
          <p:cNvSpPr/>
          <p:nvPr/>
        </p:nvSpPr>
        <p:spPr>
          <a:xfrm rot="16200000">
            <a:off x="3016158" y="4462818"/>
            <a:ext cx="5295331" cy="3220874"/>
          </a:xfrm>
          <a:prstGeom prst="flowChartDelay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6"/>
          <p:cNvSpPr/>
          <p:nvPr/>
        </p:nvSpPr>
        <p:spPr>
          <a:xfrm rot="16200000">
            <a:off x="3500442" y="4975748"/>
            <a:ext cx="4326762" cy="2631744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06371" y="4872252"/>
            <a:ext cx="1514901" cy="240200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06370" y="5327072"/>
            <a:ext cx="1514901" cy="2402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9160089">
            <a:off x="5278628" y="4888409"/>
            <a:ext cx="343755" cy="2236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7141091">
            <a:off x="5014977" y="5215762"/>
            <a:ext cx="282433" cy="18656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20193000">
            <a:off x="5301888" y="5237531"/>
            <a:ext cx="282433" cy="18656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2787332">
            <a:off x="5792943" y="4949340"/>
            <a:ext cx="343755" cy="2236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4559088">
            <a:off x="6103231" y="5312301"/>
            <a:ext cx="343755" cy="2236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2269352">
            <a:off x="5848568" y="5247524"/>
            <a:ext cx="282433" cy="237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2269352">
            <a:off x="6088115" y="5658968"/>
            <a:ext cx="282433" cy="237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8209214">
            <a:off x="5048659" y="5500322"/>
            <a:ext cx="282433" cy="2378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90282" y="4008715"/>
            <a:ext cx="273796" cy="2390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3506" y="4008715"/>
            <a:ext cx="273796" cy="2390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 rot="465795">
            <a:off x="5550381" y="2252326"/>
            <a:ext cx="2086675" cy="162035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HUG ME!</a:t>
            </a:r>
          </a:p>
        </p:txBody>
      </p:sp>
    </p:spTree>
    <p:extLst>
      <p:ext uri="{BB962C8B-B14F-4D97-AF65-F5344CB8AC3E}">
        <p14:creationId xmlns:p14="http://schemas.microsoft.com/office/powerpoint/2010/main" val="213307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0686" y="1856094"/>
            <a:ext cx="798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Did you know?</a:t>
            </a:r>
          </a:p>
        </p:txBody>
      </p:sp>
    </p:spTree>
    <p:extLst>
      <p:ext uri="{BB962C8B-B14F-4D97-AF65-F5344CB8AC3E}">
        <p14:creationId xmlns:p14="http://schemas.microsoft.com/office/powerpoint/2010/main" val="237895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4460" y="1310185"/>
            <a:ext cx="799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It’s impossible to hum while plugging your nose.</a:t>
            </a:r>
          </a:p>
          <a:p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10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4460" y="1310185"/>
            <a:ext cx="799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It’s impossible to hum while plugging your nose.</a:t>
            </a:r>
          </a:p>
          <a:p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3980" y="3244334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</p:spTree>
    <p:extLst>
      <p:ext uri="{BB962C8B-B14F-4D97-AF65-F5344CB8AC3E}">
        <p14:creationId xmlns:p14="http://schemas.microsoft.com/office/powerpoint/2010/main" val="171605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4460" y="1310185"/>
            <a:ext cx="799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It’s impossible to hum while plugging your nose.</a:t>
            </a:r>
          </a:p>
          <a:p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3980" y="3244334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5" name="Rectangle 4"/>
          <p:cNvSpPr/>
          <p:nvPr/>
        </p:nvSpPr>
        <p:spPr>
          <a:xfrm rot="20170287">
            <a:off x="2858385" y="2400370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</p:spTree>
    <p:extLst>
      <p:ext uri="{BB962C8B-B14F-4D97-AF65-F5344CB8AC3E}">
        <p14:creationId xmlns:p14="http://schemas.microsoft.com/office/powerpoint/2010/main" val="88775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4460" y="1310185"/>
            <a:ext cx="799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It’s impossible to hum while plugging your nose.</a:t>
            </a:r>
          </a:p>
          <a:p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3980" y="3244334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5" name="Rectangle 4"/>
          <p:cNvSpPr/>
          <p:nvPr/>
        </p:nvSpPr>
        <p:spPr>
          <a:xfrm rot="20170287">
            <a:off x="2858385" y="2400370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6" name="Rectangle 5"/>
          <p:cNvSpPr/>
          <p:nvPr/>
        </p:nvSpPr>
        <p:spPr>
          <a:xfrm rot="2222802">
            <a:off x="8338440" y="1197123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7" name="Rectangle 6"/>
          <p:cNvSpPr/>
          <p:nvPr/>
        </p:nvSpPr>
        <p:spPr>
          <a:xfrm rot="2222802">
            <a:off x="5995012" y="2021159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8" name="Rectangle 7"/>
          <p:cNvSpPr/>
          <p:nvPr/>
        </p:nvSpPr>
        <p:spPr>
          <a:xfrm rot="21437265">
            <a:off x="8953427" y="2951945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9" name="Rectangle 8"/>
          <p:cNvSpPr/>
          <p:nvPr/>
        </p:nvSpPr>
        <p:spPr>
          <a:xfrm rot="20817657">
            <a:off x="3598534" y="629990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0" name="Rectangle 9"/>
          <p:cNvSpPr/>
          <p:nvPr/>
        </p:nvSpPr>
        <p:spPr>
          <a:xfrm rot="3710161">
            <a:off x="3825074" y="4093783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1" name="Rectangle 10"/>
          <p:cNvSpPr/>
          <p:nvPr/>
        </p:nvSpPr>
        <p:spPr>
          <a:xfrm rot="2346116">
            <a:off x="7567828" y="3864114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12" name="Rectangle 11"/>
          <p:cNvSpPr/>
          <p:nvPr/>
        </p:nvSpPr>
        <p:spPr>
          <a:xfrm rot="20817657">
            <a:off x="5092055" y="2810483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</p:spTree>
    <p:extLst>
      <p:ext uri="{BB962C8B-B14F-4D97-AF65-F5344CB8AC3E}">
        <p14:creationId xmlns:p14="http://schemas.microsoft.com/office/powerpoint/2010/main" val="151569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4460" y="1310185"/>
            <a:ext cx="7997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It’s impossible to hum while plugging your nose.</a:t>
            </a:r>
          </a:p>
          <a:p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3980" y="3244334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5" name="Rectangle 4"/>
          <p:cNvSpPr/>
          <p:nvPr/>
        </p:nvSpPr>
        <p:spPr>
          <a:xfrm rot="20170287">
            <a:off x="2858385" y="2400370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6" name="Rectangle 5"/>
          <p:cNvSpPr/>
          <p:nvPr/>
        </p:nvSpPr>
        <p:spPr>
          <a:xfrm rot="2222802">
            <a:off x="8338440" y="1197123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7" name="Rectangle 6"/>
          <p:cNvSpPr/>
          <p:nvPr/>
        </p:nvSpPr>
        <p:spPr>
          <a:xfrm rot="2222802">
            <a:off x="5995012" y="2021159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8" name="Rectangle 7"/>
          <p:cNvSpPr/>
          <p:nvPr/>
        </p:nvSpPr>
        <p:spPr>
          <a:xfrm rot="21437265">
            <a:off x="8953427" y="2951945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9" name="Rectangle 8"/>
          <p:cNvSpPr/>
          <p:nvPr/>
        </p:nvSpPr>
        <p:spPr>
          <a:xfrm rot="20817657">
            <a:off x="3598534" y="629990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0" name="Rectangle 9"/>
          <p:cNvSpPr/>
          <p:nvPr/>
        </p:nvSpPr>
        <p:spPr>
          <a:xfrm rot="3710161">
            <a:off x="3825074" y="4093783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1" name="Rectangle 10"/>
          <p:cNvSpPr/>
          <p:nvPr/>
        </p:nvSpPr>
        <p:spPr>
          <a:xfrm rot="2346116">
            <a:off x="7567828" y="3864114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12" name="Rectangle 11"/>
          <p:cNvSpPr/>
          <p:nvPr/>
        </p:nvSpPr>
        <p:spPr>
          <a:xfrm rot="20817657">
            <a:off x="5092055" y="2810483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3" name="Rectangle 12"/>
          <p:cNvSpPr/>
          <p:nvPr/>
        </p:nvSpPr>
        <p:spPr>
          <a:xfrm rot="20817657">
            <a:off x="941517" y="2150171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14" name="Rectangle 13"/>
          <p:cNvSpPr/>
          <p:nvPr/>
        </p:nvSpPr>
        <p:spPr>
          <a:xfrm rot="3710161">
            <a:off x="6877243" y="2189334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5" name="Rectangle 14"/>
          <p:cNvSpPr/>
          <p:nvPr/>
        </p:nvSpPr>
        <p:spPr>
          <a:xfrm>
            <a:off x="2304496" y="1841183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16" name="Rectangle 15"/>
          <p:cNvSpPr/>
          <p:nvPr/>
        </p:nvSpPr>
        <p:spPr>
          <a:xfrm rot="21437265">
            <a:off x="5463449" y="1518016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17" name="Rectangle 16"/>
          <p:cNvSpPr/>
          <p:nvPr/>
        </p:nvSpPr>
        <p:spPr>
          <a:xfrm rot="20817657">
            <a:off x="1602077" y="1376554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18" name="Rectangle 17"/>
          <p:cNvSpPr/>
          <p:nvPr/>
        </p:nvSpPr>
        <p:spPr>
          <a:xfrm rot="1739269">
            <a:off x="1446739" y="3670366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19" name="Rectangle 18"/>
          <p:cNvSpPr/>
          <p:nvPr/>
        </p:nvSpPr>
        <p:spPr>
          <a:xfrm rot="5515098">
            <a:off x="2916350" y="5662778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20" name="Rectangle 19"/>
          <p:cNvSpPr/>
          <p:nvPr/>
        </p:nvSpPr>
        <p:spPr>
          <a:xfrm rot="20170287">
            <a:off x="458450" y="261824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21" name="Rectangle 20"/>
          <p:cNvSpPr/>
          <p:nvPr/>
        </p:nvSpPr>
        <p:spPr>
          <a:xfrm rot="18611156">
            <a:off x="4525076" y="2114760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22" name="Rectangle 21"/>
          <p:cNvSpPr/>
          <p:nvPr/>
        </p:nvSpPr>
        <p:spPr>
          <a:xfrm>
            <a:off x="8125164" y="1041467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23" name="Rectangle 22"/>
          <p:cNvSpPr/>
          <p:nvPr/>
        </p:nvSpPr>
        <p:spPr>
          <a:xfrm rot="20170287">
            <a:off x="5239569" y="197503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24" name="Rectangle 23"/>
          <p:cNvSpPr/>
          <p:nvPr/>
        </p:nvSpPr>
        <p:spPr>
          <a:xfrm rot="3710161">
            <a:off x="6206258" y="1890916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25" name="Rectangle 24"/>
          <p:cNvSpPr/>
          <p:nvPr/>
        </p:nvSpPr>
        <p:spPr>
          <a:xfrm rot="2346116">
            <a:off x="9949012" y="1661247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26" name="Rectangle 25"/>
          <p:cNvSpPr/>
          <p:nvPr/>
        </p:nvSpPr>
        <p:spPr>
          <a:xfrm rot="20817657">
            <a:off x="7473239" y="607616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27" name="Rectangle 26"/>
          <p:cNvSpPr/>
          <p:nvPr/>
        </p:nvSpPr>
        <p:spPr>
          <a:xfrm rot="20817657">
            <a:off x="3424491" y="8858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28" name="Rectangle 27"/>
          <p:cNvSpPr/>
          <p:nvPr/>
        </p:nvSpPr>
        <p:spPr>
          <a:xfrm rot="1739269">
            <a:off x="3827923" y="1467499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29" name="Rectangle 28"/>
          <p:cNvSpPr/>
          <p:nvPr/>
        </p:nvSpPr>
        <p:spPr>
          <a:xfrm rot="5515098">
            <a:off x="8537366" y="2931243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30" name="Rectangle 29"/>
          <p:cNvSpPr/>
          <p:nvPr/>
        </p:nvSpPr>
        <p:spPr>
          <a:xfrm>
            <a:off x="4704432" y="3988179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31" name="Rectangle 30"/>
          <p:cNvSpPr/>
          <p:nvPr/>
        </p:nvSpPr>
        <p:spPr>
          <a:xfrm rot="20170287">
            <a:off x="9546318" y="4451141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32" name="Rectangle 31"/>
          <p:cNvSpPr/>
          <p:nvPr/>
        </p:nvSpPr>
        <p:spPr>
          <a:xfrm rot="3710161">
            <a:off x="3180796" y="3833128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33" name="Rectangle 32"/>
          <p:cNvSpPr/>
          <p:nvPr/>
        </p:nvSpPr>
        <p:spPr>
          <a:xfrm rot="2346116">
            <a:off x="6923550" y="3603459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34" name="Rectangle 33"/>
          <p:cNvSpPr/>
          <p:nvPr/>
        </p:nvSpPr>
        <p:spPr>
          <a:xfrm rot="20817657">
            <a:off x="4447777" y="2549828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35" name="Rectangle 34"/>
          <p:cNvSpPr/>
          <p:nvPr/>
        </p:nvSpPr>
        <p:spPr>
          <a:xfrm rot="20817657">
            <a:off x="276101" y="1789997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36" name="Rectangle 35"/>
          <p:cNvSpPr/>
          <p:nvPr/>
        </p:nvSpPr>
        <p:spPr>
          <a:xfrm rot="1739269">
            <a:off x="185002" y="4316128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37" name="Rectangle 36"/>
          <p:cNvSpPr/>
          <p:nvPr/>
        </p:nvSpPr>
        <p:spPr>
          <a:xfrm rot="5515098">
            <a:off x="5511904" y="4873455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39" name="Rectangle 38"/>
          <p:cNvSpPr/>
          <p:nvPr/>
        </p:nvSpPr>
        <p:spPr>
          <a:xfrm>
            <a:off x="7009105" y="4227731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40" name="Rectangle 39"/>
          <p:cNvSpPr/>
          <p:nvPr/>
        </p:nvSpPr>
        <p:spPr>
          <a:xfrm rot="20170287">
            <a:off x="4123510" y="3383767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41" name="Rectangle 40"/>
          <p:cNvSpPr/>
          <p:nvPr/>
        </p:nvSpPr>
        <p:spPr>
          <a:xfrm rot="2222802">
            <a:off x="9603565" y="2180520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42" name="Rectangle 41"/>
          <p:cNvSpPr/>
          <p:nvPr/>
        </p:nvSpPr>
        <p:spPr>
          <a:xfrm rot="2222802">
            <a:off x="7260137" y="3004556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43" name="Rectangle 42"/>
          <p:cNvSpPr/>
          <p:nvPr/>
        </p:nvSpPr>
        <p:spPr>
          <a:xfrm rot="21437265">
            <a:off x="10218552" y="3935342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44" name="Rectangle 43"/>
          <p:cNvSpPr/>
          <p:nvPr/>
        </p:nvSpPr>
        <p:spPr>
          <a:xfrm rot="20817657">
            <a:off x="4863659" y="1613387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45" name="Rectangle 44"/>
          <p:cNvSpPr/>
          <p:nvPr/>
        </p:nvSpPr>
        <p:spPr>
          <a:xfrm rot="3710161">
            <a:off x="5090199" y="5077180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46" name="Rectangle 45"/>
          <p:cNvSpPr/>
          <p:nvPr/>
        </p:nvSpPr>
        <p:spPr>
          <a:xfrm rot="2346116">
            <a:off x="8832953" y="4847511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47" name="Rectangle 46"/>
          <p:cNvSpPr/>
          <p:nvPr/>
        </p:nvSpPr>
        <p:spPr>
          <a:xfrm rot="20817657">
            <a:off x="6357180" y="3793880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48" name="Rectangle 47"/>
          <p:cNvSpPr/>
          <p:nvPr/>
        </p:nvSpPr>
        <p:spPr>
          <a:xfrm rot="20817657">
            <a:off x="2206642" y="3133568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49" name="Rectangle 48"/>
          <p:cNvSpPr/>
          <p:nvPr/>
        </p:nvSpPr>
        <p:spPr>
          <a:xfrm rot="3710161">
            <a:off x="8142368" y="3172731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50" name="Rectangle 49"/>
          <p:cNvSpPr/>
          <p:nvPr/>
        </p:nvSpPr>
        <p:spPr>
          <a:xfrm>
            <a:off x="3569621" y="2824580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51" name="Rectangle 50"/>
          <p:cNvSpPr/>
          <p:nvPr/>
        </p:nvSpPr>
        <p:spPr>
          <a:xfrm rot="21437265">
            <a:off x="6728574" y="2501413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52" name="Rectangle 51"/>
          <p:cNvSpPr/>
          <p:nvPr/>
        </p:nvSpPr>
        <p:spPr>
          <a:xfrm rot="20817657">
            <a:off x="2867202" y="2359951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53" name="Rectangle 52"/>
          <p:cNvSpPr/>
          <p:nvPr/>
        </p:nvSpPr>
        <p:spPr>
          <a:xfrm rot="1739269">
            <a:off x="2711864" y="4653763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54" name="Rectangle 53"/>
          <p:cNvSpPr/>
          <p:nvPr/>
        </p:nvSpPr>
        <p:spPr>
          <a:xfrm rot="18611156">
            <a:off x="5790201" y="3098157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55" name="Rectangle 54"/>
          <p:cNvSpPr/>
          <p:nvPr/>
        </p:nvSpPr>
        <p:spPr>
          <a:xfrm>
            <a:off x="9390289" y="2024864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56" name="Rectangle 55"/>
          <p:cNvSpPr/>
          <p:nvPr/>
        </p:nvSpPr>
        <p:spPr>
          <a:xfrm rot="3710161">
            <a:off x="7471383" y="2874313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57" name="Rectangle 56"/>
          <p:cNvSpPr/>
          <p:nvPr/>
        </p:nvSpPr>
        <p:spPr>
          <a:xfrm rot="20817657">
            <a:off x="8738364" y="1591013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58" name="Rectangle 57"/>
          <p:cNvSpPr/>
          <p:nvPr/>
        </p:nvSpPr>
        <p:spPr>
          <a:xfrm rot="1739269">
            <a:off x="5093048" y="2450896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59" name="Rectangle 58"/>
          <p:cNvSpPr/>
          <p:nvPr/>
        </p:nvSpPr>
        <p:spPr>
          <a:xfrm rot="5515098">
            <a:off x="9802491" y="3914640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60" name="Rectangle 59"/>
          <p:cNvSpPr/>
          <p:nvPr/>
        </p:nvSpPr>
        <p:spPr>
          <a:xfrm>
            <a:off x="5969557" y="4971576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61" name="Rectangle 60"/>
          <p:cNvSpPr/>
          <p:nvPr/>
        </p:nvSpPr>
        <p:spPr>
          <a:xfrm rot="3710161">
            <a:off x="4445921" y="4816525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62" name="Rectangle 61"/>
          <p:cNvSpPr/>
          <p:nvPr/>
        </p:nvSpPr>
        <p:spPr>
          <a:xfrm rot="2346116">
            <a:off x="8188675" y="4586856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63" name="Rectangle 62"/>
          <p:cNvSpPr/>
          <p:nvPr/>
        </p:nvSpPr>
        <p:spPr>
          <a:xfrm rot="20817657">
            <a:off x="5712902" y="3533225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64" name="Rectangle 63"/>
          <p:cNvSpPr/>
          <p:nvPr/>
        </p:nvSpPr>
        <p:spPr>
          <a:xfrm rot="5515098">
            <a:off x="6777029" y="5856852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65" name="Rectangle 64"/>
          <p:cNvSpPr/>
          <p:nvPr/>
        </p:nvSpPr>
        <p:spPr>
          <a:xfrm>
            <a:off x="4838954" y="722111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66" name="Rectangle 65"/>
          <p:cNvSpPr/>
          <p:nvPr/>
        </p:nvSpPr>
        <p:spPr>
          <a:xfrm rot="21437265">
            <a:off x="8048401" y="429722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67" name="Rectangle 66"/>
          <p:cNvSpPr/>
          <p:nvPr/>
        </p:nvSpPr>
        <p:spPr>
          <a:xfrm rot="3710161">
            <a:off x="2920048" y="1571560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68" name="Rectangle 67"/>
          <p:cNvSpPr/>
          <p:nvPr/>
        </p:nvSpPr>
        <p:spPr>
          <a:xfrm rot="2346116">
            <a:off x="6662802" y="1341891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69" name="Rectangle 68"/>
          <p:cNvSpPr/>
          <p:nvPr/>
        </p:nvSpPr>
        <p:spPr>
          <a:xfrm rot="20817657">
            <a:off x="4187029" y="288260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70" name="Rectangle 69"/>
          <p:cNvSpPr/>
          <p:nvPr/>
        </p:nvSpPr>
        <p:spPr>
          <a:xfrm rot="1739269">
            <a:off x="541713" y="1148143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71" name="Rectangle 70"/>
          <p:cNvSpPr/>
          <p:nvPr/>
        </p:nvSpPr>
        <p:spPr>
          <a:xfrm rot="5515098">
            <a:off x="2011324" y="3140555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72" name="Rectangle 71"/>
          <p:cNvSpPr/>
          <p:nvPr/>
        </p:nvSpPr>
        <p:spPr>
          <a:xfrm rot="5515098">
            <a:off x="7632340" y="409020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73" name="Rectangle 72"/>
          <p:cNvSpPr/>
          <p:nvPr/>
        </p:nvSpPr>
        <p:spPr>
          <a:xfrm>
            <a:off x="3799406" y="1465956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74" name="Rectangle 73"/>
          <p:cNvSpPr/>
          <p:nvPr/>
        </p:nvSpPr>
        <p:spPr>
          <a:xfrm rot="20170287">
            <a:off x="8641292" y="1928918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75" name="Rectangle 74"/>
          <p:cNvSpPr/>
          <p:nvPr/>
        </p:nvSpPr>
        <p:spPr>
          <a:xfrm rot="3710161">
            <a:off x="2275770" y="1310905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76" name="Rectangle 75"/>
          <p:cNvSpPr/>
          <p:nvPr/>
        </p:nvSpPr>
        <p:spPr>
          <a:xfrm rot="2346116">
            <a:off x="6018524" y="1081236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77" name="Rectangle 76"/>
          <p:cNvSpPr/>
          <p:nvPr/>
        </p:nvSpPr>
        <p:spPr>
          <a:xfrm rot="20817657">
            <a:off x="3542751" y="27605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78" name="Rectangle 77"/>
          <p:cNvSpPr/>
          <p:nvPr/>
        </p:nvSpPr>
        <p:spPr>
          <a:xfrm rot="5515098">
            <a:off x="4606878" y="2351232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79" name="Rectangle 78"/>
          <p:cNvSpPr/>
          <p:nvPr/>
        </p:nvSpPr>
        <p:spPr>
          <a:xfrm>
            <a:off x="6104079" y="1705508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80" name="Rectangle 79"/>
          <p:cNvSpPr/>
          <p:nvPr/>
        </p:nvSpPr>
        <p:spPr>
          <a:xfrm rot="20170287">
            <a:off x="2849883" y="956743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81" name="Rectangle 80"/>
          <p:cNvSpPr/>
          <p:nvPr/>
        </p:nvSpPr>
        <p:spPr>
          <a:xfrm rot="2222802">
            <a:off x="6355111" y="482333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82" name="Rectangle 81"/>
          <p:cNvSpPr/>
          <p:nvPr/>
        </p:nvSpPr>
        <p:spPr>
          <a:xfrm rot="21437265">
            <a:off x="9313526" y="1413119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83" name="Rectangle 82"/>
          <p:cNvSpPr/>
          <p:nvPr/>
        </p:nvSpPr>
        <p:spPr>
          <a:xfrm rot="3710161">
            <a:off x="4185173" y="2554957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84" name="Rectangle 83"/>
          <p:cNvSpPr/>
          <p:nvPr/>
        </p:nvSpPr>
        <p:spPr>
          <a:xfrm rot="2346116">
            <a:off x="7927927" y="2325288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85" name="Rectangle 84"/>
          <p:cNvSpPr/>
          <p:nvPr/>
        </p:nvSpPr>
        <p:spPr>
          <a:xfrm rot="20817657">
            <a:off x="5452154" y="1271657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86" name="Rectangle 85"/>
          <p:cNvSpPr/>
          <p:nvPr/>
        </p:nvSpPr>
        <p:spPr>
          <a:xfrm rot="20817657">
            <a:off x="1301616" y="611345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87" name="Rectangle 86"/>
          <p:cNvSpPr/>
          <p:nvPr/>
        </p:nvSpPr>
        <p:spPr>
          <a:xfrm rot="3710161">
            <a:off x="7237342" y="650508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88" name="Rectangle 87"/>
          <p:cNvSpPr/>
          <p:nvPr/>
        </p:nvSpPr>
        <p:spPr>
          <a:xfrm>
            <a:off x="2664595" y="302357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89" name="Rectangle 88"/>
          <p:cNvSpPr/>
          <p:nvPr/>
        </p:nvSpPr>
        <p:spPr>
          <a:xfrm rot="21437265">
            <a:off x="5823548" y="-20810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90" name="Rectangle 89"/>
          <p:cNvSpPr/>
          <p:nvPr/>
        </p:nvSpPr>
        <p:spPr>
          <a:xfrm rot="20817657">
            <a:off x="1962176" y="-162272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91" name="Rectangle 90"/>
          <p:cNvSpPr/>
          <p:nvPr/>
        </p:nvSpPr>
        <p:spPr>
          <a:xfrm rot="1739269">
            <a:off x="1806838" y="2131540"/>
            <a:ext cx="17139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92" name="Rectangle 91"/>
          <p:cNvSpPr/>
          <p:nvPr/>
        </p:nvSpPr>
        <p:spPr>
          <a:xfrm rot="18611156">
            <a:off x="4885175" y="575934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93" name="Rectangle 92"/>
          <p:cNvSpPr/>
          <p:nvPr/>
        </p:nvSpPr>
        <p:spPr>
          <a:xfrm rot="3710161">
            <a:off x="6566357" y="352090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94" name="Rectangle 93"/>
          <p:cNvSpPr/>
          <p:nvPr/>
        </p:nvSpPr>
        <p:spPr>
          <a:xfrm rot="5515098">
            <a:off x="8897465" y="1392417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95" name="Rectangle 94"/>
          <p:cNvSpPr/>
          <p:nvPr/>
        </p:nvSpPr>
        <p:spPr>
          <a:xfrm>
            <a:off x="5064531" y="2449353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96" name="Rectangle 95"/>
          <p:cNvSpPr/>
          <p:nvPr/>
        </p:nvSpPr>
        <p:spPr>
          <a:xfrm rot="3710161">
            <a:off x="3540895" y="2294302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97" name="Rectangle 96"/>
          <p:cNvSpPr/>
          <p:nvPr/>
        </p:nvSpPr>
        <p:spPr>
          <a:xfrm rot="2346116">
            <a:off x="7283649" y="2064633"/>
            <a:ext cx="13051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98" name="Rectangle 97"/>
          <p:cNvSpPr/>
          <p:nvPr/>
        </p:nvSpPr>
        <p:spPr>
          <a:xfrm rot="20817657">
            <a:off x="4807876" y="1011002"/>
            <a:ext cx="1000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33" name="Rectangle 132"/>
          <p:cNvSpPr/>
          <p:nvPr/>
        </p:nvSpPr>
        <p:spPr>
          <a:xfrm>
            <a:off x="4327550" y="3609816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34" name="Rectangle 133"/>
          <p:cNvSpPr/>
          <p:nvPr/>
        </p:nvSpPr>
        <p:spPr>
          <a:xfrm rot="21437265">
            <a:off x="7536836" y="3317633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35" name="Rectangle 134"/>
          <p:cNvSpPr/>
          <p:nvPr/>
        </p:nvSpPr>
        <p:spPr>
          <a:xfrm rot="3710161">
            <a:off x="2413989" y="4457330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36" name="Rectangle 135"/>
          <p:cNvSpPr/>
          <p:nvPr/>
        </p:nvSpPr>
        <p:spPr>
          <a:xfrm rot="2346116">
            <a:off x="6152941" y="4224890"/>
            <a:ext cx="1316353" cy="7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137" name="Rectangle 136"/>
          <p:cNvSpPr/>
          <p:nvPr/>
        </p:nvSpPr>
        <p:spPr>
          <a:xfrm rot="20817657">
            <a:off x="3683481" y="3176660"/>
            <a:ext cx="1012560" cy="589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38" name="Rectangle 137"/>
          <p:cNvSpPr/>
          <p:nvPr/>
        </p:nvSpPr>
        <p:spPr>
          <a:xfrm rot="1739269">
            <a:off x="28057" y="4027896"/>
            <a:ext cx="1728623" cy="1027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139" name="Rectangle 138"/>
          <p:cNvSpPr/>
          <p:nvPr/>
        </p:nvSpPr>
        <p:spPr>
          <a:xfrm rot="5515098">
            <a:off x="1497658" y="6024045"/>
            <a:ext cx="1320772" cy="776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140" name="Rectangle 139"/>
          <p:cNvSpPr/>
          <p:nvPr/>
        </p:nvSpPr>
        <p:spPr>
          <a:xfrm rot="5515098">
            <a:off x="7118674" y="3292510"/>
            <a:ext cx="1320772" cy="776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141" name="Rectangle 140"/>
          <p:cNvSpPr/>
          <p:nvPr/>
        </p:nvSpPr>
        <p:spPr>
          <a:xfrm>
            <a:off x="3288002" y="4353661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42" name="Rectangle 141"/>
          <p:cNvSpPr/>
          <p:nvPr/>
        </p:nvSpPr>
        <p:spPr>
          <a:xfrm rot="20170287">
            <a:off x="8135832" y="4811140"/>
            <a:ext cx="1734426" cy="102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143" name="Rectangle 142"/>
          <p:cNvSpPr/>
          <p:nvPr/>
        </p:nvSpPr>
        <p:spPr>
          <a:xfrm rot="3710161">
            <a:off x="1769711" y="4196675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44" name="Rectangle 143"/>
          <p:cNvSpPr/>
          <p:nvPr/>
        </p:nvSpPr>
        <p:spPr>
          <a:xfrm rot="2346116">
            <a:off x="5508663" y="3964235"/>
            <a:ext cx="1316353" cy="7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145" name="Rectangle 144"/>
          <p:cNvSpPr/>
          <p:nvPr/>
        </p:nvSpPr>
        <p:spPr>
          <a:xfrm rot="20817657">
            <a:off x="3039203" y="2916005"/>
            <a:ext cx="1012560" cy="589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46" name="Rectangle 145"/>
          <p:cNvSpPr/>
          <p:nvPr/>
        </p:nvSpPr>
        <p:spPr>
          <a:xfrm rot="5515098">
            <a:off x="4093212" y="5234722"/>
            <a:ext cx="1320772" cy="776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147" name="Rectangle 146"/>
          <p:cNvSpPr/>
          <p:nvPr/>
        </p:nvSpPr>
        <p:spPr>
          <a:xfrm>
            <a:off x="5592675" y="4593213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48" name="Rectangle 147"/>
          <p:cNvSpPr/>
          <p:nvPr/>
        </p:nvSpPr>
        <p:spPr>
          <a:xfrm rot="20170287">
            <a:off x="2713024" y="3743766"/>
            <a:ext cx="1734426" cy="1024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149" name="Rectangle 148"/>
          <p:cNvSpPr/>
          <p:nvPr/>
        </p:nvSpPr>
        <p:spPr>
          <a:xfrm rot="2222802">
            <a:off x="5842733" y="3361686"/>
            <a:ext cx="1728623" cy="1027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50" name="Rectangle 149"/>
          <p:cNvSpPr/>
          <p:nvPr/>
        </p:nvSpPr>
        <p:spPr>
          <a:xfrm rot="21437265">
            <a:off x="8801961" y="4301030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51" name="Rectangle 150"/>
          <p:cNvSpPr/>
          <p:nvPr/>
        </p:nvSpPr>
        <p:spPr>
          <a:xfrm rot="3710161">
            <a:off x="3679114" y="5440727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52" name="Rectangle 151"/>
          <p:cNvSpPr/>
          <p:nvPr/>
        </p:nvSpPr>
        <p:spPr>
          <a:xfrm rot="2346116">
            <a:off x="7418066" y="5208287"/>
            <a:ext cx="1316353" cy="7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153" name="Rectangle 152"/>
          <p:cNvSpPr/>
          <p:nvPr/>
        </p:nvSpPr>
        <p:spPr>
          <a:xfrm rot="20817657">
            <a:off x="4948606" y="4160057"/>
            <a:ext cx="1012560" cy="589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54" name="Rectangle 153"/>
          <p:cNvSpPr/>
          <p:nvPr/>
        </p:nvSpPr>
        <p:spPr>
          <a:xfrm rot="20817657">
            <a:off x="797843" y="3497771"/>
            <a:ext cx="1320772" cy="776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155" name="Rectangle 154"/>
          <p:cNvSpPr/>
          <p:nvPr/>
        </p:nvSpPr>
        <p:spPr>
          <a:xfrm rot="3710161">
            <a:off x="6731283" y="3536278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56" name="Rectangle 155"/>
          <p:cNvSpPr/>
          <p:nvPr/>
        </p:nvSpPr>
        <p:spPr>
          <a:xfrm>
            <a:off x="2152324" y="3189326"/>
            <a:ext cx="1111027" cy="65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157" name="Rectangle 156"/>
          <p:cNvSpPr/>
          <p:nvPr/>
        </p:nvSpPr>
        <p:spPr>
          <a:xfrm rot="21437265">
            <a:off x="5311099" y="2866386"/>
            <a:ext cx="1111027" cy="654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158" name="Rectangle 157"/>
          <p:cNvSpPr/>
          <p:nvPr/>
        </p:nvSpPr>
        <p:spPr>
          <a:xfrm rot="20817657">
            <a:off x="1458552" y="2725471"/>
            <a:ext cx="1114757" cy="651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600" strike="sngStrike" dirty="0"/>
          </a:p>
        </p:txBody>
      </p:sp>
      <p:sp>
        <p:nvSpPr>
          <p:cNvPr id="159" name="Rectangle 158"/>
          <p:cNvSpPr/>
          <p:nvPr/>
        </p:nvSpPr>
        <p:spPr>
          <a:xfrm rot="1739269">
            <a:off x="1293182" y="5011293"/>
            <a:ext cx="1728623" cy="1027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6000" strike="sngStrike" dirty="0"/>
          </a:p>
        </p:txBody>
      </p:sp>
      <p:sp>
        <p:nvSpPr>
          <p:cNvPr id="160" name="Rectangle 159"/>
          <p:cNvSpPr/>
          <p:nvPr/>
        </p:nvSpPr>
        <p:spPr>
          <a:xfrm rot="18611156">
            <a:off x="4377059" y="3459242"/>
            <a:ext cx="1320772" cy="776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161" name="Rectangle 160"/>
          <p:cNvSpPr/>
          <p:nvPr/>
        </p:nvSpPr>
        <p:spPr>
          <a:xfrm rot="3710161">
            <a:off x="6060298" y="3237860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62" name="Rectangle 161"/>
          <p:cNvSpPr/>
          <p:nvPr/>
        </p:nvSpPr>
        <p:spPr>
          <a:xfrm rot="5515098">
            <a:off x="8383799" y="4275907"/>
            <a:ext cx="1320772" cy="776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163" name="Rectangle 162"/>
          <p:cNvSpPr/>
          <p:nvPr/>
        </p:nvSpPr>
        <p:spPr>
          <a:xfrm>
            <a:off x="4553127" y="5337058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64" name="Rectangle 163"/>
          <p:cNvSpPr/>
          <p:nvPr/>
        </p:nvSpPr>
        <p:spPr>
          <a:xfrm rot="3710161">
            <a:off x="3034836" y="5180072"/>
            <a:ext cx="1009172" cy="591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165" name="Rectangle 164"/>
          <p:cNvSpPr/>
          <p:nvPr/>
        </p:nvSpPr>
        <p:spPr>
          <a:xfrm rot="2346116">
            <a:off x="6773788" y="4947632"/>
            <a:ext cx="1316353" cy="7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4400" strike="sngStrike" dirty="0"/>
          </a:p>
        </p:txBody>
      </p:sp>
      <p:sp>
        <p:nvSpPr>
          <p:cNvPr id="166" name="Rectangle 165"/>
          <p:cNvSpPr/>
          <p:nvPr/>
        </p:nvSpPr>
        <p:spPr>
          <a:xfrm rot="20817657">
            <a:off x="4304328" y="3899402"/>
            <a:ext cx="1012560" cy="589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trike="sngStrike" dirty="0">
                <a:latin typeface="Batang" panose="02030600000101010101" pitchFamily="18" charset="-127"/>
                <a:ea typeface="Batang" panose="02030600000101010101" pitchFamily="18" charset="-127"/>
              </a:rPr>
              <a:t>hum</a:t>
            </a:r>
            <a:endParaRPr lang="en-US" sz="3200" strike="sngStrike" dirty="0"/>
          </a:p>
        </p:txBody>
      </p:sp>
      <p:sp>
        <p:nvSpPr>
          <p:cNvPr id="4" name="TextBox 3"/>
          <p:cNvSpPr txBox="1"/>
          <p:nvPr/>
        </p:nvSpPr>
        <p:spPr>
          <a:xfrm>
            <a:off x="2939350" y="1334181"/>
            <a:ext cx="758855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>
                <a:solidFill>
                  <a:srgbClr val="C00000"/>
                </a:solidFill>
                <a:latin typeface="Andalus" panose="02020603050405020304" pitchFamily="18" charset="-78"/>
                <a:ea typeface="Batang" panose="02030600000101010101" pitchFamily="18" charset="-127"/>
                <a:cs typeface="Andalus" panose="02020603050405020304" pitchFamily="18" charset="-78"/>
              </a:rPr>
              <a:t>NO!</a:t>
            </a:r>
            <a:endParaRPr lang="en-US" sz="3200" b="1" dirty="0">
              <a:solidFill>
                <a:srgbClr val="C00000"/>
              </a:solidFill>
              <a:latin typeface="Andalus" panose="02020603050405020304" pitchFamily="18" charset="-78"/>
              <a:ea typeface="Batang" panose="02030600000101010101" pitchFamily="18" charset="-127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480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B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818866" y="1991057"/>
            <a:ext cx="11122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Whenever I tell someone where I live and they say, ”Omg that’s so far!” 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I’m like, “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Calm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down</a:t>
            </a:r>
            <a:r>
              <a:rPr lang="en-US" sz="2400" dirty="0">
                <a:latin typeface="Century Gothic" panose="020B0502020202020204" pitchFamily="34" charset="0"/>
              </a:rPr>
              <a:t> I’m not inviting you over.”</a:t>
            </a:r>
          </a:p>
        </p:txBody>
      </p:sp>
    </p:spTree>
    <p:extLst>
      <p:ext uri="{BB962C8B-B14F-4D97-AF65-F5344CB8AC3E}">
        <p14:creationId xmlns:p14="http://schemas.microsoft.com/office/powerpoint/2010/main" val="3113341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B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76" y="2757473"/>
            <a:ext cx="5254389" cy="32169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8866" y="1160060"/>
            <a:ext cx="11122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Whenever I tell someone where I live and they say, ”Omg that’s so far!” 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I’m like, “Calm down I’m not inviting you over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r>
              <a:rPr lang="en-US" sz="2400" dirty="0">
                <a:latin typeface="Century Gothic" panose="020B0502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76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A29C6B-6674-5645-B0A1-B47EB403CF42}"/>
              </a:ext>
            </a:extLst>
          </p:cNvPr>
          <p:cNvSpPr/>
          <p:nvPr/>
        </p:nvSpPr>
        <p:spPr>
          <a:xfrm>
            <a:off x="801278" y="527901"/>
            <a:ext cx="2620652" cy="471340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830F-F9FA-8B42-A5B3-7F7EEB1C06E1}"/>
              </a:ext>
            </a:extLst>
          </p:cNvPr>
          <p:cNvSpPr txBox="1"/>
          <p:nvPr/>
        </p:nvSpPr>
        <p:spPr>
          <a:xfrm>
            <a:off x="4282827" y="1164110"/>
            <a:ext cx="6964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My friend has 6 locks on her door.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She said her theory is to only lock 3.</a:t>
            </a:r>
          </a:p>
          <a:p>
            <a:pPr algn="ctr"/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That way if a thief tries to pick the locks,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he’ll always be locking 3 of them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no matter how he does it.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C720C3-1064-A942-B435-B8456A363877}"/>
              </a:ext>
            </a:extLst>
          </p:cNvPr>
          <p:cNvSpPr/>
          <p:nvPr/>
        </p:nvSpPr>
        <p:spPr>
          <a:xfrm>
            <a:off x="2822222" y="2579802"/>
            <a:ext cx="316089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CAC1DD-71B8-B948-B117-5664FBE3C0D9}"/>
              </a:ext>
            </a:extLst>
          </p:cNvPr>
          <p:cNvSpPr/>
          <p:nvPr/>
        </p:nvSpPr>
        <p:spPr>
          <a:xfrm rot="5400000">
            <a:off x="3514482" y="1332553"/>
            <a:ext cx="347133" cy="347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ecision 8">
            <a:extLst>
              <a:ext uri="{FF2B5EF4-FFF2-40B4-BE49-F238E27FC236}">
                <a16:creationId xmlns:a16="http://schemas.microsoft.com/office/drawing/2014/main" id="{7F02513B-0432-F540-A0BE-926A83F5F9E2}"/>
              </a:ext>
            </a:extLst>
          </p:cNvPr>
          <p:cNvSpPr/>
          <p:nvPr/>
        </p:nvSpPr>
        <p:spPr>
          <a:xfrm rot="5400000">
            <a:off x="3609142" y="1359218"/>
            <a:ext cx="157812" cy="293802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2B5C3A-1668-8943-A89E-1B46B2C52809}"/>
              </a:ext>
            </a:extLst>
          </p:cNvPr>
          <p:cNvSpPr/>
          <p:nvPr/>
        </p:nvSpPr>
        <p:spPr>
          <a:xfrm rot="5400000">
            <a:off x="3514482" y="1913874"/>
            <a:ext cx="347133" cy="347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ecision 10">
            <a:extLst>
              <a:ext uri="{FF2B5EF4-FFF2-40B4-BE49-F238E27FC236}">
                <a16:creationId xmlns:a16="http://schemas.microsoft.com/office/drawing/2014/main" id="{053BF2A8-4573-EB4E-816D-F202FC3F7E8A}"/>
              </a:ext>
            </a:extLst>
          </p:cNvPr>
          <p:cNvSpPr/>
          <p:nvPr/>
        </p:nvSpPr>
        <p:spPr>
          <a:xfrm rot="5400000">
            <a:off x="3609142" y="1940539"/>
            <a:ext cx="157812" cy="293802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441228-183E-DB48-A47C-7AD73B1D937A}"/>
              </a:ext>
            </a:extLst>
          </p:cNvPr>
          <p:cNvSpPr/>
          <p:nvPr/>
        </p:nvSpPr>
        <p:spPr>
          <a:xfrm>
            <a:off x="3514482" y="2495195"/>
            <a:ext cx="347133" cy="347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ecision 12">
            <a:extLst>
              <a:ext uri="{FF2B5EF4-FFF2-40B4-BE49-F238E27FC236}">
                <a16:creationId xmlns:a16="http://schemas.microsoft.com/office/drawing/2014/main" id="{E1664962-19F9-2549-B3F2-28A211AC769D}"/>
              </a:ext>
            </a:extLst>
          </p:cNvPr>
          <p:cNvSpPr/>
          <p:nvPr/>
        </p:nvSpPr>
        <p:spPr>
          <a:xfrm>
            <a:off x="3609142" y="2521860"/>
            <a:ext cx="157812" cy="293802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D38A33-E5B1-4E41-9B6D-5763A33BF43C}"/>
              </a:ext>
            </a:extLst>
          </p:cNvPr>
          <p:cNvSpPr/>
          <p:nvPr/>
        </p:nvSpPr>
        <p:spPr>
          <a:xfrm rot="5400000">
            <a:off x="3514482" y="3049851"/>
            <a:ext cx="347133" cy="347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ecision 14">
            <a:extLst>
              <a:ext uri="{FF2B5EF4-FFF2-40B4-BE49-F238E27FC236}">
                <a16:creationId xmlns:a16="http://schemas.microsoft.com/office/drawing/2014/main" id="{AC6DCC6A-32BB-EE41-885F-A85003C7D3CE}"/>
              </a:ext>
            </a:extLst>
          </p:cNvPr>
          <p:cNvSpPr/>
          <p:nvPr/>
        </p:nvSpPr>
        <p:spPr>
          <a:xfrm rot="5400000">
            <a:off x="3609142" y="3076516"/>
            <a:ext cx="157812" cy="293802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61A65C2-1BA8-6047-845A-C9DF0A146EE1}"/>
              </a:ext>
            </a:extLst>
          </p:cNvPr>
          <p:cNvSpPr/>
          <p:nvPr/>
        </p:nvSpPr>
        <p:spPr>
          <a:xfrm>
            <a:off x="3514482" y="3577842"/>
            <a:ext cx="347133" cy="3471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ecision 16">
            <a:extLst>
              <a:ext uri="{FF2B5EF4-FFF2-40B4-BE49-F238E27FC236}">
                <a16:creationId xmlns:a16="http://schemas.microsoft.com/office/drawing/2014/main" id="{B96BFB76-3B60-4F41-8A5B-E76690E70761}"/>
              </a:ext>
            </a:extLst>
          </p:cNvPr>
          <p:cNvSpPr/>
          <p:nvPr/>
        </p:nvSpPr>
        <p:spPr>
          <a:xfrm>
            <a:off x="3609142" y="3604507"/>
            <a:ext cx="157812" cy="293802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EDC69E-D1F8-1849-A99A-71B951444302}"/>
              </a:ext>
            </a:extLst>
          </p:cNvPr>
          <p:cNvSpPr/>
          <p:nvPr/>
        </p:nvSpPr>
        <p:spPr>
          <a:xfrm>
            <a:off x="1471029" y="985715"/>
            <a:ext cx="1354233" cy="1358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6D1455-48E2-1349-AEDC-6C7B4AEDA65E}"/>
              </a:ext>
            </a:extLst>
          </p:cNvPr>
          <p:cNvSpPr/>
          <p:nvPr/>
        </p:nvSpPr>
        <p:spPr>
          <a:xfrm>
            <a:off x="801278" y="527901"/>
            <a:ext cx="2620652" cy="4713402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F37926-468C-A84B-B9D1-D2DB21489844}"/>
              </a:ext>
            </a:extLst>
          </p:cNvPr>
          <p:cNvSpPr/>
          <p:nvPr/>
        </p:nvSpPr>
        <p:spPr>
          <a:xfrm>
            <a:off x="2977272" y="2579802"/>
            <a:ext cx="316089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5D5175-5A48-BA4F-9549-132430541FD3}"/>
              </a:ext>
            </a:extLst>
          </p:cNvPr>
          <p:cNvSpPr/>
          <p:nvPr/>
        </p:nvSpPr>
        <p:spPr>
          <a:xfrm>
            <a:off x="1318629" y="833314"/>
            <a:ext cx="1661637" cy="17464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9B09C4-5121-A74F-B1B4-8826ED0D88FF}"/>
              </a:ext>
            </a:extLst>
          </p:cNvPr>
          <p:cNvSpPr/>
          <p:nvPr/>
        </p:nvSpPr>
        <p:spPr>
          <a:xfrm>
            <a:off x="1318629" y="3223417"/>
            <a:ext cx="1661637" cy="163941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F34515-A003-2347-AB7D-25283DABAAFE}"/>
              </a:ext>
            </a:extLst>
          </p:cNvPr>
          <p:cNvSpPr/>
          <p:nvPr/>
        </p:nvSpPr>
        <p:spPr>
          <a:xfrm>
            <a:off x="1471029" y="985715"/>
            <a:ext cx="1354233" cy="14870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844770-4D32-774B-96A4-E7B663F234B6}"/>
              </a:ext>
            </a:extLst>
          </p:cNvPr>
          <p:cNvSpPr/>
          <p:nvPr/>
        </p:nvSpPr>
        <p:spPr>
          <a:xfrm>
            <a:off x="1471029" y="3363672"/>
            <a:ext cx="1354233" cy="1358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7995" y="1395483"/>
            <a:ext cx="6388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“It’s the </a:t>
            </a:r>
            <a:r>
              <a:rPr lang="en-US" dirty="0">
                <a:solidFill>
                  <a:srgbClr val="F494EF"/>
                </a:solidFill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inside </a:t>
            </a:r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that matters, not outside.” </a:t>
            </a:r>
          </a:p>
        </p:txBody>
      </p:sp>
    </p:spTree>
    <p:extLst>
      <p:ext uri="{BB962C8B-B14F-4D97-AF65-F5344CB8AC3E}">
        <p14:creationId xmlns:p14="http://schemas.microsoft.com/office/powerpoint/2010/main" val="348575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7995" y="1395483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“It’s the inside that matters, not outside”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21931" y="1784149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“Really? Give me an </a:t>
            </a:r>
            <a:r>
              <a:rPr lang="en-US" dirty="0">
                <a:solidFill>
                  <a:srgbClr val="F494EF"/>
                </a:solidFill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example</a:t>
            </a:r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358089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7995" y="1395483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“It’s the inside that matters, not outside”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21931" y="1784149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“Really? Give me an example.”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938" y="2178011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“Refrigerator</a:t>
            </a:r>
            <a:r>
              <a:rPr lang="en-US" dirty="0">
                <a:solidFill>
                  <a:srgbClr val="F494EF"/>
                </a:solidFill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03745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7995" y="1395483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“It’s the inside that matters, not outside”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21931" y="1784149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“Really? Give me an example.”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938" y="217281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“Refrigerator”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6938" y="2561481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“Makes </a:t>
            </a:r>
            <a:r>
              <a:rPr lang="en-US" dirty="0">
                <a:solidFill>
                  <a:srgbClr val="F494EF"/>
                </a:solidFill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sense</a:t>
            </a:r>
            <a:r>
              <a:rPr lang="en-US" dirty="0">
                <a:latin typeface="Courier New" panose="02070309020205020404" pitchFamily="49" charset="0"/>
                <a:ea typeface="BatangChe" panose="02030609000101010101" pitchFamily="49" charset="-127"/>
                <a:cs typeface="Courier New" panose="02070309020205020404" pitchFamily="49" charset="0"/>
              </a:rPr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332367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1" y="545911"/>
            <a:ext cx="3971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Are you cold?</a:t>
            </a:r>
          </a:p>
        </p:txBody>
      </p:sp>
    </p:spTree>
    <p:extLst>
      <p:ext uri="{BB962C8B-B14F-4D97-AF65-F5344CB8AC3E}">
        <p14:creationId xmlns:p14="http://schemas.microsoft.com/office/powerpoint/2010/main" val="1168625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1" y="545911"/>
            <a:ext cx="3971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Are you cold?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9777" y="1791587"/>
            <a:ext cx="47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gency FB" panose="020B0503020202020204" pitchFamily="34" charset="0"/>
              </a:rPr>
              <a:t>Come sit in the corner</a:t>
            </a:r>
          </a:p>
        </p:txBody>
      </p:sp>
    </p:spTree>
    <p:extLst>
      <p:ext uri="{BB962C8B-B14F-4D97-AF65-F5344CB8AC3E}">
        <p14:creationId xmlns:p14="http://schemas.microsoft.com/office/powerpoint/2010/main" val="3722467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1" y="545911"/>
            <a:ext cx="3971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Are you cold?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9777" y="1791587"/>
            <a:ext cx="47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gency FB" panose="020B0503020202020204" pitchFamily="34" charset="0"/>
              </a:rPr>
              <a:t>Come sit in the corner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342" y="5907065"/>
            <a:ext cx="156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60805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1" y="545911"/>
            <a:ext cx="3971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Are you cold?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9777" y="1791587"/>
            <a:ext cx="47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gency FB" panose="020B0503020202020204" pitchFamily="34" charset="0"/>
              </a:rPr>
              <a:t>Come sit in the corner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342" y="5907065"/>
            <a:ext cx="156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0611" y="2992022"/>
            <a:ext cx="304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It’s 90 degrees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29665" y="3843070"/>
            <a:ext cx="0" cy="1064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76515" y="4907596"/>
            <a:ext cx="1053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781734" y="4702881"/>
            <a:ext cx="245660" cy="204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5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091" y="545911"/>
            <a:ext cx="3971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Are you cold?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9777" y="1791587"/>
            <a:ext cx="47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gency FB" panose="020B0503020202020204" pitchFamily="34" charset="0"/>
              </a:rPr>
              <a:t>Come sit in the corner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342" y="5907065"/>
            <a:ext cx="156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0611" y="2992022"/>
            <a:ext cx="304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It’s a 90 degree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29665" y="3843070"/>
            <a:ext cx="0" cy="1064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76515" y="4907596"/>
            <a:ext cx="1053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781734" y="4702881"/>
            <a:ext cx="245660" cy="2047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59826" y="5728407"/>
            <a:ext cx="304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7364"/>
                </a:solidFill>
                <a:latin typeface="Agency FB" panose="020B0503020202020204" pitchFamily="34" charset="0"/>
              </a:rPr>
              <a:t>That’s a cute joke.</a:t>
            </a:r>
          </a:p>
        </p:txBody>
      </p:sp>
    </p:spTree>
    <p:extLst>
      <p:ext uri="{BB962C8B-B14F-4D97-AF65-F5344CB8AC3E}">
        <p14:creationId xmlns:p14="http://schemas.microsoft.com/office/powerpoint/2010/main" val="772900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A29C6B-6674-5645-B0A1-B47EB403CF42}"/>
              </a:ext>
            </a:extLst>
          </p:cNvPr>
          <p:cNvSpPr/>
          <p:nvPr/>
        </p:nvSpPr>
        <p:spPr>
          <a:xfrm>
            <a:off x="1511896" y="910038"/>
            <a:ext cx="2620652" cy="4713402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C720C3-1064-A942-B435-B8456A363877}"/>
              </a:ext>
            </a:extLst>
          </p:cNvPr>
          <p:cNvSpPr/>
          <p:nvPr/>
        </p:nvSpPr>
        <p:spPr>
          <a:xfrm>
            <a:off x="3532840" y="2657139"/>
            <a:ext cx="316089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111F5-79E8-674B-8882-441EAB5F07F8}"/>
              </a:ext>
            </a:extLst>
          </p:cNvPr>
          <p:cNvSpPr txBox="1"/>
          <p:nvPr/>
        </p:nvSpPr>
        <p:spPr>
          <a:xfrm>
            <a:off x="1309511" y="1128889"/>
            <a:ext cx="9749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a creep wants your number give him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866-740-4531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3921D-177A-DF41-88A5-8B8F88C9FA22}"/>
              </a:ext>
            </a:extLst>
          </p:cNvPr>
          <p:cNvSpPr/>
          <p:nvPr/>
        </p:nvSpPr>
        <p:spPr>
          <a:xfrm>
            <a:off x="553628" y="4380820"/>
            <a:ext cx="1218022" cy="1867580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469A75-B2B5-EE4E-86C8-1D401E0BEAA4}"/>
              </a:ext>
            </a:extLst>
          </p:cNvPr>
          <p:cNvSpPr/>
          <p:nvPr/>
        </p:nvSpPr>
        <p:spPr>
          <a:xfrm>
            <a:off x="1502859" y="5226912"/>
            <a:ext cx="138882" cy="1144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AE0AB-1E98-4041-A686-EFBEF2026D25}"/>
              </a:ext>
            </a:extLst>
          </p:cNvPr>
          <p:cNvSpPr/>
          <p:nvPr/>
        </p:nvSpPr>
        <p:spPr>
          <a:xfrm>
            <a:off x="800331" y="4610236"/>
            <a:ext cx="733194" cy="5682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8CA81-7F8A-4A4A-8B1C-971B17D46A52}"/>
              </a:ext>
            </a:extLst>
          </p:cNvPr>
          <p:cNvSpPr/>
          <p:nvPr/>
        </p:nvSpPr>
        <p:spPr>
          <a:xfrm>
            <a:off x="874217" y="4656251"/>
            <a:ext cx="576844" cy="4762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79EBC3-9007-8144-A48A-3348FFF17EA4}"/>
              </a:ext>
            </a:extLst>
          </p:cNvPr>
          <p:cNvSpPr/>
          <p:nvPr/>
        </p:nvSpPr>
        <p:spPr>
          <a:xfrm>
            <a:off x="800331" y="5429318"/>
            <a:ext cx="733194" cy="5682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3AF59-CD98-F04A-AD4C-20B00D25D3F2}"/>
              </a:ext>
            </a:extLst>
          </p:cNvPr>
          <p:cNvSpPr/>
          <p:nvPr/>
        </p:nvSpPr>
        <p:spPr>
          <a:xfrm>
            <a:off x="874217" y="5475333"/>
            <a:ext cx="576844" cy="4762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51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A29C6B-6674-5645-B0A1-B47EB403CF42}"/>
              </a:ext>
            </a:extLst>
          </p:cNvPr>
          <p:cNvSpPr/>
          <p:nvPr/>
        </p:nvSpPr>
        <p:spPr>
          <a:xfrm>
            <a:off x="1511896" y="910038"/>
            <a:ext cx="2620652" cy="4713402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C720C3-1064-A942-B435-B8456A363877}"/>
              </a:ext>
            </a:extLst>
          </p:cNvPr>
          <p:cNvSpPr/>
          <p:nvPr/>
        </p:nvSpPr>
        <p:spPr>
          <a:xfrm>
            <a:off x="3532840" y="2657139"/>
            <a:ext cx="316089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31056" y="1814551"/>
            <a:ext cx="7439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Fastest way to mess up someone’s knock-knock joke?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73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B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A29C6B-6674-5645-B0A1-B47EB403CF42}"/>
              </a:ext>
            </a:extLst>
          </p:cNvPr>
          <p:cNvSpPr/>
          <p:nvPr/>
        </p:nvSpPr>
        <p:spPr>
          <a:xfrm>
            <a:off x="1511896" y="910038"/>
            <a:ext cx="2620652" cy="4713402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C720C3-1064-A942-B435-B8456A363877}"/>
              </a:ext>
            </a:extLst>
          </p:cNvPr>
          <p:cNvSpPr/>
          <p:nvPr/>
        </p:nvSpPr>
        <p:spPr>
          <a:xfrm>
            <a:off x="3532840" y="2657139"/>
            <a:ext cx="316089" cy="30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31056" y="1814551"/>
            <a:ext cx="7439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Fastest way to mess up someone’s knock-knock joke?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9862238">
            <a:off x="2668526" y="3778500"/>
            <a:ext cx="33265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ook Antiqua" panose="02040602050305030304" pitchFamily="18" charset="0"/>
                <a:cs typeface="Courier New" panose="02070309020205020404" pitchFamily="49" charset="0"/>
              </a:rPr>
              <a:t>“It’s open!”</a:t>
            </a:r>
          </a:p>
          <a:p>
            <a:endParaRPr lang="en-U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83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E6D58-2FA0-0942-A8DA-324DFE65D2E8}"/>
              </a:ext>
            </a:extLst>
          </p:cNvPr>
          <p:cNvSpPr txBox="1"/>
          <p:nvPr/>
        </p:nvSpPr>
        <p:spPr>
          <a:xfrm>
            <a:off x="782425" y="527901"/>
            <a:ext cx="10256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friend has 6 locks on her door. She said her theory is to only lock 3. That way, if a thief tries to pick the locks, he’ll always be locking 3 of them no matter how he does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creep wants your number give him 866-740-4531. This number responds with “I am Groot”.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 took an arrow in the knee” is an old Norse slang for getting married. That’s why guys get down on one knee to propose - mind blown.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Neil Armstrong was the first person to land on the moon. ‘Neil A’ backwards is “Alien”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closest I get to a spa day is when the steam from the dishwasher smacks me in the 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you know? The ocean gets its saltiness from tears of misunderstood sharks who just want to cuddle. Hug 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impossible to hum while plugging your nose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Whenever I tell someone where I live and they say, ”omg that’s so far” I’m like, “calm down I’m not inviting you over.”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“It’s the inside that matters, not outside” “Really? Give me and example” “Refrigerator” “Makes sense”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you cold? Come sit in the corner… it’s 90 degrees….that’s a cute joke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Fastest way to mess up someone’s knock knock joke? “It’s open!”</a:t>
            </a:r>
          </a:p>
        </p:txBody>
      </p:sp>
    </p:spTree>
    <p:extLst>
      <p:ext uri="{BB962C8B-B14F-4D97-AF65-F5344CB8AC3E}">
        <p14:creationId xmlns:p14="http://schemas.microsoft.com/office/powerpoint/2010/main" val="391224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C79E38-D2E6-8F46-A4E4-22000938561A}"/>
              </a:ext>
            </a:extLst>
          </p:cNvPr>
          <p:cNvSpPr/>
          <p:nvPr/>
        </p:nvSpPr>
        <p:spPr>
          <a:xfrm>
            <a:off x="4718755" y="3307644"/>
            <a:ext cx="824089" cy="11740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53ED8E-8572-A04E-B464-92CCA57B1F61}"/>
              </a:ext>
            </a:extLst>
          </p:cNvPr>
          <p:cNvSpPr/>
          <p:nvPr/>
        </p:nvSpPr>
        <p:spPr>
          <a:xfrm>
            <a:off x="4839594" y="3392311"/>
            <a:ext cx="582409" cy="829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963BE2-8EA1-D34E-B876-8FF2DA3C4A32}"/>
              </a:ext>
            </a:extLst>
          </p:cNvPr>
          <p:cNvSpPr/>
          <p:nvPr/>
        </p:nvSpPr>
        <p:spPr>
          <a:xfrm>
            <a:off x="5046131" y="4267199"/>
            <a:ext cx="169333" cy="169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11F5-79E8-674B-8882-441EAB5F07F8}"/>
              </a:ext>
            </a:extLst>
          </p:cNvPr>
          <p:cNvSpPr txBox="1"/>
          <p:nvPr/>
        </p:nvSpPr>
        <p:spPr>
          <a:xfrm>
            <a:off x="1309511" y="1128889"/>
            <a:ext cx="9749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a creep wants your number give him 866-740-4531.</a:t>
            </a:r>
          </a:p>
        </p:txBody>
      </p:sp>
    </p:spTree>
    <p:extLst>
      <p:ext uri="{BB962C8B-B14F-4D97-AF65-F5344CB8AC3E}">
        <p14:creationId xmlns:p14="http://schemas.microsoft.com/office/powerpoint/2010/main" val="2921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BE9F299-3329-8B4E-911E-0192ECEBDAFD}"/>
              </a:ext>
            </a:extLst>
          </p:cNvPr>
          <p:cNvSpPr/>
          <p:nvPr/>
        </p:nvSpPr>
        <p:spPr>
          <a:xfrm>
            <a:off x="4718755" y="3307644"/>
            <a:ext cx="824089" cy="11740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6FE491-FABF-154C-95A8-FFF3F34016F5}"/>
              </a:ext>
            </a:extLst>
          </p:cNvPr>
          <p:cNvSpPr/>
          <p:nvPr/>
        </p:nvSpPr>
        <p:spPr>
          <a:xfrm>
            <a:off x="4839594" y="3392311"/>
            <a:ext cx="582409" cy="829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FAAAF0-28E1-CB47-B02A-E8BC8203D330}"/>
              </a:ext>
            </a:extLst>
          </p:cNvPr>
          <p:cNvSpPr/>
          <p:nvPr/>
        </p:nvSpPr>
        <p:spPr>
          <a:xfrm>
            <a:off x="5046131" y="4267199"/>
            <a:ext cx="169333" cy="1693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014F0FA2-2262-FC42-A8BE-3955FD99CE23}"/>
              </a:ext>
            </a:extLst>
          </p:cNvPr>
          <p:cNvSpPr/>
          <p:nvPr/>
        </p:nvSpPr>
        <p:spPr>
          <a:xfrm rot="2155145">
            <a:off x="5384032" y="3204698"/>
            <a:ext cx="388685" cy="18909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B59F99B0-5364-8F44-8B13-AEF510CD14F8}"/>
              </a:ext>
            </a:extLst>
          </p:cNvPr>
          <p:cNvSpPr/>
          <p:nvPr/>
        </p:nvSpPr>
        <p:spPr>
          <a:xfrm rot="2164345">
            <a:off x="5411329" y="3089610"/>
            <a:ext cx="504707" cy="24553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08BD9DC2-72E9-5A4B-BCEC-6F75FF2D7E04}"/>
              </a:ext>
            </a:extLst>
          </p:cNvPr>
          <p:cNvSpPr/>
          <p:nvPr/>
        </p:nvSpPr>
        <p:spPr>
          <a:xfrm rot="2223793">
            <a:off x="5386682" y="2935671"/>
            <a:ext cx="711202" cy="34599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B3BB6-64DE-7D44-B825-BC2860CAC69B}"/>
              </a:ext>
            </a:extLst>
          </p:cNvPr>
          <p:cNvSpPr txBox="1"/>
          <p:nvPr/>
        </p:nvSpPr>
        <p:spPr>
          <a:xfrm>
            <a:off x="4572216" y="3556920"/>
            <a:ext cx="111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“I am </a:t>
            </a:r>
          </a:p>
          <a:p>
            <a:pPr algn="ctr"/>
            <a:r>
              <a:rPr lang="en-US" sz="1200" dirty="0"/>
              <a:t>Groot”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111F5-79E8-674B-8882-441EAB5F07F8}"/>
              </a:ext>
            </a:extLst>
          </p:cNvPr>
          <p:cNvSpPr txBox="1"/>
          <p:nvPr/>
        </p:nvSpPr>
        <p:spPr>
          <a:xfrm>
            <a:off x="1309511" y="1128889"/>
            <a:ext cx="9749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a creep wants your number give him 866-740-4531.</a:t>
            </a:r>
          </a:p>
        </p:txBody>
      </p:sp>
    </p:spTree>
    <p:extLst>
      <p:ext uri="{BB962C8B-B14F-4D97-AF65-F5344CB8AC3E}">
        <p14:creationId xmlns:p14="http://schemas.microsoft.com/office/powerpoint/2010/main" val="216070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F411D5-06B7-8347-A6C4-856B5282559A}"/>
              </a:ext>
            </a:extLst>
          </p:cNvPr>
          <p:cNvSpPr/>
          <p:nvPr/>
        </p:nvSpPr>
        <p:spPr>
          <a:xfrm>
            <a:off x="1727201" y="878890"/>
            <a:ext cx="8974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“I took an arrow in the knee” is an old Norse slang for getting married. That’s why guys get down on one knee to propose.</a:t>
            </a:r>
          </a:p>
        </p:txBody>
      </p:sp>
      <p:sp>
        <p:nvSpPr>
          <p:cNvPr id="2" name="Oval 1"/>
          <p:cNvSpPr/>
          <p:nvPr/>
        </p:nvSpPr>
        <p:spPr>
          <a:xfrm>
            <a:off x="8366078" y="3029803"/>
            <a:ext cx="614149" cy="6141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693624" y="3643952"/>
            <a:ext cx="0" cy="6687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02471" y="3782704"/>
            <a:ext cx="291153" cy="16945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693624" y="3782704"/>
            <a:ext cx="291153" cy="1387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436328" y="4313645"/>
            <a:ext cx="270681" cy="150125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07009" y="4313645"/>
            <a:ext cx="235426" cy="2661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4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F411D5-06B7-8347-A6C4-856B5282559A}"/>
              </a:ext>
            </a:extLst>
          </p:cNvPr>
          <p:cNvSpPr/>
          <p:nvPr/>
        </p:nvSpPr>
        <p:spPr>
          <a:xfrm>
            <a:off x="1727201" y="878890"/>
            <a:ext cx="8974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“I took an arrow in the knee” is an old Norse slang for getting married. That’s why guys get down on one knee to </a:t>
            </a:r>
            <a:r>
              <a:rPr lang="en-US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propose</a:t>
            </a: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  <p:sp>
        <p:nvSpPr>
          <p:cNvPr id="5" name="Oval 4"/>
          <p:cNvSpPr/>
          <p:nvPr/>
        </p:nvSpPr>
        <p:spPr>
          <a:xfrm>
            <a:off x="8366078" y="3029803"/>
            <a:ext cx="614149" cy="6141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693624" y="3643952"/>
            <a:ext cx="0" cy="6687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402471" y="3782704"/>
            <a:ext cx="291153" cy="16945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93624" y="3782704"/>
            <a:ext cx="291153" cy="1387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436328" y="4313645"/>
            <a:ext cx="270681" cy="1501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07009" y="4313645"/>
            <a:ext cx="235426" cy="2661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3454" y="4336058"/>
            <a:ext cx="667225" cy="4201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405012" y="4575529"/>
            <a:ext cx="61578" cy="1807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249074" y="4756283"/>
            <a:ext cx="217516" cy="88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814431" y="4262521"/>
            <a:ext cx="40819" cy="104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862065" y="4283854"/>
            <a:ext cx="40819" cy="104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737761" y="4371541"/>
            <a:ext cx="117482" cy="236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782203" y="4400398"/>
            <a:ext cx="117482" cy="236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00672" y="3980484"/>
            <a:ext cx="667225" cy="4201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8502230" y="4219955"/>
            <a:ext cx="61578" cy="1807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346292" y="4400709"/>
            <a:ext cx="217516" cy="88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7911649" y="3906947"/>
            <a:ext cx="40819" cy="104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7959283" y="3928280"/>
            <a:ext cx="40819" cy="104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34979" y="4015967"/>
            <a:ext cx="117482" cy="236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879421" y="4044824"/>
            <a:ext cx="117482" cy="236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9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6766" y="1184833"/>
            <a:ext cx="9134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Neil Armstrong was the first person to land on the moon. </a:t>
            </a:r>
          </a:p>
          <a:p>
            <a:pPr algn="ctr"/>
            <a:r>
              <a:rPr lang="en-US" sz="2400" dirty="0">
                <a:latin typeface="Eras Demi ITC" panose="020B0805030504020804" pitchFamily="34" charset="0"/>
              </a:rPr>
              <a:t>‘Neil A’ backwards is…</a:t>
            </a:r>
          </a:p>
          <a:p>
            <a:pPr algn="ctr"/>
            <a:endParaRPr lang="en-US" sz="2400" dirty="0">
              <a:latin typeface="Eras Demi ITC" panose="020B0805030504020804" pitchFamily="34" charset="0"/>
            </a:endParaRPr>
          </a:p>
          <a:p>
            <a:pPr algn="ctr"/>
            <a:endParaRPr lang="en-US" sz="2400" dirty="0">
              <a:latin typeface="Eras Demi ITC" panose="020B08050305040208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9474" y="3169405"/>
            <a:ext cx="45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ras Demi ITC" panose="020B0805030504020804" pitchFamily="34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7100" y="3336381"/>
            <a:ext cx="45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ras Demi ITC" panose="020B0805030504020804" pitchFamily="34" charset="0"/>
              </a:rPr>
              <a:t>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378" y="3304623"/>
            <a:ext cx="45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ras Demi ITC" panose="020B0805030504020804" pitchFamily="34" charset="0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9538" y="3296952"/>
            <a:ext cx="45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ras Demi ITC" panose="020B0805030504020804" pitchFamily="34" charset="0"/>
              </a:rPr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8368" y="3082045"/>
            <a:ext cx="45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ras Demi ITC" panose="020B08050305040208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4283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6766" y="836392"/>
            <a:ext cx="9134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ras Demi ITC" panose="020B0805030504020804" pitchFamily="34" charset="0"/>
              </a:rPr>
              <a:t>Neil Armstrong was the first person to land on the moon. </a:t>
            </a:r>
          </a:p>
          <a:p>
            <a:pPr algn="ctr"/>
            <a:r>
              <a:rPr lang="en-US" sz="2400" dirty="0">
                <a:latin typeface="Eras Demi ITC" panose="020B0805030504020804" pitchFamily="34" charset="0"/>
              </a:rPr>
              <a:t>‘Neil A’ backwards is…</a:t>
            </a:r>
          </a:p>
          <a:p>
            <a:pPr algn="ctr"/>
            <a:endParaRPr lang="en-US" sz="2400" dirty="0">
              <a:latin typeface="Eras Demi ITC" panose="020B0805030504020804" pitchFamily="34" charset="0"/>
            </a:endParaRPr>
          </a:p>
          <a:p>
            <a:pPr algn="ctr"/>
            <a:endParaRPr lang="en-US" sz="2400" dirty="0">
              <a:latin typeface="Eras Demi ITC" panose="020B08050305040208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371463" y="3042196"/>
            <a:ext cx="269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ras Demi ITC" panose="020B0805030504020804" pitchFamily="34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0015" y="3042195"/>
            <a:ext cx="45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ras Demi ITC" panose="020B0805030504020804" pitchFamily="34" charset="0"/>
              </a:rPr>
              <a:t>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4290" y="3023992"/>
            <a:ext cx="45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ras Demi ITC" panose="020B0805030504020804" pitchFamily="34" charset="0"/>
              </a:rPr>
              <a:t>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621" y="3024919"/>
            <a:ext cx="45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ras Demi ITC" panose="020B0805030504020804" pitchFamily="34" charset="0"/>
              </a:rPr>
              <a:t>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4806" y="3042196"/>
            <a:ext cx="45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Eras Demi ITC" panose="020B08050305040208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2443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1010</Words>
  <Application>Microsoft Macintosh PowerPoint</Application>
  <PresentationFormat>Widescreen</PresentationFormat>
  <Paragraphs>270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Batang</vt:lpstr>
      <vt:lpstr>BatangChe</vt:lpstr>
      <vt:lpstr>Agency FB</vt:lpstr>
      <vt:lpstr>Andalus</vt:lpstr>
      <vt:lpstr>Arial</vt:lpstr>
      <vt:lpstr>Book Antiqua</vt:lpstr>
      <vt:lpstr>Bookman Old Style</vt:lpstr>
      <vt:lpstr>Calibri</vt:lpstr>
      <vt:lpstr>Calibri Light</vt:lpstr>
      <vt:lpstr>Century Gothic</vt:lpstr>
      <vt:lpstr>Courier New</vt:lpstr>
      <vt:lpstr>Eras Demi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2018-11-21T19:03:39Z</dcterms:created>
  <dcterms:modified xsi:type="dcterms:W3CDTF">2018-11-26T19:42:18Z</dcterms:modified>
</cp:coreProperties>
</file>