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61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3DA79-C224-481C-8B7E-D529890780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2F5762-44E5-4104-B98F-7D4267FC9BF3}">
      <dgm:prSet/>
      <dgm:spPr/>
      <dgm:t>
        <a:bodyPr/>
        <a:lstStyle/>
        <a:p>
          <a:r>
            <a:rPr lang="en-US"/>
            <a:t>MinMaxScaler</a:t>
          </a:r>
        </a:p>
      </dgm:t>
    </dgm:pt>
    <dgm:pt modelId="{C6AF240C-D318-498D-A9B8-838CDB5DA8E5}" type="parTrans" cxnId="{A817DAA1-D586-41B5-9090-97DA804B0FEB}">
      <dgm:prSet/>
      <dgm:spPr/>
      <dgm:t>
        <a:bodyPr/>
        <a:lstStyle/>
        <a:p>
          <a:endParaRPr lang="en-US"/>
        </a:p>
      </dgm:t>
    </dgm:pt>
    <dgm:pt modelId="{4C835BD3-3CA7-4843-BFB8-6DD4F5D84E00}" type="sibTrans" cxnId="{A817DAA1-D586-41B5-9090-97DA804B0FEB}">
      <dgm:prSet/>
      <dgm:spPr/>
      <dgm:t>
        <a:bodyPr/>
        <a:lstStyle/>
        <a:p>
          <a:endParaRPr lang="en-US"/>
        </a:p>
      </dgm:t>
    </dgm:pt>
    <dgm:pt modelId="{DB5DD0AF-5C21-4706-A922-A2592F879AA4}">
      <dgm:prSet/>
      <dgm:spPr/>
      <dgm:t>
        <a:bodyPr/>
        <a:lstStyle/>
        <a:p>
          <a:r>
            <a:rPr lang="en-US"/>
            <a:t>Used for all numerical variables</a:t>
          </a:r>
        </a:p>
      </dgm:t>
    </dgm:pt>
    <dgm:pt modelId="{0CDB17FB-2751-4E04-AA11-DD348C563E23}" type="parTrans" cxnId="{7BCD7C90-D472-42F6-BAFA-CA86AF026C75}">
      <dgm:prSet/>
      <dgm:spPr/>
      <dgm:t>
        <a:bodyPr/>
        <a:lstStyle/>
        <a:p>
          <a:endParaRPr lang="en-US"/>
        </a:p>
      </dgm:t>
    </dgm:pt>
    <dgm:pt modelId="{4804E0AC-C4F9-47C5-A497-456382D3FFAB}" type="sibTrans" cxnId="{7BCD7C90-D472-42F6-BAFA-CA86AF026C75}">
      <dgm:prSet/>
      <dgm:spPr/>
      <dgm:t>
        <a:bodyPr/>
        <a:lstStyle/>
        <a:p>
          <a:endParaRPr lang="en-US"/>
        </a:p>
      </dgm:t>
    </dgm:pt>
    <dgm:pt modelId="{BB573B4E-3072-4D24-AB0C-FFAA58A9E137}">
      <dgm:prSet/>
      <dgm:spPr/>
      <dgm:t>
        <a:bodyPr/>
        <a:lstStyle/>
        <a:p>
          <a:r>
            <a:rPr lang="en-US"/>
            <a:t>Scaled to themselves independently of each other</a:t>
          </a:r>
        </a:p>
      </dgm:t>
    </dgm:pt>
    <dgm:pt modelId="{7CE50FC0-9983-4544-9D3E-DA2554859201}" type="parTrans" cxnId="{8D78794E-11FB-4CE2-8383-950E6A2A8FB3}">
      <dgm:prSet/>
      <dgm:spPr/>
      <dgm:t>
        <a:bodyPr/>
        <a:lstStyle/>
        <a:p>
          <a:endParaRPr lang="en-US"/>
        </a:p>
      </dgm:t>
    </dgm:pt>
    <dgm:pt modelId="{E9421B1F-8CC2-4832-933C-C4693BF0CDEB}" type="sibTrans" cxnId="{8D78794E-11FB-4CE2-8383-950E6A2A8FB3}">
      <dgm:prSet/>
      <dgm:spPr/>
      <dgm:t>
        <a:bodyPr/>
        <a:lstStyle/>
        <a:p>
          <a:endParaRPr lang="en-US"/>
        </a:p>
      </dgm:t>
    </dgm:pt>
    <dgm:pt modelId="{D025F0E4-3605-461D-AD3D-629536DBE272}">
      <dgm:prSet/>
      <dgm:spPr/>
      <dgm:t>
        <a:bodyPr/>
        <a:lstStyle/>
        <a:p>
          <a:r>
            <a:rPr lang="en-US"/>
            <a:t>Scalers were saved for use in the program</a:t>
          </a:r>
        </a:p>
      </dgm:t>
    </dgm:pt>
    <dgm:pt modelId="{01415036-FBD7-4854-A5EB-ECD4169BCFEF}" type="parTrans" cxnId="{618DACA8-F66E-44DA-A1CD-96195A1F1BA4}">
      <dgm:prSet/>
      <dgm:spPr/>
      <dgm:t>
        <a:bodyPr/>
        <a:lstStyle/>
        <a:p>
          <a:endParaRPr lang="en-US"/>
        </a:p>
      </dgm:t>
    </dgm:pt>
    <dgm:pt modelId="{785CA75B-0ACB-4466-B805-BA087DE49ED0}" type="sibTrans" cxnId="{618DACA8-F66E-44DA-A1CD-96195A1F1BA4}">
      <dgm:prSet/>
      <dgm:spPr/>
      <dgm:t>
        <a:bodyPr/>
        <a:lstStyle/>
        <a:p>
          <a:endParaRPr lang="en-US"/>
        </a:p>
      </dgm:t>
    </dgm:pt>
    <dgm:pt modelId="{72AD0CB4-EB2E-4421-A311-584ABDB7EF3E}">
      <dgm:prSet/>
      <dgm:spPr/>
      <dgm:t>
        <a:bodyPr/>
        <a:lstStyle/>
        <a:p>
          <a:r>
            <a:rPr lang="en-US"/>
            <a:t>OneHot Encoding (get_dummies)</a:t>
          </a:r>
        </a:p>
      </dgm:t>
    </dgm:pt>
    <dgm:pt modelId="{B20F6C61-2386-4597-8554-6E6CCB6D6FD7}" type="parTrans" cxnId="{8E9FAAFD-2719-495F-8ADC-9A05C36F6F93}">
      <dgm:prSet/>
      <dgm:spPr/>
      <dgm:t>
        <a:bodyPr/>
        <a:lstStyle/>
        <a:p>
          <a:endParaRPr lang="en-US"/>
        </a:p>
      </dgm:t>
    </dgm:pt>
    <dgm:pt modelId="{EA06352A-DBD2-46F9-8EC1-9793314B30D4}" type="sibTrans" cxnId="{8E9FAAFD-2719-495F-8ADC-9A05C36F6F93}">
      <dgm:prSet/>
      <dgm:spPr/>
      <dgm:t>
        <a:bodyPr/>
        <a:lstStyle/>
        <a:p>
          <a:endParaRPr lang="en-US"/>
        </a:p>
      </dgm:t>
    </dgm:pt>
    <dgm:pt modelId="{6911789C-31DE-46BB-A119-EBF2B3C62BCD}">
      <dgm:prSet/>
      <dgm:spPr/>
      <dgm:t>
        <a:bodyPr/>
        <a:lstStyle/>
        <a:p>
          <a:r>
            <a:rPr lang="en-US"/>
            <a:t>Used for all categorical variables</a:t>
          </a:r>
        </a:p>
      </dgm:t>
    </dgm:pt>
    <dgm:pt modelId="{522F4A9C-A6DF-4BF6-818E-F082D4F8A223}" type="parTrans" cxnId="{AA98ADB3-0CE9-463B-BC21-7962BDF9B677}">
      <dgm:prSet/>
      <dgm:spPr/>
      <dgm:t>
        <a:bodyPr/>
        <a:lstStyle/>
        <a:p>
          <a:endParaRPr lang="en-US"/>
        </a:p>
      </dgm:t>
    </dgm:pt>
    <dgm:pt modelId="{EB32E3CA-BE3B-429C-9239-D3A5921B7646}" type="sibTrans" cxnId="{AA98ADB3-0CE9-463B-BC21-7962BDF9B677}">
      <dgm:prSet/>
      <dgm:spPr/>
      <dgm:t>
        <a:bodyPr/>
        <a:lstStyle/>
        <a:p>
          <a:endParaRPr lang="en-US"/>
        </a:p>
      </dgm:t>
    </dgm:pt>
    <dgm:pt modelId="{CA0C80E7-B3F6-438A-A465-62F78D202F59}">
      <dgm:prSet/>
      <dgm:spPr/>
      <dgm:t>
        <a:bodyPr/>
        <a:lstStyle/>
        <a:p>
          <a:r>
            <a:rPr lang="en-US"/>
            <a:t>Labels were previously LabelEncoded (0, 1, 2, etc.)</a:t>
          </a:r>
        </a:p>
      </dgm:t>
    </dgm:pt>
    <dgm:pt modelId="{99CF8086-5F40-4548-B4CC-5DA3963A7104}" type="parTrans" cxnId="{74A422AE-BA05-43B8-9475-A504963DB389}">
      <dgm:prSet/>
      <dgm:spPr/>
      <dgm:t>
        <a:bodyPr/>
        <a:lstStyle/>
        <a:p>
          <a:endParaRPr lang="en-US"/>
        </a:p>
      </dgm:t>
    </dgm:pt>
    <dgm:pt modelId="{60904CA2-186C-4F53-BC49-1F8DF53B25F0}" type="sibTrans" cxnId="{74A422AE-BA05-43B8-9475-A504963DB389}">
      <dgm:prSet/>
      <dgm:spPr/>
      <dgm:t>
        <a:bodyPr/>
        <a:lstStyle/>
        <a:p>
          <a:endParaRPr lang="en-US"/>
        </a:p>
      </dgm:t>
    </dgm:pt>
    <dgm:pt modelId="{38CB4D9E-3A4E-49CD-A818-694372F04D04}">
      <dgm:prSet/>
      <dgm:spPr/>
      <dgm:t>
        <a:bodyPr/>
        <a:lstStyle/>
        <a:p>
          <a:r>
            <a:rPr lang="en-US"/>
            <a:t>Encoding was replicated in the ML program</a:t>
          </a:r>
        </a:p>
      </dgm:t>
    </dgm:pt>
    <dgm:pt modelId="{2404E965-032C-40D4-92D3-505AA5B24DA0}" type="parTrans" cxnId="{37692EFF-99C2-4E7E-AFCE-E428283CC53B}">
      <dgm:prSet/>
      <dgm:spPr/>
      <dgm:t>
        <a:bodyPr/>
        <a:lstStyle/>
        <a:p>
          <a:endParaRPr lang="en-US"/>
        </a:p>
      </dgm:t>
    </dgm:pt>
    <dgm:pt modelId="{57071171-B572-4500-8D08-F3AE792A3445}" type="sibTrans" cxnId="{37692EFF-99C2-4E7E-AFCE-E428283CC53B}">
      <dgm:prSet/>
      <dgm:spPr/>
      <dgm:t>
        <a:bodyPr/>
        <a:lstStyle/>
        <a:p>
          <a:endParaRPr lang="en-US"/>
        </a:p>
      </dgm:t>
    </dgm:pt>
    <dgm:pt modelId="{4A961F86-07E6-4013-9A36-6D7408AF0DC3}" type="pres">
      <dgm:prSet presAssocID="{30B3DA79-C224-481C-8B7E-D529890780C9}" presName="Name0" presStyleCnt="0">
        <dgm:presLayoutVars>
          <dgm:dir/>
          <dgm:animLvl val="lvl"/>
          <dgm:resizeHandles val="exact"/>
        </dgm:presLayoutVars>
      </dgm:prSet>
      <dgm:spPr/>
    </dgm:pt>
    <dgm:pt modelId="{810DE143-6626-4096-8FF3-35839E305606}" type="pres">
      <dgm:prSet presAssocID="{E62F5762-44E5-4104-B98F-7D4267FC9BF3}" presName="linNode" presStyleCnt="0"/>
      <dgm:spPr/>
    </dgm:pt>
    <dgm:pt modelId="{E1F34FC6-ECFF-4D9F-AC43-5E4A7441F095}" type="pres">
      <dgm:prSet presAssocID="{E62F5762-44E5-4104-B98F-7D4267FC9BF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D93A9F7-EE88-4CEA-9C6B-B076D187CB6B}" type="pres">
      <dgm:prSet presAssocID="{E62F5762-44E5-4104-B98F-7D4267FC9BF3}" presName="descendantText" presStyleLbl="alignAccFollowNode1" presStyleIdx="0" presStyleCnt="2">
        <dgm:presLayoutVars>
          <dgm:bulletEnabled val="1"/>
        </dgm:presLayoutVars>
      </dgm:prSet>
      <dgm:spPr/>
    </dgm:pt>
    <dgm:pt modelId="{887B94EF-0337-4C0C-B405-DB5CA1097897}" type="pres">
      <dgm:prSet presAssocID="{4C835BD3-3CA7-4843-BFB8-6DD4F5D84E00}" presName="sp" presStyleCnt="0"/>
      <dgm:spPr/>
    </dgm:pt>
    <dgm:pt modelId="{9BEB61A6-27D5-4220-8E73-2FD462591223}" type="pres">
      <dgm:prSet presAssocID="{72AD0CB4-EB2E-4421-A311-584ABDB7EF3E}" presName="linNode" presStyleCnt="0"/>
      <dgm:spPr/>
    </dgm:pt>
    <dgm:pt modelId="{D1B9AB2A-699A-40B9-A12D-1283D64F1C73}" type="pres">
      <dgm:prSet presAssocID="{72AD0CB4-EB2E-4421-A311-584ABDB7EF3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3C6DD75-2397-4603-8326-5D12954CF030}" type="pres">
      <dgm:prSet presAssocID="{72AD0CB4-EB2E-4421-A311-584ABDB7EF3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740BF2D-0600-4FEA-87A6-786EE41F69D7}" type="presOf" srcId="{30B3DA79-C224-481C-8B7E-D529890780C9}" destId="{4A961F86-07E6-4013-9A36-6D7408AF0DC3}" srcOrd="0" destOrd="0" presId="urn:microsoft.com/office/officeart/2005/8/layout/vList5"/>
    <dgm:cxn modelId="{0AFD9931-5468-4AAA-83F5-502E919A3DBE}" type="presOf" srcId="{E62F5762-44E5-4104-B98F-7D4267FC9BF3}" destId="{E1F34FC6-ECFF-4D9F-AC43-5E4A7441F095}" srcOrd="0" destOrd="0" presId="urn:microsoft.com/office/officeart/2005/8/layout/vList5"/>
    <dgm:cxn modelId="{A4892342-238C-46DB-B16E-79A9F97B01C8}" type="presOf" srcId="{6911789C-31DE-46BB-A119-EBF2B3C62BCD}" destId="{73C6DD75-2397-4603-8326-5D12954CF030}" srcOrd="0" destOrd="0" presId="urn:microsoft.com/office/officeart/2005/8/layout/vList5"/>
    <dgm:cxn modelId="{BA7C684A-1701-41D1-AE44-8E15F76323BB}" type="presOf" srcId="{D025F0E4-3605-461D-AD3D-629536DBE272}" destId="{8D93A9F7-EE88-4CEA-9C6B-B076D187CB6B}" srcOrd="0" destOrd="2" presId="urn:microsoft.com/office/officeart/2005/8/layout/vList5"/>
    <dgm:cxn modelId="{90DC0F4B-9696-4EF5-A92D-7D37DE8F6591}" type="presOf" srcId="{BB573B4E-3072-4D24-AB0C-FFAA58A9E137}" destId="{8D93A9F7-EE88-4CEA-9C6B-B076D187CB6B}" srcOrd="0" destOrd="1" presId="urn:microsoft.com/office/officeart/2005/8/layout/vList5"/>
    <dgm:cxn modelId="{8D78794E-11FB-4CE2-8383-950E6A2A8FB3}" srcId="{E62F5762-44E5-4104-B98F-7D4267FC9BF3}" destId="{BB573B4E-3072-4D24-AB0C-FFAA58A9E137}" srcOrd="1" destOrd="0" parTransId="{7CE50FC0-9983-4544-9D3E-DA2554859201}" sibTransId="{E9421B1F-8CC2-4832-933C-C4693BF0CDEB}"/>
    <dgm:cxn modelId="{35A76576-3D17-4531-B7DB-B288BA4442B8}" type="presOf" srcId="{CA0C80E7-B3F6-438A-A465-62F78D202F59}" destId="{73C6DD75-2397-4603-8326-5D12954CF030}" srcOrd="0" destOrd="1" presId="urn:microsoft.com/office/officeart/2005/8/layout/vList5"/>
    <dgm:cxn modelId="{D5F71579-FE57-4F6C-85ED-5C8D8A3E0331}" type="presOf" srcId="{72AD0CB4-EB2E-4421-A311-584ABDB7EF3E}" destId="{D1B9AB2A-699A-40B9-A12D-1283D64F1C73}" srcOrd="0" destOrd="0" presId="urn:microsoft.com/office/officeart/2005/8/layout/vList5"/>
    <dgm:cxn modelId="{E859937C-7B0E-4BEE-829E-A3E408555399}" type="presOf" srcId="{DB5DD0AF-5C21-4706-A922-A2592F879AA4}" destId="{8D93A9F7-EE88-4CEA-9C6B-B076D187CB6B}" srcOrd="0" destOrd="0" presId="urn:microsoft.com/office/officeart/2005/8/layout/vList5"/>
    <dgm:cxn modelId="{7BCD7C90-D472-42F6-BAFA-CA86AF026C75}" srcId="{E62F5762-44E5-4104-B98F-7D4267FC9BF3}" destId="{DB5DD0AF-5C21-4706-A922-A2592F879AA4}" srcOrd="0" destOrd="0" parTransId="{0CDB17FB-2751-4E04-AA11-DD348C563E23}" sibTransId="{4804E0AC-C4F9-47C5-A497-456382D3FFAB}"/>
    <dgm:cxn modelId="{A817DAA1-D586-41B5-9090-97DA804B0FEB}" srcId="{30B3DA79-C224-481C-8B7E-D529890780C9}" destId="{E62F5762-44E5-4104-B98F-7D4267FC9BF3}" srcOrd="0" destOrd="0" parTransId="{C6AF240C-D318-498D-A9B8-838CDB5DA8E5}" sibTransId="{4C835BD3-3CA7-4843-BFB8-6DD4F5D84E00}"/>
    <dgm:cxn modelId="{618DACA8-F66E-44DA-A1CD-96195A1F1BA4}" srcId="{E62F5762-44E5-4104-B98F-7D4267FC9BF3}" destId="{D025F0E4-3605-461D-AD3D-629536DBE272}" srcOrd="2" destOrd="0" parTransId="{01415036-FBD7-4854-A5EB-ECD4169BCFEF}" sibTransId="{785CA75B-0ACB-4466-B805-BA087DE49ED0}"/>
    <dgm:cxn modelId="{74A422AE-BA05-43B8-9475-A504963DB389}" srcId="{72AD0CB4-EB2E-4421-A311-584ABDB7EF3E}" destId="{CA0C80E7-B3F6-438A-A465-62F78D202F59}" srcOrd="1" destOrd="0" parTransId="{99CF8086-5F40-4548-B4CC-5DA3963A7104}" sibTransId="{60904CA2-186C-4F53-BC49-1F8DF53B25F0}"/>
    <dgm:cxn modelId="{AA98ADB3-0CE9-463B-BC21-7962BDF9B677}" srcId="{72AD0CB4-EB2E-4421-A311-584ABDB7EF3E}" destId="{6911789C-31DE-46BB-A119-EBF2B3C62BCD}" srcOrd="0" destOrd="0" parTransId="{522F4A9C-A6DF-4BF6-818E-F082D4F8A223}" sibTransId="{EB32E3CA-BE3B-429C-9239-D3A5921B7646}"/>
    <dgm:cxn modelId="{178B88F9-CD86-4245-9730-453287E2367A}" type="presOf" srcId="{38CB4D9E-3A4E-49CD-A818-694372F04D04}" destId="{73C6DD75-2397-4603-8326-5D12954CF030}" srcOrd="0" destOrd="2" presId="urn:microsoft.com/office/officeart/2005/8/layout/vList5"/>
    <dgm:cxn modelId="{8E9FAAFD-2719-495F-8ADC-9A05C36F6F93}" srcId="{30B3DA79-C224-481C-8B7E-D529890780C9}" destId="{72AD0CB4-EB2E-4421-A311-584ABDB7EF3E}" srcOrd="1" destOrd="0" parTransId="{B20F6C61-2386-4597-8554-6E6CCB6D6FD7}" sibTransId="{EA06352A-DBD2-46F9-8EC1-9793314B30D4}"/>
    <dgm:cxn modelId="{37692EFF-99C2-4E7E-AFCE-E428283CC53B}" srcId="{72AD0CB4-EB2E-4421-A311-584ABDB7EF3E}" destId="{38CB4D9E-3A4E-49CD-A818-694372F04D04}" srcOrd="2" destOrd="0" parTransId="{2404E965-032C-40D4-92D3-505AA5B24DA0}" sibTransId="{57071171-B572-4500-8D08-F3AE792A3445}"/>
    <dgm:cxn modelId="{82B8245D-CB45-4EAC-A7D8-99CE007CF3C2}" type="presParOf" srcId="{4A961F86-07E6-4013-9A36-6D7408AF0DC3}" destId="{810DE143-6626-4096-8FF3-35839E305606}" srcOrd="0" destOrd="0" presId="urn:microsoft.com/office/officeart/2005/8/layout/vList5"/>
    <dgm:cxn modelId="{F291DD8F-D550-40D6-BA87-74998B0D308E}" type="presParOf" srcId="{810DE143-6626-4096-8FF3-35839E305606}" destId="{E1F34FC6-ECFF-4D9F-AC43-5E4A7441F095}" srcOrd="0" destOrd="0" presId="urn:microsoft.com/office/officeart/2005/8/layout/vList5"/>
    <dgm:cxn modelId="{54BF359A-720B-4628-A90A-347F8C364CC4}" type="presParOf" srcId="{810DE143-6626-4096-8FF3-35839E305606}" destId="{8D93A9F7-EE88-4CEA-9C6B-B076D187CB6B}" srcOrd="1" destOrd="0" presId="urn:microsoft.com/office/officeart/2005/8/layout/vList5"/>
    <dgm:cxn modelId="{08FC556D-790A-4661-9433-4EAAA260E37C}" type="presParOf" srcId="{4A961F86-07E6-4013-9A36-6D7408AF0DC3}" destId="{887B94EF-0337-4C0C-B405-DB5CA1097897}" srcOrd="1" destOrd="0" presId="urn:microsoft.com/office/officeart/2005/8/layout/vList5"/>
    <dgm:cxn modelId="{CCF83FFE-93B8-4769-A014-FDD5E1B834D9}" type="presParOf" srcId="{4A961F86-07E6-4013-9A36-6D7408AF0DC3}" destId="{9BEB61A6-27D5-4220-8E73-2FD462591223}" srcOrd="2" destOrd="0" presId="urn:microsoft.com/office/officeart/2005/8/layout/vList5"/>
    <dgm:cxn modelId="{19DDDDFA-012F-491F-BB77-412770A77736}" type="presParOf" srcId="{9BEB61A6-27D5-4220-8E73-2FD462591223}" destId="{D1B9AB2A-699A-40B9-A12D-1283D64F1C73}" srcOrd="0" destOrd="0" presId="urn:microsoft.com/office/officeart/2005/8/layout/vList5"/>
    <dgm:cxn modelId="{6146C310-DA68-4838-96B5-84BA5106C3DD}" type="presParOf" srcId="{9BEB61A6-27D5-4220-8E73-2FD462591223}" destId="{73C6DD75-2397-4603-8326-5D12954CF0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3DA79-C224-481C-8B7E-D529890780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F5762-44E5-4104-B98F-7D4267FC9BF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C6AF240C-D318-498D-A9B8-838CDB5DA8E5}" type="parTrans" cxnId="{A817DAA1-D586-41B5-9090-97DA804B0FEB}">
      <dgm:prSet/>
      <dgm:spPr/>
      <dgm:t>
        <a:bodyPr/>
        <a:lstStyle/>
        <a:p>
          <a:endParaRPr lang="en-US"/>
        </a:p>
      </dgm:t>
    </dgm:pt>
    <dgm:pt modelId="{4C835BD3-3CA7-4843-BFB8-6DD4F5D84E00}" type="sibTrans" cxnId="{A817DAA1-D586-41B5-9090-97DA804B0FEB}">
      <dgm:prSet/>
      <dgm:spPr/>
      <dgm:t>
        <a:bodyPr/>
        <a:lstStyle/>
        <a:p>
          <a:endParaRPr lang="en-US"/>
        </a:p>
      </dgm:t>
    </dgm:pt>
    <dgm:pt modelId="{DB5DD0AF-5C21-4706-A922-A2592F879AA4}">
      <dgm:prSet/>
      <dgm:spPr/>
      <dgm:t>
        <a:bodyPr/>
        <a:lstStyle/>
        <a:p>
          <a:r>
            <a:rPr lang="en-US" dirty="0"/>
            <a:t>Best fit: k=11</a:t>
          </a:r>
        </a:p>
      </dgm:t>
    </dgm:pt>
    <dgm:pt modelId="{0CDB17FB-2751-4E04-AA11-DD348C563E23}" type="parTrans" cxnId="{7BCD7C90-D472-42F6-BAFA-CA86AF026C75}">
      <dgm:prSet/>
      <dgm:spPr/>
      <dgm:t>
        <a:bodyPr/>
        <a:lstStyle/>
        <a:p>
          <a:endParaRPr lang="en-US"/>
        </a:p>
      </dgm:t>
    </dgm:pt>
    <dgm:pt modelId="{4804E0AC-C4F9-47C5-A497-456382D3FFAB}" type="sibTrans" cxnId="{7BCD7C90-D472-42F6-BAFA-CA86AF026C75}">
      <dgm:prSet/>
      <dgm:spPr/>
      <dgm:t>
        <a:bodyPr/>
        <a:lstStyle/>
        <a:p>
          <a:endParaRPr lang="en-US"/>
        </a:p>
      </dgm:t>
    </dgm:pt>
    <dgm:pt modelId="{BB573B4E-3072-4D24-AB0C-FFAA58A9E137}">
      <dgm:prSet/>
      <dgm:spPr/>
      <dgm:t>
        <a:bodyPr/>
        <a:lstStyle/>
        <a:p>
          <a:r>
            <a:rPr lang="en-US" dirty="0"/>
            <a:t>Training Accuracy: 0.846</a:t>
          </a:r>
        </a:p>
      </dgm:t>
    </dgm:pt>
    <dgm:pt modelId="{7CE50FC0-9983-4544-9D3E-DA2554859201}" type="parTrans" cxnId="{8D78794E-11FB-4CE2-8383-950E6A2A8FB3}">
      <dgm:prSet/>
      <dgm:spPr/>
      <dgm:t>
        <a:bodyPr/>
        <a:lstStyle/>
        <a:p>
          <a:endParaRPr lang="en-US"/>
        </a:p>
      </dgm:t>
    </dgm:pt>
    <dgm:pt modelId="{E9421B1F-8CC2-4832-933C-C4693BF0CDEB}" type="sibTrans" cxnId="{8D78794E-11FB-4CE2-8383-950E6A2A8FB3}">
      <dgm:prSet/>
      <dgm:spPr/>
      <dgm:t>
        <a:bodyPr/>
        <a:lstStyle/>
        <a:p>
          <a:endParaRPr lang="en-US"/>
        </a:p>
      </dgm:t>
    </dgm:pt>
    <dgm:pt modelId="{D025F0E4-3605-461D-AD3D-629536DBE272}">
      <dgm:prSet/>
      <dgm:spPr/>
      <dgm:t>
        <a:bodyPr/>
        <a:lstStyle/>
        <a:p>
          <a:r>
            <a:rPr lang="en-US" dirty="0"/>
            <a:t>Testing Accuracy: 0.882</a:t>
          </a:r>
        </a:p>
      </dgm:t>
    </dgm:pt>
    <dgm:pt modelId="{01415036-FBD7-4854-A5EB-ECD4169BCFEF}" type="parTrans" cxnId="{618DACA8-F66E-44DA-A1CD-96195A1F1BA4}">
      <dgm:prSet/>
      <dgm:spPr/>
      <dgm:t>
        <a:bodyPr/>
        <a:lstStyle/>
        <a:p>
          <a:endParaRPr lang="en-US"/>
        </a:p>
      </dgm:t>
    </dgm:pt>
    <dgm:pt modelId="{785CA75B-0ACB-4466-B805-BA087DE49ED0}" type="sibTrans" cxnId="{618DACA8-F66E-44DA-A1CD-96195A1F1BA4}">
      <dgm:prSet/>
      <dgm:spPr/>
      <dgm:t>
        <a:bodyPr/>
        <a:lstStyle/>
        <a:p>
          <a:endParaRPr lang="en-US"/>
        </a:p>
      </dgm:t>
    </dgm:pt>
    <dgm:pt modelId="{72AD0CB4-EB2E-4421-A311-584ABDB7EF3E}">
      <dgm:prSet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B20F6C61-2386-4597-8554-6E6CCB6D6FD7}" type="parTrans" cxnId="{8E9FAAFD-2719-495F-8ADC-9A05C36F6F93}">
      <dgm:prSet/>
      <dgm:spPr/>
      <dgm:t>
        <a:bodyPr/>
        <a:lstStyle/>
        <a:p>
          <a:endParaRPr lang="en-US"/>
        </a:p>
      </dgm:t>
    </dgm:pt>
    <dgm:pt modelId="{EA06352A-DBD2-46F9-8EC1-9793314B30D4}" type="sibTrans" cxnId="{8E9FAAFD-2719-495F-8ADC-9A05C36F6F93}">
      <dgm:prSet/>
      <dgm:spPr/>
      <dgm:t>
        <a:bodyPr/>
        <a:lstStyle/>
        <a:p>
          <a:endParaRPr lang="en-US"/>
        </a:p>
      </dgm:t>
    </dgm:pt>
    <dgm:pt modelId="{6911789C-31DE-46BB-A119-EBF2B3C62BCD}">
      <dgm:prSet/>
      <dgm:spPr/>
      <dgm:t>
        <a:bodyPr/>
        <a:lstStyle/>
        <a:p>
          <a:r>
            <a:rPr lang="en-US"/>
            <a:t>Used GridSearchCV to find the best parameters</a:t>
          </a:r>
          <a:endParaRPr lang="en-US" dirty="0"/>
        </a:p>
      </dgm:t>
    </dgm:pt>
    <dgm:pt modelId="{522F4A9C-A6DF-4BF6-818E-F082D4F8A223}" type="parTrans" cxnId="{AA98ADB3-0CE9-463B-BC21-7962BDF9B677}">
      <dgm:prSet/>
      <dgm:spPr/>
      <dgm:t>
        <a:bodyPr/>
        <a:lstStyle/>
        <a:p>
          <a:endParaRPr lang="en-US"/>
        </a:p>
      </dgm:t>
    </dgm:pt>
    <dgm:pt modelId="{EB32E3CA-BE3B-429C-9239-D3A5921B7646}" type="sibTrans" cxnId="{AA98ADB3-0CE9-463B-BC21-7962BDF9B677}">
      <dgm:prSet/>
      <dgm:spPr/>
      <dgm:t>
        <a:bodyPr/>
        <a:lstStyle/>
        <a:p>
          <a:endParaRPr lang="en-US"/>
        </a:p>
      </dgm:t>
    </dgm:pt>
    <dgm:pt modelId="{CA0C80E7-B3F6-438A-A465-62F78D202F59}">
      <dgm:prSet/>
      <dgm:spPr/>
      <dgm:t>
        <a:bodyPr/>
        <a:lstStyle/>
        <a:p>
          <a:r>
            <a:rPr lang="en-US" dirty="0"/>
            <a:t>Training Accuracy: 0.903</a:t>
          </a:r>
        </a:p>
      </dgm:t>
    </dgm:pt>
    <dgm:pt modelId="{99CF8086-5F40-4548-B4CC-5DA3963A7104}" type="parTrans" cxnId="{74A422AE-BA05-43B8-9475-A504963DB389}">
      <dgm:prSet/>
      <dgm:spPr/>
      <dgm:t>
        <a:bodyPr/>
        <a:lstStyle/>
        <a:p>
          <a:endParaRPr lang="en-US"/>
        </a:p>
      </dgm:t>
    </dgm:pt>
    <dgm:pt modelId="{60904CA2-186C-4F53-BC49-1F8DF53B25F0}" type="sibTrans" cxnId="{74A422AE-BA05-43B8-9475-A504963DB389}">
      <dgm:prSet/>
      <dgm:spPr/>
      <dgm:t>
        <a:bodyPr/>
        <a:lstStyle/>
        <a:p>
          <a:endParaRPr lang="en-US"/>
        </a:p>
      </dgm:t>
    </dgm:pt>
    <dgm:pt modelId="{38CB4D9E-3A4E-49CD-A818-694372F04D04}">
      <dgm:prSet/>
      <dgm:spPr/>
      <dgm:t>
        <a:bodyPr/>
        <a:lstStyle/>
        <a:p>
          <a:r>
            <a:rPr lang="en-US" dirty="0"/>
            <a:t>Testing Accuracy: 0.855</a:t>
          </a:r>
        </a:p>
      </dgm:t>
    </dgm:pt>
    <dgm:pt modelId="{2404E965-032C-40D4-92D3-505AA5B24DA0}" type="parTrans" cxnId="{37692EFF-99C2-4E7E-AFCE-E428283CC53B}">
      <dgm:prSet/>
      <dgm:spPr/>
      <dgm:t>
        <a:bodyPr/>
        <a:lstStyle/>
        <a:p>
          <a:endParaRPr lang="en-US"/>
        </a:p>
      </dgm:t>
    </dgm:pt>
    <dgm:pt modelId="{57071171-B572-4500-8D08-F3AE792A3445}" type="sibTrans" cxnId="{37692EFF-99C2-4E7E-AFCE-E428283CC53B}">
      <dgm:prSet/>
      <dgm:spPr/>
      <dgm:t>
        <a:bodyPr/>
        <a:lstStyle/>
        <a:p>
          <a:endParaRPr lang="en-US"/>
        </a:p>
      </dgm:t>
    </dgm:pt>
    <dgm:pt modelId="{B9B8E2A7-3360-4B2B-8BD0-5EA260427F0E}">
      <dgm:prSet/>
      <dgm:spPr/>
      <dgm:t>
        <a:bodyPr/>
        <a:lstStyle/>
        <a:p>
          <a:r>
            <a:rPr lang="en-US" dirty="0"/>
            <a:t>Neural Network</a:t>
          </a:r>
        </a:p>
      </dgm:t>
    </dgm:pt>
    <dgm:pt modelId="{73A577A7-2041-4B71-85C1-81FC32D642F6}" type="parTrans" cxnId="{D646D538-AFE8-41E0-A1B0-3419D5213D1E}">
      <dgm:prSet/>
      <dgm:spPr/>
      <dgm:t>
        <a:bodyPr/>
        <a:lstStyle/>
        <a:p>
          <a:endParaRPr lang="en-US"/>
        </a:p>
      </dgm:t>
    </dgm:pt>
    <dgm:pt modelId="{A2AE991F-41E5-42A0-899E-D887D5592BCD}" type="sibTrans" cxnId="{D646D538-AFE8-41E0-A1B0-3419D5213D1E}">
      <dgm:prSet/>
      <dgm:spPr/>
      <dgm:t>
        <a:bodyPr/>
        <a:lstStyle/>
        <a:p>
          <a:endParaRPr lang="en-US"/>
        </a:p>
      </dgm:t>
    </dgm:pt>
    <dgm:pt modelId="{A7D1A80E-75A7-496C-A5E3-9D648C31DE46}">
      <dgm:prSet/>
      <dgm:spPr/>
      <dgm:t>
        <a:bodyPr/>
        <a:lstStyle/>
        <a:p>
          <a:r>
            <a:rPr lang="en-US" dirty="0"/>
            <a:t>Sequential Classifier</a:t>
          </a:r>
        </a:p>
      </dgm:t>
    </dgm:pt>
    <dgm:pt modelId="{648D7350-DBF1-401C-938F-6131D8CE64F1}" type="parTrans" cxnId="{097568DE-B303-439A-99B8-AD0298D4A9D2}">
      <dgm:prSet/>
      <dgm:spPr/>
      <dgm:t>
        <a:bodyPr/>
        <a:lstStyle/>
        <a:p>
          <a:endParaRPr lang="en-US"/>
        </a:p>
      </dgm:t>
    </dgm:pt>
    <dgm:pt modelId="{938AA658-2510-4580-84A3-AFDBA92076CE}" type="sibTrans" cxnId="{097568DE-B303-439A-99B8-AD0298D4A9D2}">
      <dgm:prSet/>
      <dgm:spPr/>
      <dgm:t>
        <a:bodyPr/>
        <a:lstStyle/>
        <a:p>
          <a:endParaRPr lang="en-US"/>
        </a:p>
      </dgm:t>
    </dgm:pt>
    <dgm:pt modelId="{07EE8C40-1FB2-46D6-A498-D5D649442877}">
      <dgm:prSet/>
      <dgm:spPr/>
      <dgm:t>
        <a:bodyPr/>
        <a:lstStyle/>
        <a:p>
          <a:r>
            <a:rPr lang="en-US" dirty="0"/>
            <a:t>Loss: 0.0643</a:t>
          </a:r>
        </a:p>
      </dgm:t>
    </dgm:pt>
    <dgm:pt modelId="{82D36AB4-069E-4DF5-A156-BB454C242BAB}" type="parTrans" cxnId="{08255B6C-5268-434D-B36C-E075EC4A6706}">
      <dgm:prSet/>
      <dgm:spPr/>
      <dgm:t>
        <a:bodyPr/>
        <a:lstStyle/>
        <a:p>
          <a:endParaRPr lang="en-US"/>
        </a:p>
      </dgm:t>
    </dgm:pt>
    <dgm:pt modelId="{93B4744F-0289-4C5C-83AA-E02992F423D4}" type="sibTrans" cxnId="{08255B6C-5268-434D-B36C-E075EC4A6706}">
      <dgm:prSet/>
      <dgm:spPr/>
      <dgm:t>
        <a:bodyPr/>
        <a:lstStyle/>
        <a:p>
          <a:endParaRPr lang="en-US"/>
        </a:p>
      </dgm:t>
    </dgm:pt>
    <dgm:pt modelId="{3C306094-DA13-4374-9203-CE6D49C884D3}">
      <dgm:prSet/>
      <dgm:spPr/>
      <dgm:t>
        <a:bodyPr/>
        <a:lstStyle/>
        <a:p>
          <a:r>
            <a:rPr lang="en-US" dirty="0"/>
            <a:t>Mean Absolute Error: 0.1296</a:t>
          </a:r>
        </a:p>
      </dgm:t>
    </dgm:pt>
    <dgm:pt modelId="{2E8A8B47-8F32-4172-BC09-E3F947B07161}" type="parTrans" cxnId="{486FBF93-3E48-47C6-81A5-FE2F7FAFA2D6}">
      <dgm:prSet/>
      <dgm:spPr/>
      <dgm:t>
        <a:bodyPr/>
        <a:lstStyle/>
        <a:p>
          <a:endParaRPr lang="en-US"/>
        </a:p>
      </dgm:t>
    </dgm:pt>
    <dgm:pt modelId="{01B123A4-0B1D-4E93-BAF6-FCB545B22A23}" type="sibTrans" cxnId="{486FBF93-3E48-47C6-81A5-FE2F7FAFA2D6}">
      <dgm:prSet/>
      <dgm:spPr/>
      <dgm:t>
        <a:bodyPr/>
        <a:lstStyle/>
        <a:p>
          <a:endParaRPr lang="en-US"/>
        </a:p>
      </dgm:t>
    </dgm:pt>
    <dgm:pt modelId="{5B7E0FF1-F46E-4D03-8A22-113C944362DA}">
      <dgm:prSet/>
      <dgm:spPr/>
      <dgm:t>
        <a:bodyPr/>
        <a:lstStyle/>
        <a:p>
          <a:r>
            <a:rPr lang="en-US" dirty="0"/>
            <a:t>Accuracy: 0.9383</a:t>
          </a:r>
        </a:p>
      </dgm:t>
    </dgm:pt>
    <dgm:pt modelId="{8043A212-8B08-459B-AAE6-A5D1C1DB56B8}" type="parTrans" cxnId="{A67E58A0-9157-4109-9235-50483531C8B0}">
      <dgm:prSet/>
      <dgm:spPr/>
      <dgm:t>
        <a:bodyPr/>
        <a:lstStyle/>
        <a:p>
          <a:endParaRPr lang="en-US"/>
        </a:p>
      </dgm:t>
    </dgm:pt>
    <dgm:pt modelId="{5E2F6DEF-910D-4507-9A1E-F01A86BCE15A}" type="sibTrans" cxnId="{A67E58A0-9157-4109-9235-50483531C8B0}">
      <dgm:prSet/>
      <dgm:spPr/>
      <dgm:t>
        <a:bodyPr/>
        <a:lstStyle/>
        <a:p>
          <a:endParaRPr lang="en-US"/>
        </a:p>
      </dgm:t>
    </dgm:pt>
    <dgm:pt modelId="{4A961F86-07E6-4013-9A36-6D7408AF0DC3}" type="pres">
      <dgm:prSet presAssocID="{30B3DA79-C224-481C-8B7E-D529890780C9}" presName="Name0" presStyleCnt="0">
        <dgm:presLayoutVars>
          <dgm:dir/>
          <dgm:animLvl val="lvl"/>
          <dgm:resizeHandles val="exact"/>
        </dgm:presLayoutVars>
      </dgm:prSet>
      <dgm:spPr/>
    </dgm:pt>
    <dgm:pt modelId="{810DE143-6626-4096-8FF3-35839E305606}" type="pres">
      <dgm:prSet presAssocID="{E62F5762-44E5-4104-B98F-7D4267FC9BF3}" presName="linNode" presStyleCnt="0"/>
      <dgm:spPr/>
    </dgm:pt>
    <dgm:pt modelId="{E1F34FC6-ECFF-4D9F-AC43-5E4A7441F095}" type="pres">
      <dgm:prSet presAssocID="{E62F5762-44E5-4104-B98F-7D4267FC9BF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D93A9F7-EE88-4CEA-9C6B-B076D187CB6B}" type="pres">
      <dgm:prSet presAssocID="{E62F5762-44E5-4104-B98F-7D4267FC9BF3}" presName="descendantText" presStyleLbl="alignAccFollowNode1" presStyleIdx="0" presStyleCnt="3">
        <dgm:presLayoutVars>
          <dgm:bulletEnabled val="1"/>
        </dgm:presLayoutVars>
      </dgm:prSet>
      <dgm:spPr/>
    </dgm:pt>
    <dgm:pt modelId="{887B94EF-0337-4C0C-B405-DB5CA1097897}" type="pres">
      <dgm:prSet presAssocID="{4C835BD3-3CA7-4843-BFB8-6DD4F5D84E00}" presName="sp" presStyleCnt="0"/>
      <dgm:spPr/>
    </dgm:pt>
    <dgm:pt modelId="{9BEB61A6-27D5-4220-8E73-2FD462591223}" type="pres">
      <dgm:prSet presAssocID="{72AD0CB4-EB2E-4421-A311-584ABDB7EF3E}" presName="linNode" presStyleCnt="0"/>
      <dgm:spPr/>
    </dgm:pt>
    <dgm:pt modelId="{D1B9AB2A-699A-40B9-A12D-1283D64F1C73}" type="pres">
      <dgm:prSet presAssocID="{72AD0CB4-EB2E-4421-A311-584ABDB7EF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3C6DD75-2397-4603-8326-5D12954CF030}" type="pres">
      <dgm:prSet presAssocID="{72AD0CB4-EB2E-4421-A311-584ABDB7EF3E}" presName="descendantText" presStyleLbl="alignAccFollowNode1" presStyleIdx="1" presStyleCnt="3">
        <dgm:presLayoutVars>
          <dgm:bulletEnabled val="1"/>
        </dgm:presLayoutVars>
      </dgm:prSet>
      <dgm:spPr/>
    </dgm:pt>
    <dgm:pt modelId="{2DA09104-FEDA-4236-8AF2-6AFC18F4F1B8}" type="pres">
      <dgm:prSet presAssocID="{EA06352A-DBD2-46F9-8EC1-9793314B30D4}" presName="sp" presStyleCnt="0"/>
      <dgm:spPr/>
    </dgm:pt>
    <dgm:pt modelId="{0E64DEBB-7B4D-46F7-8E54-E552F724F65C}" type="pres">
      <dgm:prSet presAssocID="{B9B8E2A7-3360-4B2B-8BD0-5EA260427F0E}" presName="linNode" presStyleCnt="0"/>
      <dgm:spPr/>
    </dgm:pt>
    <dgm:pt modelId="{29C04708-CBEB-4444-A991-C7468C61421F}" type="pres">
      <dgm:prSet presAssocID="{B9B8E2A7-3360-4B2B-8BD0-5EA260427F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FD162F9-4DA9-44D6-9A8E-5C1E04EF1278}" type="pres">
      <dgm:prSet presAssocID="{B9B8E2A7-3360-4B2B-8BD0-5EA260427F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740BF2D-0600-4FEA-87A6-786EE41F69D7}" type="presOf" srcId="{30B3DA79-C224-481C-8B7E-D529890780C9}" destId="{4A961F86-07E6-4013-9A36-6D7408AF0DC3}" srcOrd="0" destOrd="0" presId="urn:microsoft.com/office/officeart/2005/8/layout/vList5"/>
    <dgm:cxn modelId="{0AFD9931-5468-4AAA-83F5-502E919A3DBE}" type="presOf" srcId="{E62F5762-44E5-4104-B98F-7D4267FC9BF3}" destId="{E1F34FC6-ECFF-4D9F-AC43-5E4A7441F095}" srcOrd="0" destOrd="0" presId="urn:microsoft.com/office/officeart/2005/8/layout/vList5"/>
    <dgm:cxn modelId="{D646D538-AFE8-41E0-A1B0-3419D5213D1E}" srcId="{30B3DA79-C224-481C-8B7E-D529890780C9}" destId="{B9B8E2A7-3360-4B2B-8BD0-5EA260427F0E}" srcOrd="2" destOrd="0" parTransId="{73A577A7-2041-4B71-85C1-81FC32D642F6}" sibTransId="{A2AE991F-41E5-42A0-899E-D887D5592BCD}"/>
    <dgm:cxn modelId="{A4892342-238C-46DB-B16E-79A9F97B01C8}" type="presOf" srcId="{6911789C-31DE-46BB-A119-EBF2B3C62BCD}" destId="{73C6DD75-2397-4603-8326-5D12954CF030}" srcOrd="0" destOrd="0" presId="urn:microsoft.com/office/officeart/2005/8/layout/vList5"/>
    <dgm:cxn modelId="{BA7C684A-1701-41D1-AE44-8E15F76323BB}" type="presOf" srcId="{D025F0E4-3605-461D-AD3D-629536DBE272}" destId="{8D93A9F7-EE88-4CEA-9C6B-B076D187CB6B}" srcOrd="0" destOrd="2" presId="urn:microsoft.com/office/officeart/2005/8/layout/vList5"/>
    <dgm:cxn modelId="{90DC0F4B-9696-4EF5-A92D-7D37DE8F6591}" type="presOf" srcId="{BB573B4E-3072-4D24-AB0C-FFAA58A9E137}" destId="{8D93A9F7-EE88-4CEA-9C6B-B076D187CB6B}" srcOrd="0" destOrd="1" presId="urn:microsoft.com/office/officeart/2005/8/layout/vList5"/>
    <dgm:cxn modelId="{08255B6C-5268-434D-B36C-E075EC4A6706}" srcId="{B9B8E2A7-3360-4B2B-8BD0-5EA260427F0E}" destId="{07EE8C40-1FB2-46D6-A498-D5D649442877}" srcOrd="1" destOrd="0" parTransId="{82D36AB4-069E-4DF5-A156-BB454C242BAB}" sibTransId="{93B4744F-0289-4C5C-83AA-E02992F423D4}"/>
    <dgm:cxn modelId="{8D78794E-11FB-4CE2-8383-950E6A2A8FB3}" srcId="{E62F5762-44E5-4104-B98F-7D4267FC9BF3}" destId="{BB573B4E-3072-4D24-AB0C-FFAA58A9E137}" srcOrd="1" destOrd="0" parTransId="{7CE50FC0-9983-4544-9D3E-DA2554859201}" sibTransId="{E9421B1F-8CC2-4832-933C-C4693BF0CDEB}"/>
    <dgm:cxn modelId="{35A76576-3D17-4531-B7DB-B288BA4442B8}" type="presOf" srcId="{CA0C80E7-B3F6-438A-A465-62F78D202F59}" destId="{73C6DD75-2397-4603-8326-5D12954CF030}" srcOrd="0" destOrd="1" presId="urn:microsoft.com/office/officeart/2005/8/layout/vList5"/>
    <dgm:cxn modelId="{D5F71579-FE57-4F6C-85ED-5C8D8A3E0331}" type="presOf" srcId="{72AD0CB4-EB2E-4421-A311-584ABDB7EF3E}" destId="{D1B9AB2A-699A-40B9-A12D-1283D64F1C73}" srcOrd="0" destOrd="0" presId="urn:microsoft.com/office/officeart/2005/8/layout/vList5"/>
    <dgm:cxn modelId="{E859937C-7B0E-4BEE-829E-A3E408555399}" type="presOf" srcId="{DB5DD0AF-5C21-4706-A922-A2592F879AA4}" destId="{8D93A9F7-EE88-4CEA-9C6B-B076D187CB6B}" srcOrd="0" destOrd="0" presId="urn:microsoft.com/office/officeart/2005/8/layout/vList5"/>
    <dgm:cxn modelId="{D047D38E-92BE-4979-B8BD-7A609629E6C4}" type="presOf" srcId="{A7D1A80E-75A7-496C-A5E3-9D648C31DE46}" destId="{5FD162F9-4DA9-44D6-9A8E-5C1E04EF1278}" srcOrd="0" destOrd="0" presId="urn:microsoft.com/office/officeart/2005/8/layout/vList5"/>
    <dgm:cxn modelId="{7BCD7C90-D472-42F6-BAFA-CA86AF026C75}" srcId="{E62F5762-44E5-4104-B98F-7D4267FC9BF3}" destId="{DB5DD0AF-5C21-4706-A922-A2592F879AA4}" srcOrd="0" destOrd="0" parTransId="{0CDB17FB-2751-4E04-AA11-DD348C563E23}" sibTransId="{4804E0AC-C4F9-47C5-A497-456382D3FFAB}"/>
    <dgm:cxn modelId="{486FBF93-3E48-47C6-81A5-FE2F7FAFA2D6}" srcId="{B9B8E2A7-3360-4B2B-8BD0-5EA260427F0E}" destId="{3C306094-DA13-4374-9203-CE6D49C884D3}" srcOrd="2" destOrd="0" parTransId="{2E8A8B47-8F32-4172-BC09-E3F947B07161}" sibTransId="{01B123A4-0B1D-4E93-BAF6-FCB545B22A23}"/>
    <dgm:cxn modelId="{A67E58A0-9157-4109-9235-50483531C8B0}" srcId="{B9B8E2A7-3360-4B2B-8BD0-5EA260427F0E}" destId="{5B7E0FF1-F46E-4D03-8A22-113C944362DA}" srcOrd="3" destOrd="0" parTransId="{8043A212-8B08-459B-AAE6-A5D1C1DB56B8}" sibTransId="{5E2F6DEF-910D-4507-9A1E-F01A86BCE15A}"/>
    <dgm:cxn modelId="{A817DAA1-D586-41B5-9090-97DA804B0FEB}" srcId="{30B3DA79-C224-481C-8B7E-D529890780C9}" destId="{E62F5762-44E5-4104-B98F-7D4267FC9BF3}" srcOrd="0" destOrd="0" parTransId="{C6AF240C-D318-498D-A9B8-838CDB5DA8E5}" sibTransId="{4C835BD3-3CA7-4843-BFB8-6DD4F5D84E00}"/>
    <dgm:cxn modelId="{618DACA8-F66E-44DA-A1CD-96195A1F1BA4}" srcId="{E62F5762-44E5-4104-B98F-7D4267FC9BF3}" destId="{D025F0E4-3605-461D-AD3D-629536DBE272}" srcOrd="2" destOrd="0" parTransId="{01415036-FBD7-4854-A5EB-ECD4169BCFEF}" sibTransId="{785CA75B-0ACB-4466-B805-BA087DE49ED0}"/>
    <dgm:cxn modelId="{74A422AE-BA05-43B8-9475-A504963DB389}" srcId="{72AD0CB4-EB2E-4421-A311-584ABDB7EF3E}" destId="{CA0C80E7-B3F6-438A-A465-62F78D202F59}" srcOrd="1" destOrd="0" parTransId="{99CF8086-5F40-4548-B4CC-5DA3963A7104}" sibTransId="{60904CA2-186C-4F53-BC49-1F8DF53B25F0}"/>
    <dgm:cxn modelId="{524250AE-4E20-4EB2-9265-6B7A2B6B9ACB}" type="presOf" srcId="{3C306094-DA13-4374-9203-CE6D49C884D3}" destId="{5FD162F9-4DA9-44D6-9A8E-5C1E04EF1278}" srcOrd="0" destOrd="2" presId="urn:microsoft.com/office/officeart/2005/8/layout/vList5"/>
    <dgm:cxn modelId="{AA98ADB3-0CE9-463B-BC21-7962BDF9B677}" srcId="{72AD0CB4-EB2E-4421-A311-584ABDB7EF3E}" destId="{6911789C-31DE-46BB-A119-EBF2B3C62BCD}" srcOrd="0" destOrd="0" parTransId="{522F4A9C-A6DF-4BF6-818E-F082D4F8A223}" sibTransId="{EB32E3CA-BE3B-429C-9239-D3A5921B7646}"/>
    <dgm:cxn modelId="{5A101BBB-B251-4EEB-9EE3-5DF624749AD1}" type="presOf" srcId="{07EE8C40-1FB2-46D6-A498-D5D649442877}" destId="{5FD162F9-4DA9-44D6-9A8E-5C1E04EF1278}" srcOrd="0" destOrd="1" presId="urn:microsoft.com/office/officeart/2005/8/layout/vList5"/>
    <dgm:cxn modelId="{DC890CCF-E784-46E3-A1A9-46D570CEC68D}" type="presOf" srcId="{5B7E0FF1-F46E-4D03-8A22-113C944362DA}" destId="{5FD162F9-4DA9-44D6-9A8E-5C1E04EF1278}" srcOrd="0" destOrd="3" presId="urn:microsoft.com/office/officeart/2005/8/layout/vList5"/>
    <dgm:cxn modelId="{BDAB49D3-EF81-48E0-BC0D-B6065510CD75}" type="presOf" srcId="{B9B8E2A7-3360-4B2B-8BD0-5EA260427F0E}" destId="{29C04708-CBEB-4444-A991-C7468C61421F}" srcOrd="0" destOrd="0" presId="urn:microsoft.com/office/officeart/2005/8/layout/vList5"/>
    <dgm:cxn modelId="{097568DE-B303-439A-99B8-AD0298D4A9D2}" srcId="{B9B8E2A7-3360-4B2B-8BD0-5EA260427F0E}" destId="{A7D1A80E-75A7-496C-A5E3-9D648C31DE46}" srcOrd="0" destOrd="0" parTransId="{648D7350-DBF1-401C-938F-6131D8CE64F1}" sibTransId="{938AA658-2510-4580-84A3-AFDBA92076CE}"/>
    <dgm:cxn modelId="{178B88F9-CD86-4245-9730-453287E2367A}" type="presOf" srcId="{38CB4D9E-3A4E-49CD-A818-694372F04D04}" destId="{73C6DD75-2397-4603-8326-5D12954CF030}" srcOrd="0" destOrd="2" presId="urn:microsoft.com/office/officeart/2005/8/layout/vList5"/>
    <dgm:cxn modelId="{8E9FAAFD-2719-495F-8ADC-9A05C36F6F93}" srcId="{30B3DA79-C224-481C-8B7E-D529890780C9}" destId="{72AD0CB4-EB2E-4421-A311-584ABDB7EF3E}" srcOrd="1" destOrd="0" parTransId="{B20F6C61-2386-4597-8554-6E6CCB6D6FD7}" sibTransId="{EA06352A-DBD2-46F9-8EC1-9793314B30D4}"/>
    <dgm:cxn modelId="{37692EFF-99C2-4E7E-AFCE-E428283CC53B}" srcId="{72AD0CB4-EB2E-4421-A311-584ABDB7EF3E}" destId="{38CB4D9E-3A4E-49CD-A818-694372F04D04}" srcOrd="2" destOrd="0" parTransId="{2404E965-032C-40D4-92D3-505AA5B24DA0}" sibTransId="{57071171-B572-4500-8D08-F3AE792A3445}"/>
    <dgm:cxn modelId="{82B8245D-CB45-4EAC-A7D8-99CE007CF3C2}" type="presParOf" srcId="{4A961F86-07E6-4013-9A36-6D7408AF0DC3}" destId="{810DE143-6626-4096-8FF3-35839E305606}" srcOrd="0" destOrd="0" presId="urn:microsoft.com/office/officeart/2005/8/layout/vList5"/>
    <dgm:cxn modelId="{F291DD8F-D550-40D6-BA87-74998B0D308E}" type="presParOf" srcId="{810DE143-6626-4096-8FF3-35839E305606}" destId="{E1F34FC6-ECFF-4D9F-AC43-5E4A7441F095}" srcOrd="0" destOrd="0" presId="urn:microsoft.com/office/officeart/2005/8/layout/vList5"/>
    <dgm:cxn modelId="{54BF359A-720B-4628-A90A-347F8C364CC4}" type="presParOf" srcId="{810DE143-6626-4096-8FF3-35839E305606}" destId="{8D93A9F7-EE88-4CEA-9C6B-B076D187CB6B}" srcOrd="1" destOrd="0" presId="urn:microsoft.com/office/officeart/2005/8/layout/vList5"/>
    <dgm:cxn modelId="{08FC556D-790A-4661-9433-4EAAA260E37C}" type="presParOf" srcId="{4A961F86-07E6-4013-9A36-6D7408AF0DC3}" destId="{887B94EF-0337-4C0C-B405-DB5CA1097897}" srcOrd="1" destOrd="0" presId="urn:microsoft.com/office/officeart/2005/8/layout/vList5"/>
    <dgm:cxn modelId="{CCF83FFE-93B8-4769-A014-FDD5E1B834D9}" type="presParOf" srcId="{4A961F86-07E6-4013-9A36-6D7408AF0DC3}" destId="{9BEB61A6-27D5-4220-8E73-2FD462591223}" srcOrd="2" destOrd="0" presId="urn:microsoft.com/office/officeart/2005/8/layout/vList5"/>
    <dgm:cxn modelId="{19DDDDFA-012F-491F-BB77-412770A77736}" type="presParOf" srcId="{9BEB61A6-27D5-4220-8E73-2FD462591223}" destId="{D1B9AB2A-699A-40B9-A12D-1283D64F1C73}" srcOrd="0" destOrd="0" presId="urn:microsoft.com/office/officeart/2005/8/layout/vList5"/>
    <dgm:cxn modelId="{6146C310-DA68-4838-96B5-84BA5106C3DD}" type="presParOf" srcId="{9BEB61A6-27D5-4220-8E73-2FD462591223}" destId="{73C6DD75-2397-4603-8326-5D12954CF030}" srcOrd="1" destOrd="0" presId="urn:microsoft.com/office/officeart/2005/8/layout/vList5"/>
    <dgm:cxn modelId="{437955A7-DFF9-40D1-A8BB-5F6F6835EB29}" type="presParOf" srcId="{4A961F86-07E6-4013-9A36-6D7408AF0DC3}" destId="{2DA09104-FEDA-4236-8AF2-6AFC18F4F1B8}" srcOrd="3" destOrd="0" presId="urn:microsoft.com/office/officeart/2005/8/layout/vList5"/>
    <dgm:cxn modelId="{5402F315-1E49-45D5-BC88-2ADA626204B6}" type="presParOf" srcId="{4A961F86-07E6-4013-9A36-6D7408AF0DC3}" destId="{0E64DEBB-7B4D-46F7-8E54-E552F724F65C}" srcOrd="4" destOrd="0" presId="urn:microsoft.com/office/officeart/2005/8/layout/vList5"/>
    <dgm:cxn modelId="{EECC867F-4E03-4B79-B166-35A437278E83}" type="presParOf" srcId="{0E64DEBB-7B4D-46F7-8E54-E552F724F65C}" destId="{29C04708-CBEB-4444-A991-C7468C61421F}" srcOrd="0" destOrd="0" presId="urn:microsoft.com/office/officeart/2005/8/layout/vList5"/>
    <dgm:cxn modelId="{90501B4D-C30E-45F5-9450-14EAFAE63040}" type="presParOf" srcId="{0E64DEBB-7B4D-46F7-8E54-E552F724F65C}" destId="{5FD162F9-4DA9-44D6-9A8E-5C1E04EF12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A9F7-EE88-4CEA-9C6B-B076D187CB6B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Used for all numerical 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Scaled to themselves independently of each other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Scalers were saved for use in the program</a:t>
          </a:r>
        </a:p>
      </dsp:txBody>
      <dsp:txXfrm rot="-5400000">
        <a:off x="2337434" y="346357"/>
        <a:ext cx="4058184" cy="1797790"/>
      </dsp:txXfrm>
    </dsp:sp>
    <dsp:sp modelId="{E1F34FC6-ECFF-4D9F-AC43-5E4A7441F095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MinMaxScaler</a:t>
          </a:r>
        </a:p>
      </dsp:txBody>
      <dsp:txXfrm>
        <a:off x="114104" y="114166"/>
        <a:ext cx="2109227" cy="2262170"/>
      </dsp:txXfrm>
    </dsp:sp>
    <dsp:sp modelId="{73C6DD75-2397-4603-8326-5D12954CF030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Used for all categorical 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Labels were previously LabelEncoded (0, 1, 2, etc.)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Encoding was replicated in the ML program</a:t>
          </a:r>
        </a:p>
      </dsp:txBody>
      <dsp:txXfrm rot="-5400000">
        <a:off x="2337434" y="2961253"/>
        <a:ext cx="4058184" cy="1797790"/>
      </dsp:txXfrm>
    </dsp:sp>
    <dsp:sp modelId="{D1B9AB2A-699A-40B9-A12D-1283D64F1C73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OneHot Encoding (get_dummies)</a:t>
          </a:r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A9F7-EE88-4CEA-9C6B-B076D187CB6B}">
      <dsp:nvSpPr>
        <dsp:cNvPr id="0" name=""/>
        <dsp:cNvSpPr/>
      </dsp:nvSpPr>
      <dsp:spPr>
        <a:xfrm rot="5400000">
          <a:off x="3757037" y="-125257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Best fit: k=11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Accuracy: 0.846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Accuracy: 0.882</a:t>
          </a:r>
        </a:p>
      </dsp:txBody>
      <dsp:txXfrm rot="-5400000">
        <a:off x="2337435" y="231276"/>
        <a:ext cx="4091187" cy="1187729"/>
      </dsp:txXfrm>
    </dsp:sp>
    <dsp:sp modelId="{E1F34FC6-ECFF-4D9F-AC43-5E4A7441F095}">
      <dsp:nvSpPr>
        <dsp:cNvPr id="0" name=""/>
        <dsp:cNvSpPr/>
      </dsp:nvSpPr>
      <dsp:spPr>
        <a:xfrm>
          <a:off x="0" y="249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 Nearest Neighbors</a:t>
          </a:r>
        </a:p>
      </dsp:txBody>
      <dsp:txXfrm>
        <a:off x="80317" y="82809"/>
        <a:ext cx="2176801" cy="1484660"/>
      </dsp:txXfrm>
    </dsp:sp>
    <dsp:sp modelId="{73C6DD75-2397-4603-8326-5D12954CF030}">
      <dsp:nvSpPr>
        <dsp:cNvPr id="0" name=""/>
        <dsp:cNvSpPr/>
      </dsp:nvSpPr>
      <dsp:spPr>
        <a:xfrm rot="5400000">
          <a:off x="3757037" y="47497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Used GridSearchCV to find the best parameters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Accuracy: 0.903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Accuracy: 0.855</a:t>
          </a:r>
        </a:p>
      </dsp:txBody>
      <dsp:txXfrm rot="-5400000">
        <a:off x="2337435" y="1958835"/>
        <a:ext cx="4091187" cy="1187729"/>
      </dsp:txXfrm>
    </dsp:sp>
    <dsp:sp modelId="{D1B9AB2A-699A-40B9-A12D-1283D64F1C73}">
      <dsp:nvSpPr>
        <dsp:cNvPr id="0" name=""/>
        <dsp:cNvSpPr/>
      </dsp:nvSpPr>
      <dsp:spPr>
        <a:xfrm>
          <a:off x="0" y="173005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Random Forest Classifier</a:t>
          </a:r>
        </a:p>
      </dsp:txBody>
      <dsp:txXfrm>
        <a:off x="80317" y="1810369"/>
        <a:ext cx="2176801" cy="1484660"/>
      </dsp:txXfrm>
    </dsp:sp>
    <dsp:sp modelId="{5FD162F9-4DA9-44D6-9A8E-5C1E04EF1278}">
      <dsp:nvSpPr>
        <dsp:cNvPr id="0" name=""/>
        <dsp:cNvSpPr/>
      </dsp:nvSpPr>
      <dsp:spPr>
        <a:xfrm rot="5400000">
          <a:off x="3757037" y="2202539"/>
          <a:ext cx="1316235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Sequential Classifier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Loss: 0.0643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Absolute Error: 0.1296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Accuracy: 0.9383</a:t>
          </a:r>
        </a:p>
      </dsp:txBody>
      <dsp:txXfrm rot="-5400000">
        <a:off x="2337435" y="3686395"/>
        <a:ext cx="4091187" cy="1187729"/>
      </dsp:txXfrm>
    </dsp:sp>
    <dsp:sp modelId="{29C04708-CBEB-4444-A991-C7468C61421F}">
      <dsp:nvSpPr>
        <dsp:cNvPr id="0" name=""/>
        <dsp:cNvSpPr/>
      </dsp:nvSpPr>
      <dsp:spPr>
        <a:xfrm>
          <a:off x="0" y="3457612"/>
          <a:ext cx="2337435" cy="164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Neural Network</a:t>
          </a:r>
        </a:p>
      </dsp:txBody>
      <dsp:txXfrm>
        <a:off x="80317" y="3537929"/>
        <a:ext cx="2176801" cy="1484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2F-66E8-4A91-95D0-872A6468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6145-DAB8-4E2E-A931-B99FFB48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4720-FF55-4293-B865-5E6436CB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007E-3072-420B-A364-07DEFDD3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B35D-3306-4E27-9963-C269AAF6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5C09-B378-4AE5-9936-82C3D820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EA2FF-431C-4F79-AFA0-D320FE02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CBF4-3F87-40DB-8824-E158958A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E286-2416-412D-9A43-1953B150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DF1E-843A-4BB8-A53B-1DED27B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AD82B-93D1-4D91-9573-E8E566E1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0732-77DA-4FBD-89EB-85F97F01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B99E-D3A0-49F1-9A87-535E8217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2FE6-51EB-42A4-8311-0E1A89E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40DE-9EF9-4C68-9229-AE4CFAB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DB5-2083-4987-8815-F4E36565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B3B1-F429-43AA-AC25-D09190D4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11F0-239F-4E58-A6A5-CF3D755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D6DC-85C0-4955-92E1-7A4ED2EE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8F9A-8B28-4E5C-BDB7-DCEAD02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989-904C-43C5-B664-C1FFB0C0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373F-B5FB-47CC-A74C-C65DE1D6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3AC7-9B28-426B-82F9-2C739F6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BE92-9BD3-4763-AF35-CA783D8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1FE-53EA-4DD3-BA47-676AC56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C72C-B57D-4E1A-AE00-9EDB1347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578A-283E-4F33-953E-9474E2A6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6F71-0FC7-4091-BF78-C1E4489E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DE55-F1B3-410F-BF34-B63980C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D657-D2DC-4B9D-A42D-E14DAC0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DEF8-BEDA-4E57-8443-0BDEB249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426-8240-4CC6-9FCF-41E28353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01E2-1228-49AE-889C-46FA4651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6B32-145D-481C-98CF-FB94884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5FD2-325E-4D4E-AF32-54EF270D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2C2EF-29DA-4E2C-8D1A-FD6FF7A5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C1F42-3736-431B-8DA0-9284DD5D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24E9F-6639-4872-AF26-A7A4ED3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7783-4DDD-4D02-951D-E1CD09A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7C44-2B5A-48A4-A96F-80EC3C6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06A74-D325-46D9-84F2-DDF9297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2E5B-EFC4-4087-B85F-E84430F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503F0-CA10-4E2D-BE52-B076BE8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28624-2DAA-46B1-A8E1-5062E18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199A8-04E3-4B5B-B3D9-FE70ABF4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E293-9A9C-4F7A-801C-E56C6737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DA6C-7694-432C-95B1-C4BC3A27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B082-EDF6-42E8-97C5-AD5A5CBE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E11DC-F31C-477D-BE33-6A8393AAB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A051-B1BB-48CB-9146-877ED0A9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9449F-AB00-4582-8D71-0D4FBAA0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89A13-AC94-4F53-8B42-8175121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5473-1546-475B-81B4-8CA1A4C4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884D-8233-4BD3-8DA4-C686F945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6A3C-6309-4123-A2C5-4FEEB6DC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C4B9-7583-4A63-9BA0-115DF29D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04A6-B044-44D6-B48A-AEAB247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24D7-F1BD-4538-8C10-3374BFF3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BD548-5204-4B92-AFB8-50CA6F36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783B-C708-4ACD-BD1D-1D10E2D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1D4-B566-425B-9502-B7D87DA3D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653C-3AA6-4153-B6C5-0B6A0455A5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869D-4A27-4BB6-B5E5-78E92A9F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38FC-5619-4793-9DD1-15E37455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6780-AD96-4F49-93E5-6B5BB5E3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0FAE-A79B-4BC0-8032-873D74091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Risk of Heart Disease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4D5-B407-4AF2-A1E9-5EBB7BE92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Anderson, Mark Athanason, Thomas Stokes</a:t>
            </a:r>
          </a:p>
        </p:txBody>
      </p:sp>
    </p:spTree>
    <p:extLst>
      <p:ext uri="{BB962C8B-B14F-4D97-AF65-F5344CB8AC3E}">
        <p14:creationId xmlns:p14="http://schemas.microsoft.com/office/powerpoint/2010/main" val="110351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A49B5-B7C0-4D53-8A80-EBE807F5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9DEC1-DA92-4972-A1D4-03E01D72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669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3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A49B5-B7C0-4D53-8A80-EBE807F5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9DEC1-DA92-4972-A1D4-03E01D72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9861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93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0612-4986-42B4-82A3-6C6F35DF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u="sng"/>
              <a:t>Heart Disease</a:t>
            </a:r>
            <a:endParaRPr lang="en-US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BB97-B0F5-4A8B-8478-D6C50E50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Blood Vessel Diseases (coronary artery disease)</a:t>
            </a:r>
          </a:p>
          <a:p>
            <a:r>
              <a:rPr lang="en-US" dirty="0"/>
              <a:t>Atypical heart rhythms (arrythmias, </a:t>
            </a:r>
            <a:r>
              <a:rPr lang="en-US" dirty="0" err="1"/>
              <a:t>tachy</a:t>
            </a:r>
            <a:r>
              <a:rPr lang="en-US" dirty="0"/>
              <a:t>/bradycardia, etc.)</a:t>
            </a:r>
          </a:p>
          <a:p>
            <a:r>
              <a:rPr lang="en-US" dirty="0"/>
              <a:t>Congenital defects</a:t>
            </a:r>
          </a:p>
          <a:p>
            <a:endParaRPr lang="en-US" dirty="0"/>
          </a:p>
          <a:p>
            <a:r>
              <a:rPr lang="en-US" b="1" u="sng" dirty="0"/>
              <a:t>Cardiovascular Disease</a:t>
            </a:r>
          </a:p>
          <a:p>
            <a:r>
              <a:rPr lang="en-US" dirty="0"/>
              <a:t>Narrowed or blocked arteries</a:t>
            </a:r>
          </a:p>
          <a:p>
            <a:r>
              <a:rPr lang="en-US" dirty="0"/>
              <a:t>Atherosclerosis</a:t>
            </a:r>
          </a:p>
          <a:p>
            <a:r>
              <a:rPr lang="en-US" dirty="0"/>
              <a:t>Angina (chest pain)</a:t>
            </a:r>
          </a:p>
          <a:p>
            <a:r>
              <a:rPr lang="en-US" dirty="0"/>
              <a:t>Cardiac arrest or stroke</a:t>
            </a:r>
          </a:p>
        </p:txBody>
      </p:sp>
    </p:spTree>
    <p:extLst>
      <p:ext uri="{BB962C8B-B14F-4D97-AF65-F5344CB8AC3E}">
        <p14:creationId xmlns:p14="http://schemas.microsoft.com/office/powerpoint/2010/main" val="25217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2550119-34DF-4326-BB3F-ABBF1A39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94" y="601064"/>
            <a:ext cx="5265578" cy="5265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A30C4-3A0A-41DE-BB90-484CA4102A9A}"/>
              </a:ext>
            </a:extLst>
          </p:cNvPr>
          <p:cNvSpPr txBox="1"/>
          <p:nvPr/>
        </p:nvSpPr>
        <p:spPr>
          <a:xfrm>
            <a:off x="2698788" y="-119118"/>
            <a:ext cx="6794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Measured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0C6D-57D7-458C-9446-5C6FFE6327BB}"/>
              </a:ext>
            </a:extLst>
          </p:cNvPr>
          <p:cNvSpPr txBox="1"/>
          <p:nvPr/>
        </p:nvSpPr>
        <p:spPr>
          <a:xfrm>
            <a:off x="1472188" y="1409612"/>
            <a:ext cx="14656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Sex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8E30-2BFE-4310-9E7B-D3C5A0F4EE94}"/>
              </a:ext>
            </a:extLst>
          </p:cNvPr>
          <p:cNvSpPr txBox="1"/>
          <p:nvPr/>
        </p:nvSpPr>
        <p:spPr>
          <a:xfrm>
            <a:off x="137046" y="2763829"/>
            <a:ext cx="3793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Metabolic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Resting Blood Pressure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Fasting Blood Glucose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Serum Cholesterol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8DA8-F499-49F5-AC9E-A03F158BF177}"/>
              </a:ext>
            </a:extLst>
          </p:cNvPr>
          <p:cNvSpPr txBox="1"/>
          <p:nvPr/>
        </p:nvSpPr>
        <p:spPr>
          <a:xfrm>
            <a:off x="27157" y="4600419"/>
            <a:ext cx="4988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Cardiovascular Measurements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Resting Electrocardiographic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Maximum Heart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Exercise Induced Angina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C6B25-38E7-4FAE-9C89-28379EFB64EA}"/>
              </a:ext>
            </a:extLst>
          </p:cNvPr>
          <p:cNvSpPr txBox="1"/>
          <p:nvPr/>
        </p:nvSpPr>
        <p:spPr>
          <a:xfrm>
            <a:off x="6996828" y="1194169"/>
            <a:ext cx="4988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Stress Test Measurements (EKG)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Slope at Peak Exercise</a:t>
            </a:r>
          </a:p>
          <a:p>
            <a:endParaRPr lang="en-US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F7BAD-0F13-4245-8137-A8A421B2244D}"/>
              </a:ext>
            </a:extLst>
          </p:cNvPr>
          <p:cNvSpPr txBox="1"/>
          <p:nvPr/>
        </p:nvSpPr>
        <p:spPr>
          <a:xfrm>
            <a:off x="7682133" y="2821081"/>
            <a:ext cx="4048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Thalium</a:t>
            </a:r>
            <a:r>
              <a:rPr lang="en-US" sz="2000" dirty="0"/>
              <a:t> Stress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Vessels Colored by Fluoroscopy</a:t>
            </a:r>
          </a:p>
          <a:p>
            <a:endParaRPr lang="en-US" sz="28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AA4D5-D0A8-45E9-AA7E-1D467093F832}"/>
              </a:ext>
            </a:extLst>
          </p:cNvPr>
          <p:cNvSpPr txBox="1"/>
          <p:nvPr/>
        </p:nvSpPr>
        <p:spPr>
          <a:xfrm>
            <a:off x="7466854" y="4629045"/>
            <a:ext cx="40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Diagnosis by Angiogram</a:t>
            </a:r>
          </a:p>
        </p:txBody>
      </p:sp>
    </p:spTree>
    <p:extLst>
      <p:ext uri="{BB962C8B-B14F-4D97-AF65-F5344CB8AC3E}">
        <p14:creationId xmlns:p14="http://schemas.microsoft.com/office/powerpoint/2010/main" val="41530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A30C4-3A0A-41DE-BB90-484CA4102A9A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Viewing The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439CCC-0AA7-4A25-8F46-1D3C1C2E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68642"/>
            <a:ext cx="11496821" cy="3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8A30C4-3A0A-41DE-BB90-484CA4102A9A}"/>
              </a:ext>
            </a:extLst>
          </p:cNvPr>
          <p:cNvSpPr txBox="1"/>
          <p:nvPr/>
        </p:nvSpPr>
        <p:spPr>
          <a:xfrm>
            <a:off x="2698788" y="-119118"/>
            <a:ext cx="670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/>
              <a:t>Translating The Data</a:t>
            </a:r>
            <a:endParaRPr lang="en-US" sz="6000" b="1" u="sng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4F8306-424D-4B4B-8DF0-FFEBAF33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79" y="1278099"/>
            <a:ext cx="9086850" cy="13906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DA88BE-3DEB-4E96-BAFD-FF45AE9F4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92" y="2617626"/>
            <a:ext cx="8884687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F5844-FFEE-4900-B205-26B6622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544" y="699796"/>
            <a:ext cx="6932367" cy="54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BE45-8E9F-491A-8693-357AAC0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Features for Prediction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35D7DE-F745-48C5-AB12-76EB1530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079" y="257206"/>
            <a:ext cx="6307493" cy="63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Risk of Heart Disease with Machine Learning</vt:lpstr>
      <vt:lpstr>Heart Disease</vt:lpstr>
      <vt:lpstr>PowerPoint Presentation</vt:lpstr>
      <vt:lpstr>PowerPoint Presentation</vt:lpstr>
      <vt:lpstr>PowerPoint Presentation</vt:lpstr>
      <vt:lpstr>Best Features for Prediction</vt:lpstr>
      <vt:lpstr>Best Features for Prediction</vt:lpstr>
      <vt:lpstr>Best Features for Prediction</vt:lpstr>
      <vt:lpstr>Best Features for Prediction</vt:lpstr>
      <vt:lpstr>Machine Learning Scaling</vt:lpstr>
      <vt:lpstr>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Risk of Heart Disease with Machine Learning</dc:title>
  <dc:creator>Mike Anderson</dc:creator>
  <cp:lastModifiedBy>Mike Anderson</cp:lastModifiedBy>
  <cp:revision>1</cp:revision>
  <dcterms:created xsi:type="dcterms:W3CDTF">2019-11-15T00:28:48Z</dcterms:created>
  <dcterms:modified xsi:type="dcterms:W3CDTF">2019-11-15T00:29:39Z</dcterms:modified>
</cp:coreProperties>
</file>