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E1D315-D257-5765-9816-480182EDF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1F382A4-CEFF-FBA2-ED5A-30A6B18FA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508429-C616-1CE1-6432-8EA61D01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FCFFD25-5081-7227-67ED-C838B395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DCEB455-3E9E-CE49-0065-CF917695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23D533-F7F7-5673-C47B-5854E13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27F7FED-F7A4-8251-9FBD-A4825579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FEAFBD-37AD-3CA5-E68A-BB8BF27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654A1A-D6AF-1020-6138-B01C2719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F49CB5-93EB-7124-9149-D82DCE33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6C5D335-3D20-D8A7-4200-EB7025662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283E43B-974F-AAD3-3CE0-4E5698924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FB874A6-C797-3923-FA3F-6F08DE2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D7517F-E490-39AA-254B-5041096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95E34A5-C995-3C77-8C3C-E142F35A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11647B-623F-E123-3799-651322F4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FC34AF-33EA-21B3-4C7A-EDA5DAB7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78C21C3-A867-B30C-E9A4-A4DC067B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B1BE18-4F6A-D22A-A74A-EB4D70B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C961C01-079C-019C-A7D5-61673A14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ABA316-8C71-53E3-F736-0B48FD7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34B777C-BE2D-9F42-4A56-1189E53A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FEEA9BD-5423-8A7A-D57E-652630D8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0F1FBE5-F673-0DE3-F161-E3897809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134FFF1-B8C0-F0DC-DA96-1DD0B8AC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6A6FEA-346D-0748-6F4F-869EDA43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C1F791-ECC2-74B1-80AA-87ED33A0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5553BC7-08D7-DB96-D133-E7CAAEBD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CC0BB7C-A9D4-6A00-7C35-3E92A792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0AF9C01-3CDE-7127-51BA-B49EE8B9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4B10459-F03C-F4DD-55A7-45E21412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EA152A-A513-A31D-2B62-A4F894B2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DE8993A-AFA8-AEF4-13F3-8E8A6074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624A52B-F678-3D66-500C-D569AB35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880646D-DDBA-56D3-4116-592D1C486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D11F09C-BA5A-A5DC-6483-FBF28F93C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08D7E78-445C-03F0-5892-7070D555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9C26170-CBE9-3092-4285-D553F7C8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FCE5C41-B748-1C25-D691-FF8F9C8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DF711E-4FDF-765F-D80A-69D2107C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9C50950-5541-5CE7-ADAF-9CDE1B6C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967C946-477A-4535-343A-5080F00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164CCEE-F958-C579-1E07-CFF452C5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5BC76A2-8634-B053-F3C2-8D263172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2912577-8161-A49E-D5E7-A42A9259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75BCEAA-9957-494A-C319-E5FFAB3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51C615-486D-84D7-9782-73604DCD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0B54BB-4667-A848-84C9-C38A5CA3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915FFF1-6C86-318F-2C0F-EB360395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D4D8AC-008D-B907-7F65-7FA75CFF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2D8FC5C-29E7-74B6-63BF-E9FA0D61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6A46839-AB84-2C62-F595-B900B029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2CB1E1-AF94-6A86-2EDC-0330D69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23C6252-68FB-F20C-5BA5-919F50A94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AE3A514-C1A6-6EDB-71D0-D87E8C04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411B39C-F913-EFA1-58DD-14BDB27A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2B24AB0-5734-FFBE-0818-DA035A2F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11B3528-0276-7BDF-F9D1-C90CF77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3F2E626-6415-576E-7648-9B102775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FDDDD5F-C1F6-D651-BA8B-CBEE908E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E45D316-EBD7-E861-3A02-45AA7F878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6A89-005F-40A0-AB7F-66931A7187B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9C9C57-24AE-5A26-FCF8-09959CE92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BB121AC-DEC9-33DC-2A71-D4A2DA639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01FA-0377-46F5-9C67-B0F2255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7CD759-BD26-7107-9206-0C7A7094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l-GR" sz="6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Ομάδα 31: εφαρμογή </a:t>
            </a:r>
            <a:r>
              <a:rPr lang="el-GR" sz="6000" b="0" i="0" u="none" strike="noStrike" cap="none" dirty="0" err="1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lang="el-GR" sz="6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κρατήσεων ξενοδοχείου</a:t>
            </a:r>
            <a:br>
              <a:rPr lang="el-GR" sz="6000" b="0" i="0" u="none" strike="noStrike" cap="none" dirty="0">
                <a:solidFill>
                  <a:srgbClr val="7A7A7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dirty="0">
              <a:solidFill>
                <a:srgbClr val="7A7A7A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21C8D91-B647-4F85-B7FF-92420B11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86188"/>
            <a:ext cx="9144000" cy="1655762"/>
          </a:xfrm>
        </p:spPr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Θάνου Αναστασία - up1066481</a:t>
            </a:r>
            <a:endParaRPr lang="el-GR" sz="2400" b="0" i="0" u="none" strike="noStrike" cap="none" dirty="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l-GR" sz="2400" b="0" i="0" u="none" strike="noStrike" cap="none" dirty="0" err="1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Στούρα</a:t>
            </a:r>
            <a:r>
              <a:rPr lang="el-GR" sz="24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Θεοδώρα- up1089838 </a:t>
            </a:r>
            <a:endParaRPr lang="el-GR" sz="2400" b="0" i="0" u="none" strike="noStrike" cap="none" dirty="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lang="el-GR" sz="2400" b="0" i="0" u="none" strike="noStrike" cap="none" dirty="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lang="el-GR" sz="2400" b="0" i="0" u="none" strike="noStrike" cap="none" dirty="0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>
              <a:solidFill>
                <a:srgbClr val="7A7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1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BB2AA4-81F6-AA72-DE3D-334AD7E6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l-GR" sz="44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Μικρόκοσμος</a:t>
            </a:r>
            <a:endParaRPr lang="en-US" dirty="0">
              <a:solidFill>
                <a:srgbClr val="7A7A7A"/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28363EE-8B26-E3DE-AB10-FB79BD0D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28127"/>
            <a:ext cx="10810382" cy="4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E86D34E6-B99D-A04C-4221-52A66525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A7A7A"/>
                </a:solidFill>
                <a:latin typeface="Times New Roman"/>
                <a:cs typeface="Times New Roman"/>
                <a:sym typeface="Times New Roman"/>
              </a:rPr>
              <a:t>User’s scenarios</a:t>
            </a:r>
            <a:endParaRPr lang="en-US" dirty="0">
              <a:solidFill>
                <a:srgbClr val="7A7A7A"/>
              </a:solidFill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EA09FB60-0E5B-1BEE-5E5A-4A8D02CC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4351338"/>
          </a:xfrm>
        </p:spPr>
        <p:txBody>
          <a:bodyPr>
            <a:normAutofit/>
          </a:bodyPr>
          <a:lstStyle/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l-GR" sz="3000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Εγγραφή/Σύνδεση</a:t>
            </a:r>
          </a:p>
          <a:p>
            <a:r>
              <a:rPr lang="el-GR" sz="3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Πραγματοποίηση Κράτησης</a:t>
            </a:r>
          </a:p>
          <a:p>
            <a:r>
              <a:rPr lang="el-GR" sz="3000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Ακύρωση Κράτησης</a:t>
            </a:r>
            <a:r>
              <a:rPr lang="el-GR" sz="3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000" dirty="0">
              <a:solidFill>
                <a:srgbClr val="7A7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E86D34E6-B99D-A04C-4221-52A66525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A7A7A"/>
                </a:solidFill>
                <a:latin typeface="Times New Roman"/>
                <a:cs typeface="Times New Roman"/>
                <a:sym typeface="Times New Roman"/>
              </a:rPr>
              <a:t>Admin’s scenarios</a:t>
            </a:r>
            <a:endParaRPr lang="en-US" dirty="0">
              <a:solidFill>
                <a:srgbClr val="7A7A7A"/>
              </a:solidFill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EA09FB60-0E5B-1BEE-5E5A-4A8D02CC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4351338"/>
          </a:xfrm>
        </p:spPr>
        <p:txBody>
          <a:bodyPr>
            <a:normAutofit/>
          </a:bodyPr>
          <a:lstStyle/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l-GR" sz="3000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Σύνδεση</a:t>
            </a:r>
          </a:p>
          <a:p>
            <a:r>
              <a:rPr lang="el-GR" sz="3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Πληρότητα ξενοδοχείου</a:t>
            </a:r>
          </a:p>
          <a:p>
            <a:r>
              <a:rPr lang="el-GR" sz="3000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Προσθήκη/Διαγραφή κράτησης</a:t>
            </a:r>
          </a:p>
          <a:p>
            <a:r>
              <a:rPr lang="el-GR" sz="3000" b="0" i="0" u="none" strike="noStrike" cap="none" dirty="0">
                <a:solidFill>
                  <a:srgbClr val="7A7A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Επίβλεψη χρηστών και δωματίων</a:t>
            </a:r>
          </a:p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l-GR" sz="3000" b="0" i="0" u="none" strike="noStrike" cap="none" dirty="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000" dirty="0">
              <a:solidFill>
                <a:srgbClr val="7A7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DBB78DE1-89AD-187A-DB3D-612A484C8B37}"/>
              </a:ext>
            </a:extLst>
          </p:cNvPr>
          <p:cNvSpPr txBox="1">
            <a:spLocks/>
          </p:cNvSpPr>
          <p:nvPr/>
        </p:nvSpPr>
        <p:spPr>
          <a:xfrm>
            <a:off x="838200" y="2984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>
                <a:solidFill>
                  <a:srgbClr val="7A7A7A"/>
                </a:solidFill>
                <a:latin typeface="Times New Roman"/>
                <a:cs typeface="Times New Roman"/>
                <a:sym typeface="Times New Roman"/>
              </a:rPr>
              <a:t>Ευχαριστούμε!</a:t>
            </a:r>
            <a:endParaRPr lang="en-US" dirty="0">
              <a:solidFill>
                <a:srgbClr val="7A7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5902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Προσαρμοσμένο 7">
      <a:dk1>
        <a:srgbClr val="44546A"/>
      </a:dk1>
      <a:lt1>
        <a:srgbClr val="3A383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Ευρεία οθόνη</PresentationFormat>
  <Paragraphs>19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Θέμα του Office</vt:lpstr>
      <vt:lpstr>Ομάδα 31: εφαρμογή online κρατήσεων ξενοδοχείου </vt:lpstr>
      <vt:lpstr>Μικρόκοσμος</vt:lpstr>
      <vt:lpstr>User’s scenarios</vt:lpstr>
      <vt:lpstr>Admin’s scenarios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31: εφαρμογή online κρατήσεων ξενοδοχείου </dc:title>
  <dc:creator>ΑΝΑΣΤΑΣΙΑ</dc:creator>
  <cp:lastModifiedBy>ΑΝΑΣΤΑΣΙΑ</cp:lastModifiedBy>
  <cp:revision>2</cp:revision>
  <dcterms:created xsi:type="dcterms:W3CDTF">2023-05-28T18:55:03Z</dcterms:created>
  <dcterms:modified xsi:type="dcterms:W3CDTF">2023-05-28T19:04:34Z</dcterms:modified>
</cp:coreProperties>
</file>