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72" r:id="rId4"/>
    <p:sldId id="273" r:id="rId5"/>
    <p:sldId id="277" r:id="rId6"/>
    <p:sldId id="276" r:id="rId7"/>
    <p:sldId id="274" r:id="rId8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D6B116F4-51E1-4D8F-BF67-46FA1F5A4FBE}"/>
    <pc:docChg chg="undo custSel addSld delSld modSld">
      <pc:chgData name="Richard Prußas" userId="95997a070391755a" providerId="LiveId" clId="{D6B116F4-51E1-4D8F-BF67-46FA1F5A4FBE}" dt="2021-01-31T13:48:35.130" v="3107" actId="20577"/>
      <pc:docMkLst>
        <pc:docMk/>
      </pc:docMkLst>
      <pc:sldChg chg="modSp mod">
        <pc:chgData name="Richard Prußas" userId="95997a070391755a" providerId="LiveId" clId="{D6B116F4-51E1-4D8F-BF67-46FA1F5A4FBE}" dt="2021-01-31T01:48:18.073" v="108" actId="20577"/>
        <pc:sldMkLst>
          <pc:docMk/>
          <pc:sldMk cId="1692141195" sldId="256"/>
        </pc:sldMkLst>
        <pc:spChg chg="mod">
          <ac:chgData name="Richard Prußas" userId="95997a070391755a" providerId="LiveId" clId="{D6B116F4-51E1-4D8F-BF67-46FA1F5A4FBE}" dt="2021-01-31T01:48:18.073" v="108" actId="20577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D6B116F4-51E1-4D8F-BF67-46FA1F5A4FBE}" dt="2021-01-31T01:48:36.311" v="120" actId="47"/>
        <pc:sldMkLst>
          <pc:docMk/>
          <pc:sldMk cId="3621465286" sldId="258"/>
        </pc:sldMkLst>
      </pc:sldChg>
      <pc:sldChg chg="del">
        <pc:chgData name="Richard Prußas" userId="95997a070391755a" providerId="LiveId" clId="{D6B116F4-51E1-4D8F-BF67-46FA1F5A4FBE}" dt="2021-01-31T01:48:35.695" v="119" actId="47"/>
        <pc:sldMkLst>
          <pc:docMk/>
          <pc:sldMk cId="1535067899" sldId="259"/>
        </pc:sldMkLst>
      </pc:sldChg>
      <pc:sldChg chg="del">
        <pc:chgData name="Richard Prußas" userId="95997a070391755a" providerId="LiveId" clId="{D6B116F4-51E1-4D8F-BF67-46FA1F5A4FBE}" dt="2021-01-31T01:48:35.375" v="118" actId="47"/>
        <pc:sldMkLst>
          <pc:docMk/>
          <pc:sldMk cId="3152380695" sldId="260"/>
        </pc:sldMkLst>
      </pc:sldChg>
      <pc:sldChg chg="del">
        <pc:chgData name="Richard Prußas" userId="95997a070391755a" providerId="LiveId" clId="{D6B116F4-51E1-4D8F-BF67-46FA1F5A4FBE}" dt="2021-01-31T01:48:34.741" v="115" actId="47"/>
        <pc:sldMkLst>
          <pc:docMk/>
          <pc:sldMk cId="1800586576" sldId="261"/>
        </pc:sldMkLst>
      </pc:sldChg>
      <pc:sldChg chg="del">
        <pc:chgData name="Richard Prußas" userId="95997a070391755a" providerId="LiveId" clId="{D6B116F4-51E1-4D8F-BF67-46FA1F5A4FBE}" dt="2021-01-31T01:48:33.810" v="112" actId="47"/>
        <pc:sldMkLst>
          <pc:docMk/>
          <pc:sldMk cId="1397291553" sldId="262"/>
        </pc:sldMkLst>
      </pc:sldChg>
      <pc:sldChg chg="del">
        <pc:chgData name="Richard Prußas" userId="95997a070391755a" providerId="LiveId" clId="{D6B116F4-51E1-4D8F-BF67-46FA1F5A4FBE}" dt="2021-01-31T01:48:35.193" v="117" actId="47"/>
        <pc:sldMkLst>
          <pc:docMk/>
          <pc:sldMk cId="3112699550" sldId="263"/>
        </pc:sldMkLst>
      </pc:sldChg>
      <pc:sldChg chg="del">
        <pc:chgData name="Richard Prußas" userId="95997a070391755a" providerId="LiveId" clId="{D6B116F4-51E1-4D8F-BF67-46FA1F5A4FBE}" dt="2021-01-31T01:48:34.764" v="116" actId="47"/>
        <pc:sldMkLst>
          <pc:docMk/>
          <pc:sldMk cId="3865996125" sldId="264"/>
        </pc:sldMkLst>
      </pc:sldChg>
      <pc:sldChg chg="del">
        <pc:chgData name="Richard Prußas" userId="95997a070391755a" providerId="LiveId" clId="{D6B116F4-51E1-4D8F-BF67-46FA1F5A4FBE}" dt="2021-01-31T01:48:34.631" v="114" actId="47"/>
        <pc:sldMkLst>
          <pc:docMk/>
          <pc:sldMk cId="2209796758" sldId="265"/>
        </pc:sldMkLst>
      </pc:sldChg>
      <pc:sldChg chg="del">
        <pc:chgData name="Richard Prußas" userId="95997a070391755a" providerId="LiveId" clId="{D6B116F4-51E1-4D8F-BF67-46FA1F5A4FBE}" dt="2021-01-31T01:48:34.140" v="113" actId="47"/>
        <pc:sldMkLst>
          <pc:docMk/>
          <pc:sldMk cId="2757728383" sldId="266"/>
        </pc:sldMkLst>
      </pc:sldChg>
      <pc:sldChg chg="del">
        <pc:chgData name="Richard Prußas" userId="95997a070391755a" providerId="LiveId" clId="{D6B116F4-51E1-4D8F-BF67-46FA1F5A4FBE}" dt="2021-01-31T01:48:32.938" v="110" actId="47"/>
        <pc:sldMkLst>
          <pc:docMk/>
          <pc:sldMk cId="1232804649" sldId="267"/>
        </pc:sldMkLst>
      </pc:sldChg>
      <pc:sldChg chg="del">
        <pc:chgData name="Richard Prußas" userId="95997a070391755a" providerId="LiveId" clId="{D6B116F4-51E1-4D8F-BF67-46FA1F5A4FBE}" dt="2021-01-31T01:48:36.685" v="121" actId="47"/>
        <pc:sldMkLst>
          <pc:docMk/>
          <pc:sldMk cId="3667583323" sldId="268"/>
        </pc:sldMkLst>
      </pc:sldChg>
      <pc:sldChg chg="del">
        <pc:chgData name="Richard Prußas" userId="95997a070391755a" providerId="LiveId" clId="{D6B116F4-51E1-4D8F-BF67-46FA1F5A4FBE}" dt="2021-01-31T01:48:33.487" v="111" actId="47"/>
        <pc:sldMkLst>
          <pc:docMk/>
          <pc:sldMk cId="1286434338" sldId="269"/>
        </pc:sldMkLst>
      </pc:sldChg>
      <pc:sldChg chg="del">
        <pc:chgData name="Richard Prußas" userId="95997a070391755a" providerId="LiveId" clId="{D6B116F4-51E1-4D8F-BF67-46FA1F5A4FBE}" dt="2021-01-31T01:48:32.180" v="109" actId="47"/>
        <pc:sldMkLst>
          <pc:docMk/>
          <pc:sldMk cId="2256368694" sldId="270"/>
        </pc:sldMkLst>
      </pc:sldChg>
      <pc:sldChg chg="del">
        <pc:chgData name="Richard Prußas" userId="95997a070391755a" providerId="LiveId" clId="{D6B116F4-51E1-4D8F-BF67-46FA1F5A4FBE}" dt="2021-01-31T02:11:29.293" v="813" actId="47"/>
        <pc:sldMkLst>
          <pc:docMk/>
          <pc:sldMk cId="2320013059" sldId="271"/>
        </pc:sldMkLst>
      </pc:sldChg>
      <pc:sldChg chg="modSp mod">
        <pc:chgData name="Richard Prußas" userId="95997a070391755a" providerId="LiveId" clId="{D6B116F4-51E1-4D8F-BF67-46FA1F5A4FBE}" dt="2021-01-31T13:36:45.764" v="2834" actId="20577"/>
        <pc:sldMkLst>
          <pc:docMk/>
          <pc:sldMk cId="3717923415" sldId="272"/>
        </pc:sldMkLst>
        <pc:spChg chg="mod">
          <ac:chgData name="Richard Prußas" userId="95997a070391755a" providerId="LiveId" clId="{D6B116F4-51E1-4D8F-BF67-46FA1F5A4FBE}" dt="2021-01-31T01:48:57.251" v="154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36:45.764" v="2834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delSp modSp mod">
        <pc:chgData name="Richard Prußas" userId="95997a070391755a" providerId="LiveId" clId="{D6B116F4-51E1-4D8F-BF67-46FA1F5A4FBE}" dt="2021-01-31T13:37:37.195" v="2839" actId="20577"/>
        <pc:sldMkLst>
          <pc:docMk/>
          <pc:sldMk cId="1993307517" sldId="273"/>
        </pc:sldMkLst>
        <pc:spChg chg="mod">
          <ac:chgData name="Richard Prußas" userId="95997a070391755a" providerId="LiveId" clId="{D6B116F4-51E1-4D8F-BF67-46FA1F5A4FBE}" dt="2021-01-31T02:11:58.310" v="814" actId="20577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37:37.195" v="2839" actId="20577"/>
          <ac:spMkLst>
            <pc:docMk/>
            <pc:sldMk cId="1993307517" sldId="273"/>
            <ac:spMk id="3" creationId="{BF443B84-3FB3-479F-A968-ECE71FD4DD3B}"/>
          </ac:spMkLst>
        </pc:spChg>
        <pc:picChg chg="del">
          <ac:chgData name="Richard Prußas" userId="95997a070391755a" providerId="LiveId" clId="{D6B116F4-51E1-4D8F-BF67-46FA1F5A4FBE}" dt="2021-01-31T02:09:10.826" v="644" actId="478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D6B116F4-51E1-4D8F-BF67-46FA1F5A4FBE}" dt="2021-01-31T02:58:49.179" v="2519" actId="20577"/>
        <pc:sldMkLst>
          <pc:docMk/>
          <pc:sldMk cId="515398634" sldId="274"/>
        </pc:sldMkLst>
        <pc:spChg chg="mod">
          <ac:chgData name="Richard Prußas" userId="95997a070391755a" providerId="LiveId" clId="{D6B116F4-51E1-4D8F-BF67-46FA1F5A4FBE}" dt="2021-01-31T02:09:58.991" v="651" actId="20577"/>
          <ac:spMkLst>
            <pc:docMk/>
            <pc:sldMk cId="515398634" sldId="274"/>
            <ac:spMk id="2" creationId="{2721229F-F71F-4F54-9B3C-65369978C7AB}"/>
          </ac:spMkLst>
        </pc:spChg>
        <pc:spChg chg="add mod">
          <ac:chgData name="Richard Prußas" userId="95997a070391755a" providerId="LiveId" clId="{D6B116F4-51E1-4D8F-BF67-46FA1F5A4FBE}" dt="2021-01-31T02:58:49.179" v="2519" actId="20577"/>
          <ac:spMkLst>
            <pc:docMk/>
            <pc:sldMk cId="515398634" sldId="274"/>
            <ac:spMk id="4" creationId="{308D786B-76FC-494F-8E16-DC24144CFBD1}"/>
          </ac:spMkLst>
        </pc:spChg>
        <pc:picChg chg="del">
          <ac:chgData name="Richard Prußas" userId="95997a070391755a" providerId="LiveId" clId="{D6B116F4-51E1-4D8F-BF67-46FA1F5A4FBE}" dt="2021-01-31T02:10:00.760" v="652" actId="478"/>
          <ac:picMkLst>
            <pc:docMk/>
            <pc:sldMk cId="515398634" sldId="274"/>
            <ac:picMk id="5" creationId="{FFBFE34F-7FEB-43E3-BE57-60110F596728}"/>
          </ac:picMkLst>
        </pc:picChg>
      </pc:sldChg>
      <pc:sldChg chg="delSp modSp mod">
        <pc:chgData name="Richard Prußas" userId="95997a070391755a" providerId="LiveId" clId="{D6B116F4-51E1-4D8F-BF67-46FA1F5A4FBE}" dt="2021-01-31T02:58:16.914" v="2516" actId="20577"/>
        <pc:sldMkLst>
          <pc:docMk/>
          <pc:sldMk cId="1783861273" sldId="275"/>
        </pc:sldMkLst>
        <pc:spChg chg="mod">
          <ac:chgData name="Richard Prußas" userId="95997a070391755a" providerId="LiveId" clId="{D6B116F4-51E1-4D8F-BF67-46FA1F5A4FBE}" dt="2021-01-31T02:41:58.973" v="1660" actId="20577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D6B116F4-51E1-4D8F-BF67-46FA1F5A4FBE}" dt="2021-01-31T02:42:15.400" v="1664" actId="478"/>
          <ac:spMkLst>
            <pc:docMk/>
            <pc:sldMk cId="1783861273" sldId="275"/>
            <ac:spMk id="4" creationId="{44560490-11B4-4676-8A23-946A6EA353DE}"/>
          </ac:spMkLst>
        </pc:spChg>
        <pc:spChg chg="del mod">
          <ac:chgData name="Richard Prußas" userId="95997a070391755a" providerId="LiveId" clId="{D6B116F4-51E1-4D8F-BF67-46FA1F5A4FBE}" dt="2021-01-31T02:42:21.188" v="1666" actId="478"/>
          <ac:spMkLst>
            <pc:docMk/>
            <pc:sldMk cId="1783861273" sldId="275"/>
            <ac:spMk id="5" creationId="{0D88BF4F-DD7E-4FFA-BD76-0ECB57EDE539}"/>
          </ac:spMkLst>
        </pc:spChg>
        <pc:spChg chg="mod">
          <ac:chgData name="Richard Prußas" userId="95997a070391755a" providerId="LiveId" clId="{D6B116F4-51E1-4D8F-BF67-46FA1F5A4FBE}" dt="2021-01-31T02:58:16.914" v="2516" actId="20577"/>
          <ac:spMkLst>
            <pc:docMk/>
            <pc:sldMk cId="1783861273" sldId="275"/>
            <ac:spMk id="14" creationId="{C9EFCEA0-78F8-4C05-BD50-5D777CF69855}"/>
          </ac:spMkLst>
        </pc:spChg>
      </pc:sldChg>
      <pc:sldChg chg="modSp add mod">
        <pc:chgData name="Richard Prußas" userId="95997a070391755a" providerId="LiveId" clId="{D6B116F4-51E1-4D8F-BF67-46FA1F5A4FBE}" dt="2021-01-31T13:48:35.130" v="3107" actId="20577"/>
        <pc:sldMkLst>
          <pc:docMk/>
          <pc:sldMk cId="2797590830" sldId="276"/>
        </pc:sldMkLst>
        <pc:spChg chg="mod">
          <ac:chgData name="Richard Prußas" userId="95997a070391755a" providerId="LiveId" clId="{D6B116F4-51E1-4D8F-BF67-46FA1F5A4FBE}" dt="2021-01-31T02:45:27.826" v="1939" actId="20577"/>
          <ac:spMkLst>
            <pc:docMk/>
            <pc:sldMk cId="2797590830" sldId="276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48:35.130" v="3107" actId="20577"/>
          <ac:spMkLst>
            <pc:docMk/>
            <pc:sldMk cId="2797590830" sldId="276"/>
            <ac:spMk id="14" creationId="{C9EFCEA0-78F8-4C05-BD50-5D777CF69855}"/>
          </ac:spMkLst>
        </pc:spChg>
      </pc:sldChg>
    </pc:docChg>
  </pc:docChgLst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894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10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246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7944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541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45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1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072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890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939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97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4104000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5903999"/>
            <a:ext cx="114231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F8DB5-D279-4CC8-B46E-1C1DB9900D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E8EB5-C189-43B9-9308-6FE2041D29A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CA7CD19-FE09-4291-8630-B037C92D211C}" type="slidenum">
              <a:t>‹Nr.›</a:t>
            </a:fld>
            <a:r>
              <a:rPr lang="de-DE"/>
              <a:t> /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4320000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148/001c.17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hlinkClick r:id="rId2"/>
            <a:extLst>
              <a:ext uri="{FF2B5EF4-FFF2-40B4-BE49-F238E27FC236}">
                <a16:creationId xmlns:a16="http://schemas.microsoft.com/office/drawing/2014/main" id="{3A021DB5-63A4-4466-BD64-9B461AF41B08}"/>
              </a:ext>
            </a:extLst>
          </p:cNvPr>
          <p:cNvSpPr/>
          <p:nvPr/>
        </p:nvSpPr>
        <p:spPr>
          <a:xfrm>
            <a:off x="890817" y="3779837"/>
            <a:ext cx="7700733" cy="219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C1984-E1C2-4081-A331-384FB62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17" y="3986525"/>
            <a:ext cx="11423100" cy="1440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Green spaces / vegetation density in Leipzig</a:t>
            </a:r>
            <a:br>
              <a:rPr lang="en-US" dirty="0">
                <a:solidFill>
                  <a:schemeClr val="tx1"/>
                </a:solidFill>
              </a:rPr>
            </a:b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1.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project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56818"/>
            <a:ext cx="1155887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goal</a:t>
            </a:r>
            <a:r>
              <a:rPr lang="de-DE" dirty="0"/>
              <a:t>: find and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social </a:t>
            </a:r>
            <a:r>
              <a:rPr lang="de-DE" dirty="0" err="1"/>
              <a:t>metrics</a:t>
            </a:r>
            <a:r>
              <a:rPr lang="de-DE" dirty="0"/>
              <a:t> and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in Leipzig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like: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greenest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in Leipzig and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do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and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correlate</a:t>
            </a:r>
            <a:r>
              <a:rPr lang="de-DE" dirty="0"/>
              <a:t>?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do so,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demographical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2.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data</a:t>
            </a:r>
            <a:r>
              <a:rPr lang="de-DE" sz="4400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95728"/>
            <a:ext cx="1142310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Sentinel 2  </a:t>
            </a:r>
            <a:r>
              <a:rPr lang="de-DE" dirty="0" err="1"/>
              <a:t>satellites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observes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earth‘s</a:t>
            </a:r>
            <a:r>
              <a:rPr lang="de-DE" dirty="0"/>
              <a:t> </a:t>
            </a:r>
            <a:r>
              <a:rPr lang="de-DE" dirty="0" err="1"/>
              <a:t>surface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Copernicus Open </a:t>
            </a:r>
            <a:r>
              <a:rPr lang="de-DE" dirty="0" err="1"/>
              <a:t>Acces</a:t>
            </a:r>
            <a:r>
              <a:rPr lang="de-DE" dirty="0"/>
              <a:t> Hub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Space Agency (ESA)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Leipzig,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Leipzig </a:t>
            </a:r>
            <a:r>
              <a:rPr lang="de-DE" dirty="0" err="1"/>
              <a:t>itself</a:t>
            </a:r>
            <a:r>
              <a:rPr lang="de-DE" dirty="0"/>
              <a:t> (opendata.leipzig.de)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demographical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Genesis-online API (Statistisches Bundesamt)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933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About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method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different metrics available to calculate vegetation density using satellite data e.g.:</a:t>
            </a:r>
          </a:p>
          <a:p>
            <a:pPr marL="1028700" lvl="1" indent="-342900"/>
            <a:r>
              <a:rPr lang="en-US" b="1" dirty="0">
                <a:latin typeface="Noto Sans Bold"/>
                <a:sym typeface="Wingdings" panose="05000000000000000000" pitchFamily="2" charset="2"/>
              </a:rPr>
              <a:t>NDVI</a:t>
            </a:r>
            <a:r>
              <a:rPr lang="en-US" dirty="0">
                <a:latin typeface="Noto Sans Bold"/>
                <a:sym typeface="Wingdings" panose="05000000000000000000" pitchFamily="2" charset="2"/>
              </a:rPr>
              <a:t> (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ormalized 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ifferenced 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ndex)</a:t>
            </a:r>
          </a:p>
          <a:p>
            <a:pPr marL="1028700" lvl="1" indent="-342900"/>
            <a:r>
              <a:rPr lang="en-US" b="1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EVI </a:t>
            </a:r>
            <a:r>
              <a:rPr lang="en-US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(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E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nhanced 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en-US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ndex)     </a:t>
            </a:r>
          </a:p>
          <a:p>
            <a:pPr marL="1028700" lvl="1" indent="-342900"/>
            <a:endParaRPr lang="en-US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202122"/>
                </a:solidFill>
                <a:latin typeface="Noto Sans Bold"/>
              </a:rPr>
              <a:t>both use 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differences in reflectance of light in near-infrared and red spectral regions due to </a:t>
            </a:r>
            <a:r>
              <a:rPr lang="en-US" dirty="0">
                <a:solidFill>
                  <a:srgbClr val="202122"/>
                </a:solidFill>
                <a:latin typeface="Noto Sans Bold"/>
              </a:rPr>
              <a:t>the photosynthesis of </a:t>
            </a:r>
            <a:r>
              <a:rPr lang="en-US" b="0" i="0" dirty="0">
                <a:solidFill>
                  <a:srgbClr val="202122"/>
                </a:solidFill>
                <a:effectLst/>
                <a:latin typeface="Noto Sans Bold"/>
              </a:rPr>
              <a:t>vegetation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202122"/>
                </a:solidFill>
                <a:latin typeface="Noto Sans Bold"/>
              </a:rPr>
              <a:t>in short: the more near-infrared solar radiation is re-emitted, the greener the area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202122"/>
                </a:solidFill>
                <a:latin typeface="Noto Sans Bold"/>
              </a:rPr>
              <a:t>process/calculate that data using R; put it on a map of Leipzig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202122"/>
                </a:solidFill>
                <a:latin typeface="Noto Sans Bold"/>
              </a:rPr>
              <a:t>plot against different social metrics like income, rent price and possibly more</a:t>
            </a:r>
          </a:p>
        </p:txBody>
      </p:sp>
    </p:spTree>
    <p:extLst>
      <p:ext uri="{BB962C8B-B14F-4D97-AF65-F5344CB8AC3E}">
        <p14:creationId xmlns:p14="http://schemas.microsoft.com/office/powerpoint/2010/main" val="283715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4. </a:t>
            </a:r>
            <a:r>
              <a:rPr lang="de-DE" sz="4000" dirty="0" err="1"/>
              <a:t>Current</a:t>
            </a:r>
            <a:r>
              <a:rPr lang="de-DE" sz="4000" dirty="0"/>
              <a:t> </a:t>
            </a:r>
            <a:r>
              <a:rPr lang="de-DE" sz="4000" dirty="0" err="1"/>
              <a:t>state</a:t>
            </a:r>
            <a:r>
              <a:rPr lang="de-DE" sz="4000" dirty="0"/>
              <a:t> und open </a:t>
            </a:r>
            <a:r>
              <a:rPr lang="de-DE" sz="4000" dirty="0" err="1"/>
              <a:t>questions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obtaining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while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still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researching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possible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sources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after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exams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</a:t>
            </a:r>
          </a:p>
          <a:p>
            <a:pPr marL="1028700" lvl="1" indent="-342900"/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starting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prepare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sen2r, an 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library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</a:p>
          <a:p>
            <a:pPr marL="1028700" lvl="1" indent="-342900"/>
            <a:r>
              <a:rPr lang="de-DE" dirty="0" err="1">
                <a:solidFill>
                  <a:srgbClr val="202122"/>
                </a:solidFill>
                <a:latin typeface="Noto Sans Bold"/>
              </a:rPr>
              <a:t>work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on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automating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current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workflow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1028700" lvl="1" indent="-342900"/>
            <a:r>
              <a:rPr lang="de-DE" dirty="0" err="1">
                <a:solidFill>
                  <a:srgbClr val="202122"/>
                </a:solidFill>
                <a:latin typeface="Noto Sans Bold"/>
              </a:rPr>
              <a:t>implement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function</a:t>
            </a:r>
            <a:r>
              <a:rPr lang="de-DE">
                <a:solidFill>
                  <a:srgbClr val="202122"/>
                </a:solidFill>
                <a:latin typeface="Noto Sans Bold"/>
              </a:rPr>
              <a:t> 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interactive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map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visualize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vegeation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index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for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place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residence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user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open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questions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</a:t>
            </a:r>
          </a:p>
          <a:p>
            <a:pPr marL="1028700" lvl="1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What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kind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social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metrics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do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want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besides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income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? </a:t>
            </a:r>
          </a:p>
          <a:p>
            <a:pPr lvl="1" indent="0">
              <a:buNone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lvl="1" indent="0">
              <a:buNone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1028700" lvl="1" indent="-342900">
              <a:buFontTx/>
              <a:buChar char="-"/>
            </a:pPr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975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Links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8D786B-76FC-494F-8E16-DC24144C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3986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ppt/theme/theme2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Benutzerdefiniert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Bold</vt:lpstr>
      <vt:lpstr>Noto Sans Regular</vt:lpstr>
      <vt:lpstr>Design1</vt:lpstr>
      <vt:lpstr>1_Design1</vt:lpstr>
      <vt:lpstr> Green spaces / vegetation density in Leipzig </vt:lpstr>
      <vt:lpstr>1. About the project</vt:lpstr>
      <vt:lpstr>2. About the data </vt:lpstr>
      <vt:lpstr>3. About the method</vt:lpstr>
      <vt:lpstr>4. Current state und open questions</vt:lpstr>
      <vt:lpstr>3.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ms828185</cp:lastModifiedBy>
  <cp:revision>98</cp:revision>
  <dcterms:created xsi:type="dcterms:W3CDTF">2020-12-22T12:57:28Z</dcterms:created>
  <dcterms:modified xsi:type="dcterms:W3CDTF">2021-01-31T14:50:29Z</dcterms:modified>
</cp:coreProperties>
</file>