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5c3f0a1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5c3f0a1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5c3f0a1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5c3f0a1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5c3f0a1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5c3f0a1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5c3f0a19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5c3f0a19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5c3f0a1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5c3f0a1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5c3f0a19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5c3f0a19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s://www.esa.int/Space_in_Member_States/Germany" TargetMode="External"/><Relationship Id="rId7" Type="http://schemas.openxmlformats.org/officeDocument/2006/relationships/hyperlink" Target="https://opendata.leipzig.de/dataset" TargetMode="External"/><Relationship Id="rId8" Type="http://schemas.openxmlformats.org/officeDocument/2006/relationships/hyperlink" Target="https://www.destatis.de/DE/Service/OpenData/genesis-api-webservice-oberflaech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-genesis.destatis.de/genesis/online" TargetMode="External"/><Relationship Id="rId4" Type="http://schemas.openxmlformats.org/officeDocument/2006/relationships/hyperlink" Target="https://scihub.copernicus.eu/twiki/do/view/SciHubUserGuide/" TargetMode="External"/><Relationship Id="rId5" Type="http://schemas.openxmlformats.org/officeDocument/2006/relationships/hyperlink" Target="https://statistik.leipzig.de/statdist/table.aspx?cat=9&amp;rub=1&amp;item=316" TargetMode="External"/><Relationship Id="rId6" Type="http://schemas.openxmlformats.org/officeDocument/2006/relationships/hyperlink" Target="https://statistik.leipzig.de/statdist/table.aspx?cat=6&amp;rub=5" TargetMode="External"/><Relationship Id="rId7" Type="http://schemas.openxmlformats.org/officeDocument/2006/relationships/hyperlink" Target="https://opendata.leipzig.de/dataset/geo-datensatze-zu-ortsteilen-und-stadtbezirken" TargetMode="External"/><Relationship Id="rId8" Type="http://schemas.openxmlformats.org/officeDocument/2006/relationships/hyperlink" Target="https://opendata.leipzig.de/dataset?organization=amt-fuer-statistik-und-wahl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 spaces / vegetation density in Leipzig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Jakob Vogel, Erik Thiele, Tom Strempel, Richard Prußas, Maik Bachmann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About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goal: find and visualize relation between different social metrics and </a:t>
            </a:r>
            <a:b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vegetation density in Leipzig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trying to answers questions like: 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where are the greenest spaces in Leipzig and who lives there? 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how much do vegetation density and rental prices correlate?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 do so, we are working with geospatial data as well as </a:t>
            </a:r>
            <a:b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demographic</a:t>
            </a: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data sets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satellite data from the </a:t>
            </a:r>
            <a:r>
              <a:rPr i="1"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Sentinel 2 </a:t>
            </a: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satellites, which observe the earth‘s surface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available through Copernicus Open </a:t>
            </a: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Hub of the </a:t>
            </a:r>
            <a:r>
              <a:rPr b="1"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uropean </a:t>
            </a:r>
            <a:r>
              <a:rPr b="1"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pace </a:t>
            </a:r>
            <a:r>
              <a:rPr b="1"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gency 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sets on the population of the different parts of Leipzig, </a:t>
            </a:r>
            <a:b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made available by the city Leipzig itself on opendata.leipzig.de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more </a:t>
            </a: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demographic</a:t>
            </a: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data by the Genesis-online API </a:t>
            </a:r>
            <a:b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(Statistisches Bundesamt)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743" y="3918175"/>
            <a:ext cx="2051695" cy="6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963" y="3918175"/>
            <a:ext cx="2276106" cy="6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8113" t="0"/>
          <a:stretch/>
        </p:blipFill>
        <p:spPr>
          <a:xfrm>
            <a:off x="1304225" y="3989522"/>
            <a:ext cx="917997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212400" y="4538525"/>
            <a:ext cx="17451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u="sng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https://www.esa.int/Space_in_Member_States/Germany</a:t>
            </a:r>
            <a:endParaRPr sz="7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242325" y="4524725"/>
            <a:ext cx="174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700" u="sng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https://opendata.leipzig.de/dataset</a:t>
            </a:r>
            <a:endParaRPr sz="8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891850" y="4476575"/>
            <a:ext cx="1745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u="sng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https://www.destatis.de/DE/Service/OpenData/genesis-api-webservice-oberflaeche.html</a:t>
            </a:r>
            <a:endParaRPr sz="7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Method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-"/>
            </a:pPr>
            <a:r>
              <a:rPr lang="en-GB" sz="2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different metrics available to calculate vegetation density using satellite data e.g.:</a:t>
            </a:r>
            <a:endParaRPr sz="2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NDVI (</a:t>
            </a:r>
            <a:r>
              <a:rPr b="1"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ormalized </a:t>
            </a:r>
            <a:r>
              <a:rPr b="1"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ifferenced </a:t>
            </a:r>
            <a:r>
              <a:rPr b="1"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egetation </a:t>
            </a:r>
            <a:r>
              <a:rPr b="1"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ndex)</a:t>
            </a:r>
            <a:endParaRPr sz="22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Arial"/>
              <a:buChar char="-"/>
            </a:pP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EVI</a:t>
            </a:r>
            <a:r>
              <a:rPr b="1"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nhanced </a:t>
            </a:r>
            <a:r>
              <a:rPr b="1"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egetation </a:t>
            </a:r>
            <a:r>
              <a:rPr b="1"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ndex) 	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Arial"/>
              <a:buChar char="-"/>
            </a:pP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both use differences in reflectance of light in near-infrared and red spectral regions </a:t>
            </a:r>
            <a:b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due to the photosynthesis of vegetation</a:t>
            </a:r>
            <a:endParaRPr sz="22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Arial"/>
              <a:buChar char="-"/>
            </a:pP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in short: the more near-infrared solar radiation is re-emitted, the greener the area</a:t>
            </a:r>
            <a:endParaRPr sz="22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Arial"/>
              <a:buChar char="-"/>
            </a:pP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process / calculate that data using R, put it on a map of Leipzig</a:t>
            </a:r>
            <a:endParaRPr sz="22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Arial"/>
              <a:buChar char="-"/>
            </a:pPr>
            <a:r>
              <a:rPr lang="en-GB" sz="2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plot against different social metrics like income, rent price and possibly more</a:t>
            </a:r>
            <a:endParaRPr sz="22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22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Method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/>
              <a:t>Example for NDVI: </a:t>
            </a:r>
            <a:endParaRPr sz="19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8650"/>
            <a:ext cx="2865250" cy="37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1008275" y="4565000"/>
            <a:ext cx="28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https://de.wikipedia.org/wiki/Normalized_Difference_Vegetation_Index#/media/Datei:NDVI_2017-09-10.png</a:t>
            </a:r>
            <a:endParaRPr sz="7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Current state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GB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we are </a:t>
            </a:r>
            <a:r>
              <a:rPr lang="en-GB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in the process of obtaining data while still researching more possible data sources</a:t>
            </a:r>
            <a:endParaRPr sz="2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r>
              <a:rPr lang="en-GB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after exams: </a:t>
            </a:r>
            <a:endParaRPr sz="2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419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starting to prepare and process data using sen2r, an R library </a:t>
            </a:r>
            <a:endParaRPr sz="2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419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work on automating our current workflow</a:t>
            </a:r>
            <a:endParaRPr sz="2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419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implement a function in an interactive map to visualize vegetation index </a:t>
            </a:r>
            <a:br>
              <a:rPr lang="en-GB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for the place of residence of a user</a:t>
            </a:r>
            <a:endParaRPr sz="2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Arial"/>
              <a:buChar char="-"/>
            </a:pPr>
            <a:r>
              <a:rPr lang="en-GB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open question: what kind of social metrics do we want to use besides income and rent?</a:t>
            </a:r>
            <a:endParaRPr sz="2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24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Links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GB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 make it easier for anyone who might be interested, here are some links to the data sources we have found so far:</a:t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GB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https://www-genesis.destatis.de/genesis/online</a:t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en-GB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https://scihub.copernicus.eu/twiki/do/view/SciHubUserGuide/</a:t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n-GB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sets provided by Leipzig (per </a:t>
            </a:r>
            <a:r>
              <a:rPr lang="en-GB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district</a:t>
            </a:r>
            <a:r>
              <a:rPr lang="en-GB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n-GB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income (personal or per household): </a:t>
            </a:r>
            <a:r>
              <a:rPr lang="en-GB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https://statistik.leipzig.de/statdist/table.aspx?cat=9&amp;rub=1&amp;item=316</a:t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n-GB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rental cost (basic rent or total rent): </a:t>
            </a:r>
            <a:r>
              <a:rPr lang="en-GB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https://statistik.leipzig.de/statdist/table.aspx?cat=6&amp;rub=5</a:t>
            </a:r>
            <a:endParaRPr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n-GB" sz="10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shapefiles of the districts: </a:t>
            </a:r>
            <a:r>
              <a:rPr lang="en-GB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https://opendata.leipzig.de/dataset/geo-datensatze-zu-ortsteilen-und-stadtbezirken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n-GB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GB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iscellaneous</a:t>
            </a:r>
            <a:r>
              <a:rPr lang="en-GB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(if needed) per district eg. unemployment rate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-"/>
            </a:pPr>
            <a:r>
              <a:rPr lang="en-GB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https://opendata.leipzig.de/dataset?organization=amt-fuer-statistik-und-wahlen</a:t>
            </a:r>
            <a:endParaRPr sz="10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