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97914-A99B-AEDA-5F45-83BDE218D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0E637B-9561-6654-048E-9A5D1A2A9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93443-27A0-331B-1B81-D3BDC74A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8F3A32-29EB-A3B9-D501-FB0F7EA1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804E5C-877F-E788-AC8F-53B36E47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5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C9D4C-53A8-9519-85CD-3CEAB505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E13D30-A0C9-64B0-6F19-BBDB0D8F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4AA870-AD61-F77B-E8C1-5F394248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F2488-B008-D1CA-1CD4-4C2B1AE4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F7A62-22D9-90DA-E277-F8A84F6C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38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0D96DD-8397-356D-3669-66538713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A7D22D-F20D-C73F-2F2A-9C2D45B0E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E11968-0B6F-260F-63D7-C7575801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6A9C5-3633-B377-37B1-C0A25E13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0ED0CE-538B-66EA-B541-4B0A08C0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96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70937-8503-E7E8-2DEA-A1880FDE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849A-4C3D-DDD1-EF59-CD19735A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D1458-E403-F73B-309B-F1A831D9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11F749-21BF-C9D0-92BC-2A97F0D3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CE7206-0013-0884-1AAE-2062692D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80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AE07C-3B77-774B-806D-3D2699BE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916B61-76FE-FBC8-3F6E-F461291E0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646FD-0CD9-DB86-2439-082E6D26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29A3AA-9940-0187-9B16-D70B4665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7DEFAD-EAD0-4DC7-C308-EFD17E3C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3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AA760-611C-38A8-B716-179ABC50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1B476-B2BC-1334-1B0C-8B78A3A75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47D0D8-729D-76D6-5AEE-5F3F1095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2178AA-4457-7272-43DC-02547767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509889-5403-C2F3-54D3-6124CA0D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D83CFB-DC33-E1CF-923B-1799DF24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DCCCC-4635-B2F1-6FAA-57CA7964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C12D7-702A-603E-573E-A6499549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A3D7E4-B994-5E4D-5503-224E59AA5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415C21-A723-20FA-2930-2273A3B61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73A270-7368-FB8E-B29D-2781D1945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96139C-E17B-359A-D29F-F38EAD26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2B69EE-D75C-1887-954F-2639C055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4CF8E6-F13F-C932-B148-762F8EED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82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FB0A3-56BD-29C3-9746-766D3C8B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572254-4415-B1AF-8E2B-479CD7AA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1B318D-7216-7BB5-4C60-70D8B869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495DF1-79BD-F562-3642-9D28A9F9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5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5D7019-7A16-907C-3406-94B13519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4D82B4-C925-DEDE-B227-FC002843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2602C-DC81-BD18-F32F-EEF9C558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9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BF5DD-EA74-A876-9431-5D99C071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D6A0D-4D7C-895A-7331-A47C28972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1072BE-5DF8-1332-F81A-BBCF27DA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9F82E9-AB15-F02E-569F-380B7203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03FCF5-F42A-2432-6EC2-D1261426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737798-5178-899C-BF0E-39933160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62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88EDC-F677-2DC1-FACD-414F549A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91A57B-9A0A-AB7D-E193-995EBE6C4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8C7FC6-A4D8-3F12-8F2B-CFD5B6496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091026-36F1-E71B-EC97-FBF49E87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65ECD9-16D4-B8DD-3DE1-2B983D58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6D94DE-441B-D57C-27FA-2834AFEE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3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B2FF11-1ADD-4551-E797-D20E336B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93B8AB-0E61-BD12-E136-CA8D35B41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67A948-1B19-7BEB-E8CC-ED79DB1D9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606DE-DB23-48F1-918F-CD312BF4D570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C67BF-6914-BC05-ECA3-1131BFD2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18DC45-2877-1B74-66CC-7E3D8E6F8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CABF49-4A7D-48E0-BFA8-6BD502956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FDD8BD53-EE95-135D-7241-2015174AAFCC}"/>
              </a:ext>
            </a:extLst>
          </p:cNvPr>
          <p:cNvGrpSpPr/>
          <p:nvPr/>
        </p:nvGrpSpPr>
        <p:grpSpPr>
          <a:xfrm>
            <a:off x="2608912" y="0"/>
            <a:ext cx="7239627" cy="6804909"/>
            <a:chOff x="2608912" y="0"/>
            <a:chExt cx="7239627" cy="6804909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8921E2B-CF90-1DCC-E41D-01825FE437D3}"/>
                </a:ext>
              </a:extLst>
            </p:cNvPr>
            <p:cNvSpPr/>
            <p:nvPr/>
          </p:nvSpPr>
          <p:spPr>
            <a:xfrm>
              <a:off x="3839044" y="2625299"/>
              <a:ext cx="5154118" cy="118422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chemeClr val="tx1"/>
                  </a:solidFill>
                </a:rPr>
                <a:t>Operating System</a:t>
              </a:r>
              <a:endParaRPr lang="zh-TW" alt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D5CC3C0-6F40-A365-58AE-0CC7022435BE}"/>
                </a:ext>
              </a:extLst>
            </p:cNvPr>
            <p:cNvGrpSpPr/>
            <p:nvPr/>
          </p:nvGrpSpPr>
          <p:grpSpPr>
            <a:xfrm rot="16200000">
              <a:off x="-224228" y="2833140"/>
              <a:ext cx="6804909" cy="1138629"/>
              <a:chOff x="286061" y="404733"/>
              <a:chExt cx="8738017" cy="2263515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BC7F1625-E78F-94D0-6160-5A9027C45E11}"/>
                  </a:ext>
                </a:extLst>
              </p:cNvPr>
              <p:cNvSpPr/>
              <p:nvPr/>
            </p:nvSpPr>
            <p:spPr>
              <a:xfrm>
                <a:off x="286061" y="404733"/>
                <a:ext cx="8738017" cy="22635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Networking</a:t>
                </a:r>
              </a:p>
              <a:p>
                <a:pPr algn="ctr"/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橢圓 1">
                <a:extLst>
                  <a:ext uri="{FF2B5EF4-FFF2-40B4-BE49-F238E27FC236}">
                    <a16:creationId xmlns:a16="http://schemas.microsoft.com/office/drawing/2014/main" id="{2BDCF6B6-094C-5CF8-A99D-144255341AA6}"/>
                  </a:ext>
                </a:extLst>
              </p:cNvPr>
              <p:cNvSpPr/>
              <p:nvPr/>
            </p:nvSpPr>
            <p:spPr>
              <a:xfrm>
                <a:off x="584616" y="1843790"/>
                <a:ext cx="1788827" cy="82445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VANET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EC9911F8-93AE-9DC6-760C-122DF7C87826}"/>
                  </a:ext>
                </a:extLst>
              </p:cNvPr>
              <p:cNvSpPr/>
              <p:nvPr/>
            </p:nvSpPr>
            <p:spPr>
              <a:xfrm>
                <a:off x="2514600" y="1843790"/>
                <a:ext cx="1788827" cy="82445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WIFI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BCAA1A7-6C78-6CB3-0DD0-46556A9FC195}"/>
                  </a:ext>
                </a:extLst>
              </p:cNvPr>
              <p:cNvSpPr/>
              <p:nvPr/>
            </p:nvSpPr>
            <p:spPr>
              <a:xfrm>
                <a:off x="4444584" y="1843790"/>
                <a:ext cx="1788827" cy="82445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Bluetooth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5C2EF1B9-299B-5CB2-F042-14EE7B111D38}"/>
                  </a:ext>
                </a:extLst>
              </p:cNvPr>
              <p:cNvSpPr/>
              <p:nvPr/>
            </p:nvSpPr>
            <p:spPr>
              <a:xfrm>
                <a:off x="6374568" y="1843790"/>
                <a:ext cx="1788827" cy="82445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</a:rPr>
                  <a:t>GSM,3G,</a:t>
                </a:r>
              </a:p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</a:rPr>
                  <a:t>LTE</a:t>
                </a:r>
                <a:endParaRPr lang="zh-TW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F27299B-5AFD-171C-5E14-4DBD351D48BC}"/>
                </a:ext>
              </a:extLst>
            </p:cNvPr>
            <p:cNvGrpSpPr/>
            <p:nvPr/>
          </p:nvGrpSpPr>
          <p:grpSpPr>
            <a:xfrm>
              <a:off x="3839044" y="714"/>
              <a:ext cx="6008274" cy="2172574"/>
              <a:chOff x="286061" y="404733"/>
              <a:chExt cx="9690554" cy="226277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B8B9AD60-9906-054B-2AB7-E326BDC7E42C}"/>
                  </a:ext>
                </a:extLst>
              </p:cNvPr>
              <p:cNvSpPr/>
              <p:nvPr/>
            </p:nvSpPr>
            <p:spPr>
              <a:xfrm>
                <a:off x="286061" y="404733"/>
                <a:ext cx="9690554" cy="2262771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Applications</a:t>
                </a:r>
              </a:p>
              <a:p>
                <a:pPr algn="ctr"/>
                <a:endParaRPr lang="en-US" altLang="zh-TW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TW" sz="2800" dirty="0">
                  <a:solidFill>
                    <a:schemeClr val="tx1"/>
                  </a:solidFill>
                </a:endParaRPr>
              </a:p>
              <a:p>
                <a:pPr algn="ctr"/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3FF601E7-82F2-700D-8A5D-51EA4472BF11}"/>
                  </a:ext>
                </a:extLst>
              </p:cNvPr>
              <p:cNvSpPr/>
              <p:nvPr/>
            </p:nvSpPr>
            <p:spPr>
              <a:xfrm>
                <a:off x="601343" y="1728554"/>
                <a:ext cx="1788827" cy="8244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Parking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34E0C449-DBEB-1B99-92AB-1663FEBA28BC}"/>
                  </a:ext>
                </a:extLst>
              </p:cNvPr>
              <p:cNvSpPr/>
              <p:nvPr/>
            </p:nvSpPr>
            <p:spPr>
              <a:xfrm>
                <a:off x="2139364" y="1102091"/>
                <a:ext cx="1788827" cy="8244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Internet of Vehicles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1E34D26B-BAAA-D61A-6989-038A20E06D99}"/>
                  </a:ext>
                </a:extLst>
              </p:cNvPr>
              <p:cNvSpPr/>
              <p:nvPr/>
            </p:nvSpPr>
            <p:spPr>
              <a:xfrm>
                <a:off x="5094878" y="1124261"/>
                <a:ext cx="1788827" cy="8244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Carpooling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49B14A4C-364C-5EE1-1D67-1A8F0001DD7C}"/>
                  </a:ext>
                </a:extLst>
              </p:cNvPr>
              <p:cNvSpPr/>
              <p:nvPr/>
            </p:nvSpPr>
            <p:spPr>
              <a:xfrm>
                <a:off x="6753426" y="1771294"/>
                <a:ext cx="1788827" cy="8244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</a:rPr>
                  <a:t>Traffic</a:t>
                </a:r>
                <a:endParaRPr lang="zh-TW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FB1CBF8F-BF7E-0CE4-5FC0-911CE41A1A87}"/>
                  </a:ext>
                </a:extLst>
              </p:cNvPr>
              <p:cNvSpPr/>
              <p:nvPr/>
            </p:nvSpPr>
            <p:spPr>
              <a:xfrm>
                <a:off x="3677384" y="1803728"/>
                <a:ext cx="1788827" cy="82445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chemeClr val="tx1"/>
                    </a:solidFill>
                  </a:rPr>
                  <a:t>Platooning</a:t>
                </a:r>
                <a:endParaRPr lang="zh-TW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C1C33A0-F4BE-7D4C-0259-590C463F7F41}"/>
                </a:ext>
              </a:extLst>
            </p:cNvPr>
            <p:cNvGrpSpPr/>
            <p:nvPr/>
          </p:nvGrpSpPr>
          <p:grpSpPr>
            <a:xfrm>
              <a:off x="3840265" y="4260821"/>
              <a:ext cx="6008274" cy="2005068"/>
              <a:chOff x="286061" y="404733"/>
              <a:chExt cx="8738017" cy="2263515"/>
            </a:xfrm>
            <a:solidFill>
              <a:srgbClr val="FF0000"/>
            </a:solidFill>
          </p:grpSpPr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FC2F5828-1A0F-6A56-CC6B-C9BA9D7F1EBD}"/>
                  </a:ext>
                </a:extLst>
              </p:cNvPr>
              <p:cNvSpPr/>
              <p:nvPr/>
            </p:nvSpPr>
            <p:spPr>
              <a:xfrm>
                <a:off x="286061" y="404733"/>
                <a:ext cx="8738017" cy="226351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Physical Hardware</a:t>
                </a:r>
              </a:p>
              <a:p>
                <a:pPr algn="ctr"/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0DB6A162-E761-564D-C878-2DDBDC4008EA}"/>
                  </a:ext>
                </a:extLst>
              </p:cNvPr>
              <p:cNvSpPr/>
              <p:nvPr/>
            </p:nvSpPr>
            <p:spPr>
              <a:xfrm>
                <a:off x="584616" y="1843790"/>
                <a:ext cx="1788827" cy="82445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Processors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66DD30A9-2C1A-998E-53EC-FEAEA4A4B34F}"/>
                  </a:ext>
                </a:extLst>
              </p:cNvPr>
              <p:cNvSpPr/>
              <p:nvPr/>
            </p:nvSpPr>
            <p:spPr>
              <a:xfrm>
                <a:off x="2514600" y="1843790"/>
                <a:ext cx="1788827" cy="82445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Network</a:t>
                </a:r>
              </a:p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Interfaces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D73A7763-6D93-2DB4-78BE-F798873E31C3}"/>
                  </a:ext>
                </a:extLst>
              </p:cNvPr>
              <p:cNvSpPr/>
              <p:nvPr/>
            </p:nvSpPr>
            <p:spPr>
              <a:xfrm>
                <a:off x="4444584" y="1843790"/>
                <a:ext cx="1788827" cy="82445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Sensors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B58DD4FD-4664-41B0-DC74-5227F3D51A38}"/>
                  </a:ext>
                </a:extLst>
              </p:cNvPr>
              <p:cNvSpPr/>
              <p:nvPr/>
            </p:nvSpPr>
            <p:spPr>
              <a:xfrm>
                <a:off x="6374568" y="1843790"/>
                <a:ext cx="1788827" cy="82445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>
                    <a:solidFill>
                      <a:schemeClr val="tx1"/>
                    </a:solidFill>
                  </a:rPr>
                  <a:t>Actuators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3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44E6D348-A8CE-35F6-8465-55D0C201D72F}"/>
              </a:ext>
            </a:extLst>
          </p:cNvPr>
          <p:cNvGrpSpPr/>
          <p:nvPr/>
        </p:nvGrpSpPr>
        <p:grpSpPr>
          <a:xfrm>
            <a:off x="76517" y="174883"/>
            <a:ext cx="11116756" cy="6118484"/>
            <a:chOff x="76517" y="174883"/>
            <a:chExt cx="11116756" cy="611848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09198F-3477-17F7-51A8-B1F23777573C}"/>
                </a:ext>
              </a:extLst>
            </p:cNvPr>
            <p:cNvSpPr/>
            <p:nvPr/>
          </p:nvSpPr>
          <p:spPr>
            <a:xfrm>
              <a:off x="1828801" y="1918741"/>
              <a:ext cx="1199213" cy="22335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Scenic sampler/</a:t>
              </a:r>
            </a:p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VerifAI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D8DB4F-DCD1-5238-0AE3-735D79AF2975}"/>
                </a:ext>
              </a:extLst>
            </p:cNvPr>
            <p:cNvSpPr/>
            <p:nvPr/>
          </p:nvSpPr>
          <p:spPr>
            <a:xfrm>
              <a:off x="5885434" y="1843789"/>
              <a:ext cx="1199213" cy="22335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Simulator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A149F9-1F14-1152-5931-3D004FBE26C5}"/>
                </a:ext>
              </a:extLst>
            </p:cNvPr>
            <p:cNvSpPr/>
            <p:nvPr/>
          </p:nvSpPr>
          <p:spPr>
            <a:xfrm>
              <a:off x="9994060" y="1918741"/>
              <a:ext cx="1199213" cy="22335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System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3E4D16-71BB-95A0-718E-7C6E340BC62C}"/>
                </a:ext>
              </a:extLst>
            </p:cNvPr>
            <p:cNvSpPr/>
            <p:nvPr/>
          </p:nvSpPr>
          <p:spPr>
            <a:xfrm>
              <a:off x="3673220" y="1918741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Scenes/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Actions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91B517-69A2-71D7-2ED6-08E2BD5DD2D2}"/>
                </a:ext>
              </a:extLst>
            </p:cNvPr>
            <p:cNvSpPr/>
            <p:nvPr/>
          </p:nvSpPr>
          <p:spPr>
            <a:xfrm>
              <a:off x="3673220" y="3091721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World State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3335F5-317C-5E1E-6878-7336129A17D6}"/>
                </a:ext>
              </a:extLst>
            </p:cNvPr>
            <p:cNvSpPr/>
            <p:nvPr/>
          </p:nvSpPr>
          <p:spPr>
            <a:xfrm>
              <a:off x="7728206" y="3091721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Controls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837A71-B8B8-301D-49AD-C804E0C50E2F}"/>
                </a:ext>
              </a:extLst>
            </p:cNvPr>
            <p:cNvSpPr/>
            <p:nvPr/>
          </p:nvSpPr>
          <p:spPr>
            <a:xfrm>
              <a:off x="7752876" y="1934209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Training/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Testing data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A4F2D5A-A1CB-FFB2-2F11-29D265F2E603}"/>
                </a:ext>
              </a:extLst>
            </p:cNvPr>
            <p:cNvSpPr/>
            <p:nvPr/>
          </p:nvSpPr>
          <p:spPr>
            <a:xfrm>
              <a:off x="8854190" y="570873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Real Data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6F24A6-3C89-F3F5-6447-77C8CAEE9213}"/>
                </a:ext>
              </a:extLst>
            </p:cNvPr>
            <p:cNvSpPr/>
            <p:nvPr/>
          </p:nvSpPr>
          <p:spPr>
            <a:xfrm>
              <a:off x="1673903" y="174883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Specification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6256A4F-054F-FEB5-1206-8FEA21CE060B}"/>
                </a:ext>
              </a:extLst>
            </p:cNvPr>
            <p:cNvSpPr/>
            <p:nvPr/>
          </p:nvSpPr>
          <p:spPr>
            <a:xfrm>
              <a:off x="76517" y="3091721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Scenic Program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36B276B-7B9F-A64A-1B10-E7635B5C25ED}"/>
                </a:ext>
              </a:extLst>
            </p:cNvPr>
            <p:cNvSpPr/>
            <p:nvPr/>
          </p:nvSpPr>
          <p:spPr>
            <a:xfrm>
              <a:off x="1673903" y="5231564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Failure Cases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96C18077-0703-6FAF-309E-D1BFFA1B6E3D}"/>
                </a:ext>
              </a:extLst>
            </p:cNvPr>
            <p:cNvSpPr/>
            <p:nvPr/>
          </p:nvSpPr>
          <p:spPr>
            <a:xfrm>
              <a:off x="1598333" y="3429000"/>
              <a:ext cx="230468" cy="2735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D8257DCB-C8B0-1FEA-B6F3-6DC31CC8869B}"/>
                </a:ext>
              </a:extLst>
            </p:cNvPr>
            <p:cNvSpPr/>
            <p:nvPr/>
          </p:nvSpPr>
          <p:spPr>
            <a:xfrm>
              <a:off x="3047144" y="2080605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D2D0FB2D-74FA-E308-A5BF-2D3C10FD7E8F}"/>
                </a:ext>
              </a:extLst>
            </p:cNvPr>
            <p:cNvSpPr/>
            <p:nvPr/>
          </p:nvSpPr>
          <p:spPr>
            <a:xfrm>
              <a:off x="5209905" y="2045147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B77D16EE-5D7C-3C9B-78BD-B6D2D40454A6}"/>
                </a:ext>
              </a:extLst>
            </p:cNvPr>
            <p:cNvSpPr/>
            <p:nvPr/>
          </p:nvSpPr>
          <p:spPr>
            <a:xfrm>
              <a:off x="7080354" y="2021891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09297856-8D5C-CD5E-7C45-105E8A1FF98E}"/>
                </a:ext>
              </a:extLst>
            </p:cNvPr>
            <p:cNvSpPr/>
            <p:nvPr/>
          </p:nvSpPr>
          <p:spPr>
            <a:xfrm>
              <a:off x="9305227" y="2021890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7A17E5FF-81A3-C8BB-62BB-3C61F20F4FEB}"/>
                </a:ext>
              </a:extLst>
            </p:cNvPr>
            <p:cNvSpPr/>
            <p:nvPr/>
          </p:nvSpPr>
          <p:spPr>
            <a:xfrm rot="10800000">
              <a:off x="9232921" y="3141870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EB221415-1889-63AF-5CDC-DCF36A47A5F9}"/>
                </a:ext>
              </a:extLst>
            </p:cNvPr>
            <p:cNvSpPr/>
            <p:nvPr/>
          </p:nvSpPr>
          <p:spPr>
            <a:xfrm rot="10800000">
              <a:off x="7059864" y="3181278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3B560251-38EB-B1EA-9A2A-4E1715F72828}"/>
                </a:ext>
              </a:extLst>
            </p:cNvPr>
            <p:cNvSpPr/>
            <p:nvPr/>
          </p:nvSpPr>
          <p:spPr>
            <a:xfrm rot="10800000">
              <a:off x="5202718" y="3181277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3C2DB2C2-4A3C-2796-8C18-73CCF5203154}"/>
                </a:ext>
              </a:extLst>
            </p:cNvPr>
            <p:cNvSpPr/>
            <p:nvPr/>
          </p:nvSpPr>
          <p:spPr>
            <a:xfrm rot="10800000">
              <a:off x="3003861" y="3168465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0FADF147-6A46-BEA6-27D7-2AE5479F82C4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 flipH="1">
              <a:off x="8507380" y="1632676"/>
              <a:ext cx="1101314" cy="3015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16F51B9A-2651-38F3-0EB0-D61EEC06FC99}"/>
                </a:ext>
              </a:extLst>
            </p:cNvPr>
            <p:cNvCxnSpPr>
              <a:stCxn id="12" idx="2"/>
              <a:endCxn id="4" idx="0"/>
            </p:cNvCxnSpPr>
            <p:nvPr/>
          </p:nvCxnSpPr>
          <p:spPr>
            <a:xfrm>
              <a:off x="2428407" y="1236686"/>
              <a:ext cx="1" cy="68205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C272526F-33D1-9EBE-4148-52D1D6AC2A0D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 flipH="1">
              <a:off x="2428407" y="4152275"/>
              <a:ext cx="1" cy="107928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A915C33A-8502-375C-F9F8-ACB38CF91326}"/>
                </a:ext>
              </a:extLst>
            </p:cNvPr>
            <p:cNvCxnSpPr>
              <a:cxnSpLocks/>
              <a:stCxn id="14" idx="1"/>
              <a:endCxn id="13" idx="2"/>
            </p:cNvCxnSpPr>
            <p:nvPr/>
          </p:nvCxnSpPr>
          <p:spPr>
            <a:xfrm flipH="1" flipV="1">
              <a:off x="831021" y="4153524"/>
              <a:ext cx="842882" cy="16089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18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63B65D3F-E5EF-C0D7-1D00-FF8C84C782C1}"/>
              </a:ext>
            </a:extLst>
          </p:cNvPr>
          <p:cNvGrpSpPr/>
          <p:nvPr/>
        </p:nvGrpSpPr>
        <p:grpSpPr>
          <a:xfrm>
            <a:off x="1573968" y="912838"/>
            <a:ext cx="9505637" cy="4902099"/>
            <a:chOff x="1573968" y="912838"/>
            <a:chExt cx="9505637" cy="490209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DB6F863-197B-7070-424D-4A9FE9BEB2AD}"/>
                </a:ext>
              </a:extLst>
            </p:cNvPr>
            <p:cNvSpPr/>
            <p:nvPr/>
          </p:nvSpPr>
          <p:spPr>
            <a:xfrm>
              <a:off x="1573968" y="2863121"/>
              <a:ext cx="1663907" cy="22335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Application Layer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Framework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4E9C684-1642-6E43-8CD1-8A004486335E}"/>
                </a:ext>
              </a:extLst>
            </p:cNvPr>
            <p:cNvSpPr/>
            <p:nvPr/>
          </p:nvSpPr>
          <p:spPr>
            <a:xfrm>
              <a:off x="7096593" y="2863121"/>
              <a:ext cx="2765686" cy="22335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Physical Hardware </a:t>
              </a:r>
              <a:r>
                <a:rPr lang="en-US" altLang="zh-TW" dirty="0" err="1">
                  <a:solidFill>
                    <a:schemeClr val="tx1"/>
                  </a:solidFill>
                </a:rPr>
                <a:t>Framwork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32448CE4-DFCB-DBE2-F11C-E602FE11AB3A}"/>
                </a:ext>
              </a:extLst>
            </p:cNvPr>
            <p:cNvSpPr/>
            <p:nvPr/>
          </p:nvSpPr>
          <p:spPr>
            <a:xfrm>
              <a:off x="3684333" y="3243497"/>
              <a:ext cx="2651009" cy="147278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microcontroller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CE4AF07-1D51-8598-F3F5-F97C94EE1173}"/>
                </a:ext>
              </a:extLst>
            </p:cNvPr>
            <p:cNvCxnSpPr>
              <a:stCxn id="2" idx="3"/>
              <a:endCxn id="19" idx="2"/>
            </p:cNvCxnSpPr>
            <p:nvPr/>
          </p:nvCxnSpPr>
          <p:spPr>
            <a:xfrm>
              <a:off x="3237875" y="3979888"/>
              <a:ext cx="446458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D60EE5DA-2B11-F3B1-C43D-3A8AFDA2DE28}"/>
                </a:ext>
              </a:extLst>
            </p:cNvPr>
            <p:cNvCxnSpPr>
              <a:cxnSpLocks/>
              <a:stCxn id="19" idx="6"/>
              <a:endCxn id="3" idx="1"/>
            </p:cNvCxnSpPr>
            <p:nvPr/>
          </p:nvCxnSpPr>
          <p:spPr>
            <a:xfrm flipV="1">
              <a:off x="6335342" y="3979888"/>
              <a:ext cx="761251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F240580B-52C7-7C02-3F42-5D074C0F078F}"/>
                </a:ext>
              </a:extLst>
            </p:cNvPr>
            <p:cNvSpPr/>
            <p:nvPr/>
          </p:nvSpPr>
          <p:spPr>
            <a:xfrm>
              <a:off x="6505731" y="1013087"/>
              <a:ext cx="1214204" cy="1214204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LiDAR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2530A4A7-9580-72AF-5225-CA2868738B47}"/>
                </a:ext>
              </a:extLst>
            </p:cNvPr>
            <p:cNvSpPr/>
            <p:nvPr/>
          </p:nvSpPr>
          <p:spPr>
            <a:xfrm>
              <a:off x="7822679" y="912838"/>
              <a:ext cx="1425627" cy="142562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Camera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D1A9253D-2497-BD98-4752-879FF8E24A81}"/>
                </a:ext>
              </a:extLst>
            </p:cNvPr>
            <p:cNvSpPr/>
            <p:nvPr/>
          </p:nvSpPr>
          <p:spPr>
            <a:xfrm>
              <a:off x="9559977" y="1469037"/>
              <a:ext cx="623342" cy="6233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7C57DDFA-B7F8-2EE8-998F-DE54529A9F56}"/>
                </a:ext>
              </a:extLst>
            </p:cNvPr>
            <p:cNvSpPr/>
            <p:nvPr/>
          </p:nvSpPr>
          <p:spPr>
            <a:xfrm>
              <a:off x="10456263" y="2931826"/>
              <a:ext cx="623342" cy="6233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7568778F-84EF-135D-2974-172BE90C8488}"/>
                </a:ext>
              </a:extLst>
            </p:cNvPr>
            <p:cNvSpPr/>
            <p:nvPr/>
          </p:nvSpPr>
          <p:spPr>
            <a:xfrm>
              <a:off x="10456263" y="4132286"/>
              <a:ext cx="623342" cy="6233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E64C626-31CF-95D6-0C7C-610092185135}"/>
                </a:ext>
              </a:extLst>
            </p:cNvPr>
            <p:cNvSpPr/>
            <p:nvPr/>
          </p:nvSpPr>
          <p:spPr>
            <a:xfrm>
              <a:off x="10456263" y="5191595"/>
              <a:ext cx="623342" cy="6233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373ED883-8BC5-2F78-CADF-9B3D9B159485}"/>
                </a:ext>
              </a:extLst>
            </p:cNvPr>
            <p:cNvCxnSpPr>
              <a:cxnSpLocks/>
              <a:stCxn id="3" idx="0"/>
              <a:endCxn id="35" idx="4"/>
            </p:cNvCxnSpPr>
            <p:nvPr/>
          </p:nvCxnSpPr>
          <p:spPr>
            <a:xfrm flipH="1" flipV="1">
              <a:off x="7112833" y="2227291"/>
              <a:ext cx="1366603" cy="6358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4731231B-41B6-AD2E-0BAC-055FB6D5749E}"/>
                </a:ext>
              </a:extLst>
            </p:cNvPr>
            <p:cNvCxnSpPr>
              <a:cxnSpLocks/>
              <a:stCxn id="3" idx="0"/>
              <a:endCxn id="37" idx="4"/>
            </p:cNvCxnSpPr>
            <p:nvPr/>
          </p:nvCxnSpPr>
          <p:spPr>
            <a:xfrm flipV="1">
              <a:off x="8479436" y="2338465"/>
              <a:ext cx="56057" cy="524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413596FC-FF28-69FB-6B63-4D30DCBC5969}"/>
                </a:ext>
              </a:extLst>
            </p:cNvPr>
            <p:cNvCxnSpPr>
              <a:cxnSpLocks/>
              <a:stCxn id="3" idx="0"/>
              <a:endCxn id="38" idx="4"/>
            </p:cNvCxnSpPr>
            <p:nvPr/>
          </p:nvCxnSpPr>
          <p:spPr>
            <a:xfrm flipV="1">
              <a:off x="8479436" y="2092379"/>
              <a:ext cx="1392212" cy="7707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C6AFDDF6-80D5-5E6D-F195-0B4D5202A530}"/>
                </a:ext>
              </a:extLst>
            </p:cNvPr>
            <p:cNvCxnSpPr>
              <a:cxnSpLocks/>
              <a:stCxn id="3" idx="3"/>
              <a:endCxn id="39" idx="2"/>
            </p:cNvCxnSpPr>
            <p:nvPr/>
          </p:nvCxnSpPr>
          <p:spPr>
            <a:xfrm flipV="1">
              <a:off x="9862279" y="3243497"/>
              <a:ext cx="593984" cy="73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A7142054-C6BC-1522-297A-CD3A0CEC7839}"/>
                </a:ext>
              </a:extLst>
            </p:cNvPr>
            <p:cNvCxnSpPr>
              <a:cxnSpLocks/>
              <a:stCxn id="3" idx="3"/>
              <a:endCxn id="40" idx="2"/>
            </p:cNvCxnSpPr>
            <p:nvPr/>
          </p:nvCxnSpPr>
          <p:spPr>
            <a:xfrm>
              <a:off x="9862279" y="3979888"/>
              <a:ext cx="593984" cy="4640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0DB96FC6-14B2-365D-960F-07D4EE7B491F}"/>
                </a:ext>
              </a:extLst>
            </p:cNvPr>
            <p:cNvCxnSpPr>
              <a:cxnSpLocks/>
              <a:stCxn id="3" idx="3"/>
              <a:endCxn id="41" idx="2"/>
            </p:cNvCxnSpPr>
            <p:nvPr/>
          </p:nvCxnSpPr>
          <p:spPr>
            <a:xfrm>
              <a:off x="9862279" y="3979888"/>
              <a:ext cx="593984" cy="15233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1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44E6D348-A8CE-35F6-8465-55D0C201D72F}"/>
              </a:ext>
            </a:extLst>
          </p:cNvPr>
          <p:cNvGrpSpPr/>
          <p:nvPr/>
        </p:nvGrpSpPr>
        <p:grpSpPr>
          <a:xfrm>
            <a:off x="76517" y="174883"/>
            <a:ext cx="11116756" cy="6118484"/>
            <a:chOff x="76517" y="174883"/>
            <a:chExt cx="11116756" cy="611848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09198F-3477-17F7-51A8-B1F23777573C}"/>
                </a:ext>
              </a:extLst>
            </p:cNvPr>
            <p:cNvSpPr/>
            <p:nvPr/>
          </p:nvSpPr>
          <p:spPr>
            <a:xfrm>
              <a:off x="1828801" y="1918741"/>
              <a:ext cx="1199213" cy="22335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Scenic sampler/</a:t>
              </a:r>
            </a:p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VerifAI</a:t>
              </a:r>
              <a:r>
                <a:rPr lang="en-US" altLang="zh-TW" dirty="0">
                  <a:solidFill>
                    <a:srgbClr val="C00000"/>
                  </a:solidFill>
                </a:rPr>
                <a:t>/</a:t>
              </a:r>
            </a:p>
            <a:p>
              <a:pPr algn="ctr"/>
              <a:r>
                <a:rPr lang="en-US" altLang="zh-TW" dirty="0">
                  <a:solidFill>
                    <a:srgbClr val="C00000"/>
                  </a:solidFill>
                </a:rPr>
                <a:t>Copilot4D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D8DB4F-DCD1-5238-0AE3-735D79AF2975}"/>
                </a:ext>
              </a:extLst>
            </p:cNvPr>
            <p:cNvSpPr/>
            <p:nvPr/>
          </p:nvSpPr>
          <p:spPr>
            <a:xfrm>
              <a:off x="5885434" y="1843789"/>
              <a:ext cx="1199213" cy="22335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Simulator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A149F9-1F14-1152-5931-3D004FBE26C5}"/>
                </a:ext>
              </a:extLst>
            </p:cNvPr>
            <p:cNvSpPr/>
            <p:nvPr/>
          </p:nvSpPr>
          <p:spPr>
            <a:xfrm>
              <a:off x="9994060" y="1918741"/>
              <a:ext cx="1199213" cy="22335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System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D3E4D16-71BB-95A0-718E-7C6E340BC62C}"/>
                </a:ext>
              </a:extLst>
            </p:cNvPr>
            <p:cNvSpPr/>
            <p:nvPr/>
          </p:nvSpPr>
          <p:spPr>
            <a:xfrm>
              <a:off x="3673220" y="1918741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Scenes/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Actions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91B517-69A2-71D7-2ED6-08E2BD5DD2D2}"/>
                </a:ext>
              </a:extLst>
            </p:cNvPr>
            <p:cNvSpPr/>
            <p:nvPr/>
          </p:nvSpPr>
          <p:spPr>
            <a:xfrm>
              <a:off x="3673220" y="3091721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World State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3335F5-317C-5E1E-6878-7336129A17D6}"/>
                </a:ext>
              </a:extLst>
            </p:cNvPr>
            <p:cNvSpPr/>
            <p:nvPr/>
          </p:nvSpPr>
          <p:spPr>
            <a:xfrm>
              <a:off x="7728206" y="3091721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Controls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837A71-B8B8-301D-49AD-C804E0C50E2F}"/>
                </a:ext>
              </a:extLst>
            </p:cNvPr>
            <p:cNvSpPr/>
            <p:nvPr/>
          </p:nvSpPr>
          <p:spPr>
            <a:xfrm>
              <a:off x="7752876" y="1934209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Training/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Testing data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A4F2D5A-A1CB-FFB2-2F11-29D265F2E603}"/>
                </a:ext>
              </a:extLst>
            </p:cNvPr>
            <p:cNvSpPr/>
            <p:nvPr/>
          </p:nvSpPr>
          <p:spPr>
            <a:xfrm>
              <a:off x="8854190" y="570873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Real Data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26F24A6-3C89-F3F5-6447-77C8CAEE9213}"/>
                </a:ext>
              </a:extLst>
            </p:cNvPr>
            <p:cNvSpPr/>
            <p:nvPr/>
          </p:nvSpPr>
          <p:spPr>
            <a:xfrm>
              <a:off x="1673903" y="174883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System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Specification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6256A4F-054F-FEB5-1206-8FEA21CE060B}"/>
                </a:ext>
              </a:extLst>
            </p:cNvPr>
            <p:cNvSpPr/>
            <p:nvPr/>
          </p:nvSpPr>
          <p:spPr>
            <a:xfrm>
              <a:off x="76517" y="3091721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Scenic Program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36B276B-7B9F-A64A-1B10-E7635B5C25ED}"/>
                </a:ext>
              </a:extLst>
            </p:cNvPr>
            <p:cNvSpPr/>
            <p:nvPr/>
          </p:nvSpPr>
          <p:spPr>
            <a:xfrm>
              <a:off x="1673903" y="5231564"/>
              <a:ext cx="1509008" cy="10618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Failure Cases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96C18077-0703-6FAF-309E-D1BFFA1B6E3D}"/>
                </a:ext>
              </a:extLst>
            </p:cNvPr>
            <p:cNvSpPr/>
            <p:nvPr/>
          </p:nvSpPr>
          <p:spPr>
            <a:xfrm>
              <a:off x="1598333" y="3429000"/>
              <a:ext cx="230468" cy="2735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D8257DCB-C8B0-1FEA-B6F3-6DC31CC8869B}"/>
                </a:ext>
              </a:extLst>
            </p:cNvPr>
            <p:cNvSpPr/>
            <p:nvPr/>
          </p:nvSpPr>
          <p:spPr>
            <a:xfrm>
              <a:off x="3047144" y="2080605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D2D0FB2D-74FA-E308-A5BF-2D3C10FD7E8F}"/>
                </a:ext>
              </a:extLst>
            </p:cNvPr>
            <p:cNvSpPr/>
            <p:nvPr/>
          </p:nvSpPr>
          <p:spPr>
            <a:xfrm>
              <a:off x="5209905" y="2045147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B77D16EE-5D7C-3C9B-78BD-B6D2D40454A6}"/>
                </a:ext>
              </a:extLst>
            </p:cNvPr>
            <p:cNvSpPr/>
            <p:nvPr/>
          </p:nvSpPr>
          <p:spPr>
            <a:xfrm>
              <a:off x="7080354" y="2021891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09297856-8D5C-CD5E-7C45-105E8A1FF98E}"/>
                </a:ext>
              </a:extLst>
            </p:cNvPr>
            <p:cNvSpPr/>
            <p:nvPr/>
          </p:nvSpPr>
          <p:spPr>
            <a:xfrm>
              <a:off x="9305227" y="2021890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7A17E5FF-81A3-C8BB-62BB-3C61F20F4FEB}"/>
                </a:ext>
              </a:extLst>
            </p:cNvPr>
            <p:cNvSpPr/>
            <p:nvPr/>
          </p:nvSpPr>
          <p:spPr>
            <a:xfrm rot="10800000">
              <a:off x="9232921" y="3141870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EB221415-1889-63AF-5CDC-DCF36A47A5F9}"/>
                </a:ext>
              </a:extLst>
            </p:cNvPr>
            <p:cNvSpPr/>
            <p:nvPr/>
          </p:nvSpPr>
          <p:spPr>
            <a:xfrm rot="10800000">
              <a:off x="7059864" y="3181278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向右 22">
              <a:extLst>
                <a:ext uri="{FF2B5EF4-FFF2-40B4-BE49-F238E27FC236}">
                  <a16:creationId xmlns:a16="http://schemas.microsoft.com/office/drawing/2014/main" id="{3B560251-38EB-B1EA-9A2A-4E1715F72828}"/>
                </a:ext>
              </a:extLst>
            </p:cNvPr>
            <p:cNvSpPr/>
            <p:nvPr/>
          </p:nvSpPr>
          <p:spPr>
            <a:xfrm rot="10800000">
              <a:off x="5202718" y="3181277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3C2DB2C2-4A3C-2796-8C18-73CCF5203154}"/>
                </a:ext>
              </a:extLst>
            </p:cNvPr>
            <p:cNvSpPr/>
            <p:nvPr/>
          </p:nvSpPr>
          <p:spPr>
            <a:xfrm rot="10800000">
              <a:off x="3003861" y="3168465"/>
              <a:ext cx="647852" cy="7690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0FADF147-6A46-BEA6-27D7-2AE5479F82C4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 flipH="1">
              <a:off x="8507380" y="1632676"/>
              <a:ext cx="1101314" cy="3015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16F51B9A-2651-38F3-0EB0-D61EEC06FC99}"/>
                </a:ext>
              </a:extLst>
            </p:cNvPr>
            <p:cNvCxnSpPr>
              <a:stCxn id="12" idx="2"/>
              <a:endCxn id="4" idx="0"/>
            </p:cNvCxnSpPr>
            <p:nvPr/>
          </p:nvCxnSpPr>
          <p:spPr>
            <a:xfrm>
              <a:off x="2428407" y="1236686"/>
              <a:ext cx="1" cy="68205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C272526F-33D1-9EBE-4148-52D1D6AC2A0D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 flipH="1">
              <a:off x="2428407" y="4152275"/>
              <a:ext cx="1" cy="107928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A915C33A-8502-375C-F9F8-ACB38CF91326}"/>
                </a:ext>
              </a:extLst>
            </p:cNvPr>
            <p:cNvCxnSpPr>
              <a:cxnSpLocks/>
              <a:stCxn id="14" idx="1"/>
              <a:endCxn id="13" idx="2"/>
            </p:cNvCxnSpPr>
            <p:nvPr/>
          </p:nvCxnSpPr>
          <p:spPr>
            <a:xfrm flipH="1" flipV="1">
              <a:off x="831021" y="4153524"/>
              <a:ext cx="842882" cy="16089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06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85</Words>
  <Application>Microsoft Office PowerPoint</Application>
  <PresentationFormat>寬螢幕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又仁 張</dc:creator>
  <cp:lastModifiedBy>又仁 張</cp:lastModifiedBy>
  <cp:revision>3</cp:revision>
  <dcterms:created xsi:type="dcterms:W3CDTF">2024-06-13T08:31:05Z</dcterms:created>
  <dcterms:modified xsi:type="dcterms:W3CDTF">2024-06-14T02:44:10Z</dcterms:modified>
</cp:coreProperties>
</file>