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embeddedFontLst>
    <p:embeddedFont>
      <p:font typeface="Red Hat Display" panose="02010303040201060303" pitchFamily="2" charset="0"/>
      <p:regular r:id="rId33"/>
      <p:bold r:id="rId34"/>
      <p:italic r:id="rId35"/>
      <p:boldItalic r:id="rId36"/>
    </p:embeddedFont>
    <p:embeddedFont>
      <p:font typeface="Red Hat Display Medium" panose="02010303040201060303" pitchFamily="2" charset="0"/>
      <p:regular r:id="rId37"/>
      <p:bold r:id="rId38"/>
      <p:italic r:id="rId39"/>
      <p:boldItalic r:id="rId40"/>
    </p:embeddedFont>
    <p:embeddedFont>
      <p:font typeface="Red Hat Text" panose="02010303040201060303" pitchFamily="2" charset="0"/>
      <p:regular r:id="rId41"/>
      <p:bold r:id="rId42"/>
      <p:italic r:id="rId43"/>
      <p:boldItalic r:id="rId44"/>
    </p:embeddedFont>
    <p:embeddedFont>
      <p:font typeface="Red Hat Text Medium" panose="02010303040201060303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55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719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>
        <p:guide orient="horz" pos="2160"/>
        <p:guide pos="3840"/>
        <p:guide pos="5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ae7c59eb1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ae7c59eb1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Who am i, who am I working for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One of multiple efforts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Little time, need to oversimplify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b447d35b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2b447d35b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ef3e725dc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ef3e725dc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ae7c59eb1e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ae7c59eb1e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ae7c59eb1e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ae7c59eb1e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Must be switchable as experimental option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ef351c6a6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ef351c6a6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Note: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ef351c6a6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1ef351c6a6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Note: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ef351c6a6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ef351c6a6b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Note: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ef351c6a6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ef351c6a6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Note: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ef3e725dc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ef3e725dc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Note: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ae7c59eb1e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ae7c59eb1e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ef351c6a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ef351c6a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b0ea5ef94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2b0ea5ef94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ef351c6a6b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ef351c6a6b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ae7c59eb1e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ae7c59eb1e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ef351c6a6b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1ef351c6a6b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Obviously not ideal.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1efb34848a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1efb34848a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ef351c6a6b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1ef351c6a6b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1ef351c6a6b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1ef351c6a6b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1ef351c6a6b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1ef351c6a6b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ef351c6a6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ef351c6a6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was a large part of the development effort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1ef5a3fd2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1ef5a3fd2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was a large part of the development effort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ef351c6a6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ef351c6a6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1ef351c6a6b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1ef351c6a6b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ae7c59eb1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ae7c59eb1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ae7c59eb1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ae7c59eb1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ae7c59eb1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ae7c59eb1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ae7c59eb1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ae7c59eb1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ef3e725d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ef3e725dc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ae7c59eb1e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ae7c59eb1e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 1 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877225" y="5878875"/>
            <a:ext cx="33147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Display"/>
              <a:buNone/>
              <a:defRPr sz="28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2083725" y="4605500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4471850" y="4605500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 2 divider C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spcFirstLastPara="1" wrap="square" lIns="43890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cxnSp>
        <p:nvCxnSpPr>
          <p:cNvPr id="97" name="Google Shape;97;p1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9480050" y="1743719"/>
            <a:ext cx="2124300" cy="33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01" name="Google Shape;101;p11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 txBox="1">
            <a:spLocks noGrp="1"/>
          </p:cNvSpPr>
          <p:nvPr>
            <p:ph type="subTitle" idx="3"/>
          </p:nvPr>
        </p:nvSpPr>
        <p:spPr>
          <a:xfrm>
            <a:off x="9480050" y="1743719"/>
            <a:ext cx="2124300" cy="33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call out B">
  <p:cSld name="CUSTOM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>
            <a:spLocks noGrp="1"/>
          </p:cNvSpPr>
          <p:nvPr>
            <p:ph type="subTitle" idx="1"/>
          </p:nvPr>
        </p:nvSpPr>
        <p:spPr>
          <a:xfrm>
            <a:off x="9480050" y="1327204"/>
            <a:ext cx="2124300" cy="42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06" name="Google Shape;106;p1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2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pic>
        <p:nvPicPr>
          <p:cNvPr id="109" name="Google Shape;109;p12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 2 divider D">
  <p:cSld name="CUSTOM_3"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/>
          <p:nvPr/>
        </p:nvSpPr>
        <p:spPr>
          <a:xfrm>
            <a:off x="-50" y="0"/>
            <a:ext cx="882000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14" name="Google Shape;114;p1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3"/>
          <p:cNvSpPr txBox="1">
            <a:spLocks noGrp="1"/>
          </p:cNvSpPr>
          <p:nvPr>
            <p:ph type="subTitle" idx="1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spcFirstLastPara="1" wrap="square" lIns="502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3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with Image">
  <p:cSld name="CUSTOM_3_2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/>
          <p:nvPr/>
        </p:nvSpPr>
        <p:spPr>
          <a:xfrm>
            <a:off x="-50" y="0"/>
            <a:ext cx="882000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21" name="Google Shape;121;p1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spcFirstLastPara="1" wrap="square" lIns="502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2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3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 Medium"/>
              <a:buNone/>
              <a:defRPr sz="14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8901850" y="5878875"/>
            <a:ext cx="32901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Image">
  <p:cSld name="CUSTOM_3_2_1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/>
          <p:nvPr/>
        </p:nvSpPr>
        <p:spPr>
          <a:xfrm>
            <a:off x="-50" y="0"/>
            <a:ext cx="882000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32" name="Google Shape;132;p1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5"/>
          <p:cNvSpPr txBox="1">
            <a:spLocks noGrp="1"/>
          </p:cNvSpPr>
          <p:nvPr>
            <p:ph type="subTitle" idx="1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spcFirstLastPara="1" wrap="square" lIns="502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8914175" y="5878875"/>
            <a:ext cx="32778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2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5903450" y="46692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5903450" y="51743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8815525" y="46692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8815525" y="51743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8586459" y="5174306"/>
            <a:ext cx="229074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5">
            <a:alphaModFix/>
          </a:blip>
          <a:srcRect l="2507" r="2498"/>
          <a:stretch/>
        </p:blipFill>
        <p:spPr>
          <a:xfrm>
            <a:off x="8586459" y="4669206"/>
            <a:ext cx="229074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5660534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 rotWithShape="1">
          <a:blip r:embed="rId7">
            <a:alphaModFix/>
          </a:blip>
          <a:srcRect l="2507" r="2498"/>
          <a:stretch/>
        </p:blipFill>
        <p:spPr>
          <a:xfrm>
            <a:off x="5660534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 2 divider D2">
  <p:cSld name="CUSTOM_8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/>
          <p:nvPr/>
        </p:nvSpPr>
        <p:spPr>
          <a:xfrm>
            <a:off x="-50" y="0"/>
            <a:ext cx="933000" cy="68580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1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spcFirstLastPara="1" wrap="square" lIns="502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Display Medium"/>
              <a:buNone/>
              <a:defRPr sz="10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153" name="Google Shape;153;p16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16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 1 divider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58" name="Google Shape;158;p1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17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">
  <p:cSld name="CUSTOM_4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166" name="Google Shape;166;p1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3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hree chevrons">
  <p:cSld name="CUSTOM_4_20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cxnSp>
        <p:nvCxnSpPr>
          <p:cNvPr id="175" name="Google Shape;175;p1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3901500" y="2473638"/>
            <a:ext cx="4389000" cy="2702400"/>
          </a:xfrm>
          <a:prstGeom prst="chevron">
            <a:avLst>
              <a:gd name="adj" fmla="val 27319"/>
            </a:avLst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7803000" y="2473650"/>
            <a:ext cx="4389000" cy="2702400"/>
          </a:xfrm>
          <a:prstGeom prst="chevron">
            <a:avLst>
              <a:gd name="adj" fmla="val 27319"/>
            </a:avLst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0" y="2473650"/>
            <a:ext cx="4389000" cy="2702400"/>
          </a:xfrm>
          <a:prstGeom prst="chevron">
            <a:avLst>
              <a:gd name="adj" fmla="val 27319"/>
            </a:avLst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3"/>
          </p:nvPr>
        </p:nvSpPr>
        <p:spPr>
          <a:xfrm>
            <a:off x="3901500" y="2473650"/>
            <a:ext cx="4389000" cy="2702400"/>
          </a:xfrm>
          <a:prstGeom prst="rect">
            <a:avLst/>
          </a:prstGeom>
        </p:spPr>
        <p:txBody>
          <a:bodyPr spcFirstLastPara="1" wrap="square" lIns="1097275" tIns="91425" rIns="457200" bIns="0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4"/>
          </p:nvPr>
        </p:nvSpPr>
        <p:spPr>
          <a:xfrm>
            <a:off x="0" y="2473650"/>
            <a:ext cx="4389000" cy="2702400"/>
          </a:xfrm>
          <a:prstGeom prst="rect">
            <a:avLst/>
          </a:prstGeom>
        </p:spPr>
        <p:txBody>
          <a:bodyPr spcFirstLastPara="1" wrap="square" lIns="868675" tIns="91425" rIns="7315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5"/>
          </p:nvPr>
        </p:nvSpPr>
        <p:spPr>
          <a:xfrm>
            <a:off x="7803000" y="2473650"/>
            <a:ext cx="4389000" cy="2702400"/>
          </a:xfrm>
          <a:prstGeom prst="rect">
            <a:avLst/>
          </a:prstGeom>
        </p:spPr>
        <p:txBody>
          <a:bodyPr spcFirstLastPara="1" wrap="square" lIns="1097275" tIns="91425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6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wo chevrons">
  <p:cSld name="CUSTOM_4_20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2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0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5863800" y="2473650"/>
            <a:ext cx="6328200" cy="2702400"/>
          </a:xfrm>
          <a:prstGeom prst="chevron">
            <a:avLst>
              <a:gd name="adj" fmla="val 27319"/>
            </a:avLst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0" y="2473650"/>
            <a:ext cx="6328200" cy="2702400"/>
          </a:xfrm>
          <a:prstGeom prst="chevron">
            <a:avLst>
              <a:gd name="adj" fmla="val 27319"/>
            </a:avLst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subTitle" idx="2"/>
          </p:nvPr>
        </p:nvSpPr>
        <p:spPr>
          <a:xfrm>
            <a:off x="0" y="2473650"/>
            <a:ext cx="6328200" cy="2702400"/>
          </a:xfrm>
          <a:prstGeom prst="rect">
            <a:avLst/>
          </a:prstGeom>
        </p:spPr>
        <p:txBody>
          <a:bodyPr spcFirstLastPara="1" wrap="square" lIns="868675" tIns="91425" rIns="9144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3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4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subTitle" idx="5"/>
          </p:nvPr>
        </p:nvSpPr>
        <p:spPr>
          <a:xfrm>
            <a:off x="6633000" y="2473650"/>
            <a:ext cx="6328200" cy="2702400"/>
          </a:xfrm>
          <a:prstGeom prst="rect">
            <a:avLst/>
          </a:prstGeom>
        </p:spPr>
        <p:txBody>
          <a:bodyPr spcFirstLastPara="1" wrap="square" lIns="868675" tIns="91425" rIns="9144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 1 closing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8914175" y="5878875"/>
            <a:ext cx="32778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2672" y="3470249"/>
            <a:ext cx="282625" cy="2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2672" y="2778374"/>
            <a:ext cx="282625" cy="2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42674" y="2086500"/>
            <a:ext cx="282625" cy="2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42672" y="4162124"/>
            <a:ext cx="282625" cy="2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7960472" y="26916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7960472" y="33835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facebook.com/redhatinc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7960472" y="40753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0" name="Google Shape;30;p3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hree circles">
  <p:cSld name="CUSTOM_4_19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2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1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11" name="Google Shape;21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525" y="2296425"/>
            <a:ext cx="8704948" cy="32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>
            <a:spLocks noGrp="1"/>
          </p:cNvSpPr>
          <p:nvPr>
            <p:ph type="subTitle" idx="2"/>
          </p:nvPr>
        </p:nvSpPr>
        <p:spPr>
          <a:xfrm>
            <a:off x="2262374" y="2965028"/>
            <a:ext cx="2181600" cy="1910100"/>
          </a:xfrm>
          <a:prstGeom prst="rect">
            <a:avLst/>
          </a:prstGeom>
        </p:spPr>
        <p:txBody>
          <a:bodyPr spcFirstLastPara="1" wrap="square" lIns="274300" tIns="91425" rIns="274300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3"/>
          </p:nvPr>
        </p:nvSpPr>
        <p:spPr>
          <a:xfrm>
            <a:off x="5005265" y="2965023"/>
            <a:ext cx="2181600" cy="1910100"/>
          </a:xfrm>
          <a:prstGeom prst="rect">
            <a:avLst/>
          </a:prstGeom>
        </p:spPr>
        <p:txBody>
          <a:bodyPr spcFirstLastPara="1" wrap="square" lIns="274300" tIns="91425" rIns="2743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4"/>
          </p:nvPr>
        </p:nvSpPr>
        <p:spPr>
          <a:xfrm>
            <a:off x="7748157" y="2965023"/>
            <a:ext cx="2181600" cy="1910100"/>
          </a:xfrm>
          <a:prstGeom prst="rect">
            <a:avLst/>
          </a:prstGeom>
        </p:spPr>
        <p:txBody>
          <a:bodyPr spcFirstLastPara="1" wrap="square" lIns="274300" tIns="91425" rIns="2743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5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6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nk">
  <p:cSld name="CUSTOM_4_18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cxnSp>
        <p:nvCxnSpPr>
          <p:cNvPr id="220" name="Google Shape;220;p2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22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, subhead, and body">
  <p:cSld name="CUSTOM_4_17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cxnSp>
        <p:nvCxnSpPr>
          <p:cNvPr id="228" name="Google Shape;228;p2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23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23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>
            <a:spLocks noGrp="1"/>
          </p:cNvSpPr>
          <p:nvPr>
            <p:ph type="subTitle" idx="2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body" idx="4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marL="1371600" lvl="2" indent="-34290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marL="1828800" lvl="3" indent="-34290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marL="2286000" lvl="4" indent="-34290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marL="2743200" lvl="5" indent="-34290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marL="3200400" lvl="6" indent="-34290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marL="3657600" lvl="7" indent="-34290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marL="4114800" lvl="8" indent="-34290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 and body">
  <p:cSld name="CUSTOM_4_17_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2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4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24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body" idx="3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marL="1371600" lvl="2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marL="1828800" lvl="3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marL="2286000" lvl="4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marL="2743200" lvl="5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marL="3200400" lvl="6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marL="3657600" lvl="7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marL="4114800" lvl="8" indent="-3429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ody">
  <p:cSld name="CUSTOM_4_17_2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246" name="Google Shape;246;p2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25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25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body" idx="3"/>
          </p:nvPr>
        </p:nvSpPr>
        <p:spPr>
          <a:xfrm>
            <a:off x="2438400" y="1600200"/>
            <a:ext cx="7315200" cy="36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marL="1371600" lvl="2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marL="1828800" lvl="3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marL="2286000" lvl="4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marL="2743200" lvl="5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marL="3200400" lvl="6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marL="3657600" lvl="7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marL="4114800" lvl="8" indent="-3429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 and two column body">
  <p:cSld name="CUSTOM_4_17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2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2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26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body" idx="2"/>
          </p:nvPr>
        </p:nvSpPr>
        <p:spPr>
          <a:xfrm>
            <a:off x="885125" y="2291177"/>
            <a:ext cx="4937700" cy="37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marL="1371600" lvl="2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marL="1828800" lvl="3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marL="2286000" lvl="4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marL="2743200" lvl="5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marL="3200400" lvl="6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marL="3657600" lvl="7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marL="4114800" lvl="8" indent="-3429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body" idx="3"/>
          </p:nvPr>
        </p:nvSpPr>
        <p:spPr>
          <a:xfrm>
            <a:off x="6369425" y="2291175"/>
            <a:ext cx="4937700" cy="37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marL="1371600" lvl="2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marL="1828800" lvl="3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marL="2286000" lvl="4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marL="2743200" lvl="5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marL="3200400" lvl="6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marL="3657600" lvl="7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marL="4114800" lvl="8" indent="-3429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subTitle" idx="4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subTitle" idx="5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image and column body">
  <p:cSld name="CUSTOM_4_17_1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2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2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7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27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7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27"/>
          <p:cNvSpPr txBox="1">
            <a:spLocks noGrp="1"/>
          </p:cNvSpPr>
          <p:nvPr>
            <p:ph type="body" idx="2"/>
          </p:nvPr>
        </p:nvSpPr>
        <p:spPr>
          <a:xfrm>
            <a:off x="6369425" y="2291175"/>
            <a:ext cx="4937700" cy="37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marL="1371600" lvl="2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marL="1828800" lvl="3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marL="2286000" lvl="4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marL="2743200" lvl="5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marL="3200400" lvl="6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marL="3657600" lvl="7" indent="-3429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marL="4114800" lvl="8" indent="-3429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>
            <a:endParaRPr/>
          </a:p>
        </p:txBody>
      </p:sp>
      <p:sp>
        <p:nvSpPr>
          <p:cNvPr id="270" name="Google Shape;270;p27"/>
          <p:cNvSpPr txBox="1">
            <a:spLocks noGrp="1"/>
          </p:cNvSpPr>
          <p:nvPr>
            <p:ph type="subTitle" idx="3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4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meline vertical">
  <p:cSld name="CUSTOM_4_16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275" name="Google Shape;275;p2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2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28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2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8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80" name="Google Shape;280;p28"/>
          <p:cNvCxnSpPr/>
          <p:nvPr/>
        </p:nvCxnSpPr>
        <p:spPr>
          <a:xfrm>
            <a:off x="4146414" y="-7350"/>
            <a:ext cx="0" cy="6872700"/>
          </a:xfrm>
          <a:prstGeom prst="straightConnector1">
            <a:avLst/>
          </a:prstGeom>
          <a:noFill/>
          <a:ln w="28575" cap="flat" cmpd="sng">
            <a:solidFill>
              <a:srgbClr val="D5D5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28"/>
          <p:cNvSpPr txBox="1">
            <a:spLocks noGrp="1"/>
          </p:cNvSpPr>
          <p:nvPr>
            <p:ph type="subTitle" idx="3"/>
          </p:nvPr>
        </p:nvSpPr>
        <p:spPr>
          <a:xfrm>
            <a:off x="4467775" y="1832876"/>
            <a:ext cx="5115600" cy="6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82" name="Google Shape;282;p28"/>
          <p:cNvSpPr txBox="1">
            <a:spLocks noGrp="1"/>
          </p:cNvSpPr>
          <p:nvPr>
            <p:ph type="subTitle" idx="4"/>
          </p:nvPr>
        </p:nvSpPr>
        <p:spPr>
          <a:xfrm>
            <a:off x="4467775" y="1441300"/>
            <a:ext cx="4538700" cy="29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83" name="Google Shape;283;p28"/>
          <p:cNvSpPr txBox="1">
            <a:spLocks noGrp="1"/>
          </p:cNvSpPr>
          <p:nvPr>
            <p:ph type="subTitle" idx="5"/>
          </p:nvPr>
        </p:nvSpPr>
        <p:spPr>
          <a:xfrm>
            <a:off x="3362500" y="1832876"/>
            <a:ext cx="690000" cy="23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meline horizontal">
  <p:cSld name="CUSTOM_4_15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2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29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29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9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subTitle" idx="2"/>
          </p:nvPr>
        </p:nvSpPr>
        <p:spPr>
          <a:xfrm>
            <a:off x="2042425" y="2497493"/>
            <a:ext cx="21069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91" name="Google Shape;291;p29"/>
          <p:cNvSpPr txBox="1">
            <a:spLocks noGrp="1"/>
          </p:cNvSpPr>
          <p:nvPr>
            <p:ph type="subTitle" idx="3"/>
          </p:nvPr>
        </p:nvSpPr>
        <p:spPr>
          <a:xfrm>
            <a:off x="2042425" y="2903475"/>
            <a:ext cx="2106900" cy="67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92" name="Google Shape;292;p29"/>
          <p:cNvSpPr txBox="1">
            <a:spLocks noGrp="1"/>
          </p:cNvSpPr>
          <p:nvPr>
            <p:ph type="subTitle" idx="4"/>
          </p:nvPr>
        </p:nvSpPr>
        <p:spPr>
          <a:xfrm>
            <a:off x="1596475" y="4403575"/>
            <a:ext cx="975900" cy="23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29"/>
          <p:cNvSpPr txBox="1">
            <a:spLocks noGrp="1"/>
          </p:cNvSpPr>
          <p:nvPr>
            <p:ph type="subTitle" idx="5"/>
          </p:nvPr>
        </p:nvSpPr>
        <p:spPr>
          <a:xfrm>
            <a:off x="3278975" y="3892511"/>
            <a:ext cx="975900" cy="23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29"/>
          <p:cNvSpPr txBox="1">
            <a:spLocks noGrp="1"/>
          </p:cNvSpPr>
          <p:nvPr>
            <p:ph type="subTitle" idx="6"/>
          </p:nvPr>
        </p:nvSpPr>
        <p:spPr>
          <a:xfrm>
            <a:off x="1713425" y="4752722"/>
            <a:ext cx="21069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subTitle" idx="7"/>
          </p:nvPr>
        </p:nvSpPr>
        <p:spPr>
          <a:xfrm>
            <a:off x="1713425" y="5158703"/>
            <a:ext cx="2106900" cy="67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subTitle" idx="8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298" name="Google Shape;298;p29"/>
          <p:cNvSpPr txBox="1">
            <a:spLocks noGrp="1"/>
          </p:cNvSpPr>
          <p:nvPr>
            <p:ph type="subTitle" idx="9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data three callouts">
  <p:cSld name="CUSTOM_4_14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>
            <a:spLocks noGrp="1"/>
          </p:cNvSpPr>
          <p:nvPr>
            <p:ph type="subTitle" idx="1"/>
          </p:nvPr>
        </p:nvSpPr>
        <p:spPr>
          <a:xfrm>
            <a:off x="1008900" y="2436425"/>
            <a:ext cx="3014700" cy="12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30"/>
          <p:cNvSpPr txBox="1">
            <a:spLocks noGrp="1"/>
          </p:cNvSpPr>
          <p:nvPr>
            <p:ph type="subTitle" idx="2"/>
          </p:nvPr>
        </p:nvSpPr>
        <p:spPr>
          <a:xfrm>
            <a:off x="4588650" y="2436425"/>
            <a:ext cx="3014700" cy="12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0"/>
          <p:cNvSpPr txBox="1">
            <a:spLocks noGrp="1"/>
          </p:cNvSpPr>
          <p:nvPr>
            <p:ph type="subTitle" idx="3"/>
          </p:nvPr>
        </p:nvSpPr>
        <p:spPr>
          <a:xfrm>
            <a:off x="8168350" y="2436425"/>
            <a:ext cx="3014700" cy="12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303" name="Google Shape;303;p3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3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30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6" name="Google Shape;306;p30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0"/>
          <p:cNvSpPr txBox="1">
            <a:spLocks noGrp="1"/>
          </p:cNvSpPr>
          <p:nvPr>
            <p:ph type="subTitle" idx="4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08" name="Google Shape;308;p30"/>
          <p:cNvCxnSpPr/>
          <p:nvPr/>
        </p:nvCxnSpPr>
        <p:spPr>
          <a:xfrm>
            <a:off x="4306145" y="2661025"/>
            <a:ext cx="0" cy="25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0"/>
          <p:cNvCxnSpPr/>
          <p:nvPr/>
        </p:nvCxnSpPr>
        <p:spPr>
          <a:xfrm>
            <a:off x="7885845" y="2661025"/>
            <a:ext cx="0" cy="25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10" name="Google Shape;310;p30"/>
          <p:cNvSpPr txBox="1">
            <a:spLocks noGrp="1"/>
          </p:cNvSpPr>
          <p:nvPr>
            <p:ph type="subTitle" idx="5"/>
          </p:nvPr>
        </p:nvSpPr>
        <p:spPr>
          <a:xfrm>
            <a:off x="4468300" y="3677200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6"/>
          </p:nvPr>
        </p:nvSpPr>
        <p:spPr>
          <a:xfrm>
            <a:off x="4468400" y="4166425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12" name="Google Shape;312;p30"/>
          <p:cNvSpPr txBox="1">
            <a:spLocks noGrp="1"/>
          </p:cNvSpPr>
          <p:nvPr>
            <p:ph type="subTitle" idx="7"/>
          </p:nvPr>
        </p:nvSpPr>
        <p:spPr>
          <a:xfrm>
            <a:off x="8048000" y="3677200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313" name="Google Shape;313;p30"/>
          <p:cNvSpPr txBox="1">
            <a:spLocks noGrp="1"/>
          </p:cNvSpPr>
          <p:nvPr>
            <p:ph type="subTitle" idx="8"/>
          </p:nvPr>
        </p:nvSpPr>
        <p:spPr>
          <a:xfrm>
            <a:off x="8048100" y="4166425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subTitle" idx="9"/>
          </p:nvPr>
        </p:nvSpPr>
        <p:spPr>
          <a:xfrm>
            <a:off x="888600" y="3677200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315" name="Google Shape;315;p30"/>
          <p:cNvSpPr txBox="1">
            <a:spLocks noGrp="1"/>
          </p:cNvSpPr>
          <p:nvPr>
            <p:ph type="subTitle" idx="13"/>
          </p:nvPr>
        </p:nvSpPr>
        <p:spPr>
          <a:xfrm>
            <a:off x="888700" y="4166425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16" name="Google Shape;316;p30"/>
          <p:cNvSpPr txBox="1">
            <a:spLocks noGrp="1"/>
          </p:cNvSpPr>
          <p:nvPr>
            <p:ph type="subTitle" idx="14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317" name="Google Shape;317;p30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318" name="Google Shape;318;p30"/>
          <p:cNvSpPr txBox="1">
            <a:spLocks noGrp="1"/>
          </p:cNvSpPr>
          <p:nvPr>
            <p:ph type="subTitle" idx="15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 2 Title">
  <p:cSld name="TITLE_2">
    <p:bg>
      <p:bgPr>
        <a:solidFill>
          <a:srgbClr val="292929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5842800"/>
            <a:ext cx="12192000" cy="10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Display"/>
              <a:buNone/>
              <a:defRPr sz="28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2"/>
          </p:nvPr>
        </p:nvSpPr>
        <p:spPr>
          <a:xfrm>
            <a:off x="2083725" y="4605500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3"/>
          </p:nvPr>
        </p:nvSpPr>
        <p:spPr>
          <a:xfrm>
            <a:off x="4471850" y="4605500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data two callouts">
  <p:cSld name="CUSTOM_4_13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>
            <a:spLocks noGrp="1"/>
          </p:cNvSpPr>
          <p:nvPr>
            <p:ph type="subTitle" idx="1"/>
          </p:nvPr>
        </p:nvSpPr>
        <p:spPr>
          <a:xfrm>
            <a:off x="4555550" y="2436425"/>
            <a:ext cx="3014700" cy="12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"/>
          </p:nvPr>
        </p:nvSpPr>
        <p:spPr>
          <a:xfrm>
            <a:off x="7972925" y="2436425"/>
            <a:ext cx="3014700" cy="12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322" name="Google Shape;322;p3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3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31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1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subTitle" idx="4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328" name="Google Shape;328;p31"/>
          <p:cNvCxnSpPr/>
          <p:nvPr/>
        </p:nvCxnSpPr>
        <p:spPr>
          <a:xfrm>
            <a:off x="7885850" y="3677350"/>
            <a:ext cx="0" cy="140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29" name="Google Shape;329;p31"/>
          <p:cNvSpPr txBox="1">
            <a:spLocks noGrp="1"/>
          </p:cNvSpPr>
          <p:nvPr>
            <p:ph type="subTitle" idx="5"/>
          </p:nvPr>
        </p:nvSpPr>
        <p:spPr>
          <a:xfrm>
            <a:off x="4620750" y="3677388"/>
            <a:ext cx="29496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330" name="Google Shape;330;p31"/>
          <p:cNvSpPr txBox="1">
            <a:spLocks noGrp="1"/>
          </p:cNvSpPr>
          <p:nvPr>
            <p:ph type="subTitle" idx="6"/>
          </p:nvPr>
        </p:nvSpPr>
        <p:spPr>
          <a:xfrm>
            <a:off x="4620750" y="4166613"/>
            <a:ext cx="29496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31" name="Google Shape;331;p31"/>
          <p:cNvSpPr txBox="1">
            <a:spLocks noGrp="1"/>
          </p:cNvSpPr>
          <p:nvPr>
            <p:ph type="subTitle" idx="7"/>
          </p:nvPr>
        </p:nvSpPr>
        <p:spPr>
          <a:xfrm>
            <a:off x="8051175" y="3677388"/>
            <a:ext cx="29496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332" name="Google Shape;332;p31"/>
          <p:cNvSpPr txBox="1">
            <a:spLocks noGrp="1"/>
          </p:cNvSpPr>
          <p:nvPr>
            <p:ph type="subTitle" idx="8"/>
          </p:nvPr>
        </p:nvSpPr>
        <p:spPr>
          <a:xfrm>
            <a:off x="8051175" y="4166613"/>
            <a:ext cx="29496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33" name="Google Shape;333;p31"/>
          <p:cNvSpPr txBox="1">
            <a:spLocks noGrp="1"/>
          </p:cNvSpPr>
          <p:nvPr>
            <p:ph type="subTitle" idx="9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335" name="Google Shape;335;p31"/>
          <p:cNvSpPr txBox="1">
            <a:spLocks noGrp="1"/>
          </p:cNvSpPr>
          <p:nvPr>
            <p:ph type="subTitle" idx="13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data two pies">
  <p:cSld name="CUSTOM_4_12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3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3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32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0" name="Google Shape;340;p32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2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42" name="Google Shape;342;p32"/>
          <p:cNvCxnSpPr/>
          <p:nvPr/>
        </p:nvCxnSpPr>
        <p:spPr>
          <a:xfrm>
            <a:off x="7885850" y="4439350"/>
            <a:ext cx="0" cy="140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43" name="Google Shape;343;p32"/>
          <p:cNvSpPr txBox="1">
            <a:spLocks noGrp="1"/>
          </p:cNvSpPr>
          <p:nvPr>
            <p:ph type="subTitle" idx="2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subTitle" idx="3"/>
          </p:nvPr>
        </p:nvSpPr>
        <p:spPr>
          <a:xfrm>
            <a:off x="4620750" y="4439350"/>
            <a:ext cx="29496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345" name="Google Shape;345;p32"/>
          <p:cNvSpPr txBox="1">
            <a:spLocks noGrp="1"/>
          </p:cNvSpPr>
          <p:nvPr>
            <p:ph type="subTitle" idx="4"/>
          </p:nvPr>
        </p:nvSpPr>
        <p:spPr>
          <a:xfrm>
            <a:off x="4620750" y="4928575"/>
            <a:ext cx="29496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6" name="Google Shape;346;p32"/>
          <p:cNvSpPr txBox="1">
            <a:spLocks noGrp="1"/>
          </p:cNvSpPr>
          <p:nvPr>
            <p:ph type="subTitle" idx="5"/>
          </p:nvPr>
        </p:nvSpPr>
        <p:spPr>
          <a:xfrm>
            <a:off x="8051175" y="4439350"/>
            <a:ext cx="29496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347" name="Google Shape;347;p32"/>
          <p:cNvSpPr txBox="1">
            <a:spLocks noGrp="1"/>
          </p:cNvSpPr>
          <p:nvPr>
            <p:ph type="subTitle" idx="6"/>
          </p:nvPr>
        </p:nvSpPr>
        <p:spPr>
          <a:xfrm>
            <a:off x="8051175" y="4928575"/>
            <a:ext cx="29496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8" name="Google Shape;348;p32"/>
          <p:cNvSpPr txBox="1">
            <a:spLocks noGrp="1"/>
          </p:cNvSpPr>
          <p:nvPr>
            <p:ph type="subTitle" idx="7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350" name="Google Shape;350;p32"/>
          <p:cNvSpPr txBox="1">
            <a:spLocks noGrp="1"/>
          </p:cNvSpPr>
          <p:nvPr>
            <p:ph type="subTitle" idx="8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data large pie">
  <p:cSld name="CUSTOM_4_1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Google Shape;352;p3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3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Google Shape;354;p33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5" name="Google Shape;355;p33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3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33"/>
          <p:cNvSpPr txBox="1">
            <a:spLocks noGrp="1"/>
          </p:cNvSpPr>
          <p:nvPr>
            <p:ph type="subTitle" idx="2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58" name="Google Shape;358;p33"/>
          <p:cNvSpPr txBox="1">
            <a:spLocks noGrp="1"/>
          </p:cNvSpPr>
          <p:nvPr>
            <p:ph type="subTitle" idx="3"/>
          </p:nvPr>
        </p:nvSpPr>
        <p:spPr>
          <a:xfrm>
            <a:off x="9078238" y="3048425"/>
            <a:ext cx="914400" cy="5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subTitle" idx="4"/>
          </p:nvPr>
        </p:nvSpPr>
        <p:spPr>
          <a:xfrm>
            <a:off x="10284513" y="3048425"/>
            <a:ext cx="914400" cy="5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360" name="Google Shape;360;p33"/>
          <p:cNvSpPr txBox="1">
            <a:spLocks noGrp="1"/>
          </p:cNvSpPr>
          <p:nvPr>
            <p:ph type="subTitle" idx="5"/>
          </p:nvPr>
        </p:nvSpPr>
        <p:spPr>
          <a:xfrm>
            <a:off x="9078238" y="3841627"/>
            <a:ext cx="914400" cy="5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subTitle" idx="6"/>
          </p:nvPr>
        </p:nvSpPr>
        <p:spPr>
          <a:xfrm>
            <a:off x="10284513" y="3841627"/>
            <a:ext cx="914400" cy="5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362" name="Google Shape;362;p33"/>
          <p:cNvSpPr txBox="1">
            <a:spLocks noGrp="1"/>
          </p:cNvSpPr>
          <p:nvPr>
            <p:ph type="subTitle" idx="7"/>
          </p:nvPr>
        </p:nvSpPr>
        <p:spPr>
          <a:xfrm>
            <a:off x="9078238" y="4603527"/>
            <a:ext cx="914400" cy="5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363" name="Google Shape;363;p33"/>
          <p:cNvSpPr txBox="1">
            <a:spLocks noGrp="1"/>
          </p:cNvSpPr>
          <p:nvPr>
            <p:ph type="subTitle" idx="8"/>
          </p:nvPr>
        </p:nvSpPr>
        <p:spPr>
          <a:xfrm>
            <a:off x="10284513" y="4603527"/>
            <a:ext cx="914400" cy="52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9pPr>
          </a:lstStyle>
          <a:p>
            <a:endParaRPr/>
          </a:p>
        </p:txBody>
      </p:sp>
      <p:sp>
        <p:nvSpPr>
          <p:cNvPr id="364" name="Google Shape;364;p33"/>
          <p:cNvSpPr txBox="1">
            <a:spLocks noGrp="1"/>
          </p:cNvSpPr>
          <p:nvPr>
            <p:ph type="subTitle" idx="9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366" name="Google Shape;366;p33"/>
          <p:cNvSpPr txBox="1">
            <a:spLocks noGrp="1"/>
          </p:cNvSpPr>
          <p:nvPr>
            <p:ph type="subTitle" idx="13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data percentage bars">
  <p:cSld name="CUSTOM_4_10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3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3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Google Shape;370;p34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1" name="Google Shape;371;p34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4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subTitle" idx="2"/>
          </p:nvPr>
        </p:nvSpPr>
        <p:spPr>
          <a:xfrm>
            <a:off x="8048050" y="2898600"/>
            <a:ext cx="3410400" cy="71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74" name="Google Shape;374;p34"/>
          <p:cNvSpPr txBox="1">
            <a:spLocks noGrp="1"/>
          </p:cNvSpPr>
          <p:nvPr>
            <p:ph type="subTitle" idx="3"/>
          </p:nvPr>
        </p:nvSpPr>
        <p:spPr>
          <a:xfrm>
            <a:off x="8048050" y="2540600"/>
            <a:ext cx="3410400" cy="333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375" name="Google Shape;375;p34"/>
          <p:cNvSpPr txBox="1">
            <a:spLocks noGrp="1"/>
          </p:cNvSpPr>
          <p:nvPr>
            <p:ph type="subTitle" idx="4"/>
          </p:nvPr>
        </p:nvSpPr>
        <p:spPr>
          <a:xfrm>
            <a:off x="8048050" y="4676800"/>
            <a:ext cx="3410400" cy="71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76" name="Google Shape;376;p34"/>
          <p:cNvSpPr txBox="1">
            <a:spLocks noGrp="1"/>
          </p:cNvSpPr>
          <p:nvPr>
            <p:ph type="subTitle" idx="5"/>
          </p:nvPr>
        </p:nvSpPr>
        <p:spPr>
          <a:xfrm>
            <a:off x="8048050" y="4318800"/>
            <a:ext cx="3410400" cy="333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377" name="Google Shape;377;p34"/>
          <p:cNvSpPr/>
          <p:nvPr/>
        </p:nvSpPr>
        <p:spPr>
          <a:xfrm>
            <a:off x="8895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4"/>
          <p:cNvSpPr/>
          <p:nvPr/>
        </p:nvSpPr>
        <p:spPr>
          <a:xfrm>
            <a:off x="8895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4"/>
          <p:cNvSpPr/>
          <p:nvPr/>
        </p:nvSpPr>
        <p:spPr>
          <a:xfrm>
            <a:off x="8895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4"/>
          <p:cNvSpPr/>
          <p:nvPr/>
        </p:nvSpPr>
        <p:spPr>
          <a:xfrm>
            <a:off x="8895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4"/>
          <p:cNvSpPr/>
          <p:nvPr/>
        </p:nvSpPr>
        <p:spPr>
          <a:xfrm>
            <a:off x="8895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4"/>
          <p:cNvSpPr/>
          <p:nvPr/>
        </p:nvSpPr>
        <p:spPr>
          <a:xfrm>
            <a:off x="8895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4"/>
          <p:cNvSpPr/>
          <p:nvPr/>
        </p:nvSpPr>
        <p:spPr>
          <a:xfrm>
            <a:off x="8895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4"/>
          <p:cNvSpPr/>
          <p:nvPr/>
        </p:nvSpPr>
        <p:spPr>
          <a:xfrm>
            <a:off x="8895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4"/>
          <p:cNvSpPr/>
          <p:nvPr/>
        </p:nvSpPr>
        <p:spPr>
          <a:xfrm>
            <a:off x="8895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4"/>
          <p:cNvSpPr/>
          <p:nvPr/>
        </p:nvSpPr>
        <p:spPr>
          <a:xfrm>
            <a:off x="8895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4"/>
          <p:cNvSpPr/>
          <p:nvPr/>
        </p:nvSpPr>
        <p:spPr>
          <a:xfrm>
            <a:off x="15860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15860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15860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15860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15860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15860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15860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15860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4"/>
          <p:cNvSpPr/>
          <p:nvPr/>
        </p:nvSpPr>
        <p:spPr>
          <a:xfrm>
            <a:off x="15860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4"/>
          <p:cNvSpPr/>
          <p:nvPr/>
        </p:nvSpPr>
        <p:spPr>
          <a:xfrm>
            <a:off x="15860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4"/>
          <p:cNvSpPr/>
          <p:nvPr/>
        </p:nvSpPr>
        <p:spPr>
          <a:xfrm>
            <a:off x="22824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4"/>
          <p:cNvSpPr/>
          <p:nvPr/>
        </p:nvSpPr>
        <p:spPr>
          <a:xfrm>
            <a:off x="22824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4"/>
          <p:cNvSpPr/>
          <p:nvPr/>
        </p:nvSpPr>
        <p:spPr>
          <a:xfrm>
            <a:off x="22824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4"/>
          <p:cNvSpPr/>
          <p:nvPr/>
        </p:nvSpPr>
        <p:spPr>
          <a:xfrm>
            <a:off x="22824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4"/>
          <p:cNvSpPr/>
          <p:nvPr/>
        </p:nvSpPr>
        <p:spPr>
          <a:xfrm>
            <a:off x="22824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>
            <a:off x="22824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22824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22824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22824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>
            <a:off x="22824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>
            <a:off x="29789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29789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>
            <a:off x="29789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29789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>
            <a:off x="29789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>
            <a:off x="29789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>
            <a:off x="29789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/>
          <p:nvPr/>
        </p:nvSpPr>
        <p:spPr>
          <a:xfrm>
            <a:off x="29789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29789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4"/>
          <p:cNvSpPr/>
          <p:nvPr/>
        </p:nvSpPr>
        <p:spPr>
          <a:xfrm>
            <a:off x="29789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4"/>
          <p:cNvSpPr/>
          <p:nvPr/>
        </p:nvSpPr>
        <p:spPr>
          <a:xfrm>
            <a:off x="36754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4"/>
          <p:cNvSpPr/>
          <p:nvPr/>
        </p:nvSpPr>
        <p:spPr>
          <a:xfrm>
            <a:off x="36754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4"/>
          <p:cNvSpPr/>
          <p:nvPr/>
        </p:nvSpPr>
        <p:spPr>
          <a:xfrm>
            <a:off x="36754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4"/>
          <p:cNvSpPr/>
          <p:nvPr/>
        </p:nvSpPr>
        <p:spPr>
          <a:xfrm>
            <a:off x="36754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4"/>
          <p:cNvSpPr/>
          <p:nvPr/>
        </p:nvSpPr>
        <p:spPr>
          <a:xfrm>
            <a:off x="36754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36754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4"/>
          <p:cNvSpPr/>
          <p:nvPr/>
        </p:nvSpPr>
        <p:spPr>
          <a:xfrm>
            <a:off x="36754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4"/>
          <p:cNvSpPr/>
          <p:nvPr/>
        </p:nvSpPr>
        <p:spPr>
          <a:xfrm>
            <a:off x="36754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36754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36754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43719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4"/>
          <p:cNvSpPr/>
          <p:nvPr/>
        </p:nvSpPr>
        <p:spPr>
          <a:xfrm>
            <a:off x="43719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4"/>
          <p:cNvSpPr/>
          <p:nvPr/>
        </p:nvSpPr>
        <p:spPr>
          <a:xfrm>
            <a:off x="43719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4"/>
          <p:cNvSpPr/>
          <p:nvPr/>
        </p:nvSpPr>
        <p:spPr>
          <a:xfrm>
            <a:off x="43719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4"/>
          <p:cNvSpPr/>
          <p:nvPr/>
        </p:nvSpPr>
        <p:spPr>
          <a:xfrm>
            <a:off x="43719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4"/>
          <p:cNvSpPr/>
          <p:nvPr/>
        </p:nvSpPr>
        <p:spPr>
          <a:xfrm>
            <a:off x="43719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4"/>
          <p:cNvSpPr/>
          <p:nvPr/>
        </p:nvSpPr>
        <p:spPr>
          <a:xfrm>
            <a:off x="43719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4"/>
          <p:cNvSpPr/>
          <p:nvPr/>
        </p:nvSpPr>
        <p:spPr>
          <a:xfrm>
            <a:off x="43719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4"/>
          <p:cNvSpPr/>
          <p:nvPr/>
        </p:nvSpPr>
        <p:spPr>
          <a:xfrm>
            <a:off x="43719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4"/>
          <p:cNvSpPr/>
          <p:nvPr/>
        </p:nvSpPr>
        <p:spPr>
          <a:xfrm>
            <a:off x="43719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4"/>
          <p:cNvSpPr/>
          <p:nvPr/>
        </p:nvSpPr>
        <p:spPr>
          <a:xfrm>
            <a:off x="50683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4"/>
          <p:cNvSpPr/>
          <p:nvPr/>
        </p:nvSpPr>
        <p:spPr>
          <a:xfrm>
            <a:off x="50683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4"/>
          <p:cNvSpPr/>
          <p:nvPr/>
        </p:nvSpPr>
        <p:spPr>
          <a:xfrm>
            <a:off x="50683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4"/>
          <p:cNvSpPr/>
          <p:nvPr/>
        </p:nvSpPr>
        <p:spPr>
          <a:xfrm>
            <a:off x="50683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4"/>
          <p:cNvSpPr/>
          <p:nvPr/>
        </p:nvSpPr>
        <p:spPr>
          <a:xfrm>
            <a:off x="50683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4"/>
          <p:cNvSpPr/>
          <p:nvPr/>
        </p:nvSpPr>
        <p:spPr>
          <a:xfrm>
            <a:off x="50683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4"/>
          <p:cNvSpPr/>
          <p:nvPr/>
        </p:nvSpPr>
        <p:spPr>
          <a:xfrm>
            <a:off x="50683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4"/>
          <p:cNvSpPr/>
          <p:nvPr/>
        </p:nvSpPr>
        <p:spPr>
          <a:xfrm>
            <a:off x="50683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4"/>
          <p:cNvSpPr/>
          <p:nvPr/>
        </p:nvSpPr>
        <p:spPr>
          <a:xfrm>
            <a:off x="50683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50683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4"/>
          <p:cNvSpPr/>
          <p:nvPr/>
        </p:nvSpPr>
        <p:spPr>
          <a:xfrm>
            <a:off x="57648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4"/>
          <p:cNvSpPr/>
          <p:nvPr/>
        </p:nvSpPr>
        <p:spPr>
          <a:xfrm>
            <a:off x="57648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4"/>
          <p:cNvSpPr/>
          <p:nvPr/>
        </p:nvSpPr>
        <p:spPr>
          <a:xfrm>
            <a:off x="57648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4"/>
          <p:cNvSpPr/>
          <p:nvPr/>
        </p:nvSpPr>
        <p:spPr>
          <a:xfrm>
            <a:off x="57648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4"/>
          <p:cNvSpPr/>
          <p:nvPr/>
        </p:nvSpPr>
        <p:spPr>
          <a:xfrm>
            <a:off x="57648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4"/>
          <p:cNvSpPr/>
          <p:nvPr/>
        </p:nvSpPr>
        <p:spPr>
          <a:xfrm>
            <a:off x="57648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4"/>
          <p:cNvSpPr/>
          <p:nvPr/>
        </p:nvSpPr>
        <p:spPr>
          <a:xfrm>
            <a:off x="57648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4"/>
          <p:cNvSpPr/>
          <p:nvPr/>
        </p:nvSpPr>
        <p:spPr>
          <a:xfrm>
            <a:off x="57648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4"/>
          <p:cNvSpPr/>
          <p:nvPr/>
        </p:nvSpPr>
        <p:spPr>
          <a:xfrm>
            <a:off x="57648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4"/>
          <p:cNvSpPr/>
          <p:nvPr/>
        </p:nvSpPr>
        <p:spPr>
          <a:xfrm>
            <a:off x="57648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4"/>
          <p:cNvSpPr/>
          <p:nvPr/>
        </p:nvSpPr>
        <p:spPr>
          <a:xfrm>
            <a:off x="64613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4"/>
          <p:cNvSpPr/>
          <p:nvPr/>
        </p:nvSpPr>
        <p:spPr>
          <a:xfrm>
            <a:off x="64613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4"/>
          <p:cNvSpPr/>
          <p:nvPr/>
        </p:nvSpPr>
        <p:spPr>
          <a:xfrm>
            <a:off x="64613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4"/>
          <p:cNvSpPr/>
          <p:nvPr/>
        </p:nvSpPr>
        <p:spPr>
          <a:xfrm>
            <a:off x="64613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4"/>
          <p:cNvSpPr/>
          <p:nvPr/>
        </p:nvSpPr>
        <p:spPr>
          <a:xfrm>
            <a:off x="64613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4"/>
          <p:cNvSpPr/>
          <p:nvPr/>
        </p:nvSpPr>
        <p:spPr>
          <a:xfrm>
            <a:off x="64613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4"/>
          <p:cNvSpPr/>
          <p:nvPr/>
        </p:nvSpPr>
        <p:spPr>
          <a:xfrm>
            <a:off x="64613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4"/>
          <p:cNvSpPr/>
          <p:nvPr/>
        </p:nvSpPr>
        <p:spPr>
          <a:xfrm>
            <a:off x="64613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4"/>
          <p:cNvSpPr/>
          <p:nvPr/>
        </p:nvSpPr>
        <p:spPr>
          <a:xfrm>
            <a:off x="64613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4"/>
          <p:cNvSpPr/>
          <p:nvPr/>
        </p:nvSpPr>
        <p:spPr>
          <a:xfrm>
            <a:off x="64613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4"/>
          <p:cNvSpPr/>
          <p:nvPr/>
        </p:nvSpPr>
        <p:spPr>
          <a:xfrm>
            <a:off x="71578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"/>
          <p:cNvSpPr/>
          <p:nvPr/>
        </p:nvSpPr>
        <p:spPr>
          <a:xfrm>
            <a:off x="71578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4"/>
          <p:cNvSpPr/>
          <p:nvPr/>
        </p:nvSpPr>
        <p:spPr>
          <a:xfrm>
            <a:off x="71578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4"/>
          <p:cNvSpPr/>
          <p:nvPr/>
        </p:nvSpPr>
        <p:spPr>
          <a:xfrm>
            <a:off x="71578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4"/>
          <p:cNvSpPr/>
          <p:nvPr/>
        </p:nvSpPr>
        <p:spPr>
          <a:xfrm>
            <a:off x="71578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4"/>
          <p:cNvSpPr/>
          <p:nvPr/>
        </p:nvSpPr>
        <p:spPr>
          <a:xfrm>
            <a:off x="71578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4"/>
          <p:cNvSpPr/>
          <p:nvPr/>
        </p:nvSpPr>
        <p:spPr>
          <a:xfrm>
            <a:off x="71578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4"/>
          <p:cNvSpPr/>
          <p:nvPr/>
        </p:nvSpPr>
        <p:spPr>
          <a:xfrm>
            <a:off x="71578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4"/>
          <p:cNvSpPr/>
          <p:nvPr/>
        </p:nvSpPr>
        <p:spPr>
          <a:xfrm>
            <a:off x="71578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4"/>
          <p:cNvSpPr/>
          <p:nvPr/>
        </p:nvSpPr>
        <p:spPr>
          <a:xfrm>
            <a:off x="71578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4"/>
          <p:cNvSpPr/>
          <p:nvPr/>
        </p:nvSpPr>
        <p:spPr>
          <a:xfrm>
            <a:off x="8895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4"/>
          <p:cNvSpPr/>
          <p:nvPr/>
        </p:nvSpPr>
        <p:spPr>
          <a:xfrm>
            <a:off x="8895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4"/>
          <p:cNvSpPr/>
          <p:nvPr/>
        </p:nvSpPr>
        <p:spPr>
          <a:xfrm>
            <a:off x="8895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4"/>
          <p:cNvSpPr/>
          <p:nvPr/>
        </p:nvSpPr>
        <p:spPr>
          <a:xfrm>
            <a:off x="8895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4"/>
          <p:cNvSpPr/>
          <p:nvPr/>
        </p:nvSpPr>
        <p:spPr>
          <a:xfrm>
            <a:off x="8895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4"/>
          <p:cNvSpPr/>
          <p:nvPr/>
        </p:nvSpPr>
        <p:spPr>
          <a:xfrm>
            <a:off x="8895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4"/>
          <p:cNvSpPr/>
          <p:nvPr/>
        </p:nvSpPr>
        <p:spPr>
          <a:xfrm>
            <a:off x="8895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4"/>
          <p:cNvSpPr/>
          <p:nvPr/>
        </p:nvSpPr>
        <p:spPr>
          <a:xfrm>
            <a:off x="8895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4"/>
          <p:cNvSpPr/>
          <p:nvPr/>
        </p:nvSpPr>
        <p:spPr>
          <a:xfrm>
            <a:off x="8895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4"/>
          <p:cNvSpPr/>
          <p:nvPr/>
        </p:nvSpPr>
        <p:spPr>
          <a:xfrm>
            <a:off x="8895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4"/>
          <p:cNvSpPr/>
          <p:nvPr/>
        </p:nvSpPr>
        <p:spPr>
          <a:xfrm>
            <a:off x="15860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4"/>
          <p:cNvSpPr/>
          <p:nvPr/>
        </p:nvSpPr>
        <p:spPr>
          <a:xfrm>
            <a:off x="15860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4"/>
          <p:cNvSpPr/>
          <p:nvPr/>
        </p:nvSpPr>
        <p:spPr>
          <a:xfrm>
            <a:off x="15860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4"/>
          <p:cNvSpPr/>
          <p:nvPr/>
        </p:nvSpPr>
        <p:spPr>
          <a:xfrm>
            <a:off x="15860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4"/>
          <p:cNvSpPr/>
          <p:nvPr/>
        </p:nvSpPr>
        <p:spPr>
          <a:xfrm>
            <a:off x="15860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4"/>
          <p:cNvSpPr/>
          <p:nvPr/>
        </p:nvSpPr>
        <p:spPr>
          <a:xfrm>
            <a:off x="15860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4"/>
          <p:cNvSpPr/>
          <p:nvPr/>
        </p:nvSpPr>
        <p:spPr>
          <a:xfrm>
            <a:off x="15860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4"/>
          <p:cNvSpPr/>
          <p:nvPr/>
        </p:nvSpPr>
        <p:spPr>
          <a:xfrm>
            <a:off x="15860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4"/>
          <p:cNvSpPr/>
          <p:nvPr/>
        </p:nvSpPr>
        <p:spPr>
          <a:xfrm>
            <a:off x="15860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4"/>
          <p:cNvSpPr/>
          <p:nvPr/>
        </p:nvSpPr>
        <p:spPr>
          <a:xfrm>
            <a:off x="15860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4"/>
          <p:cNvSpPr/>
          <p:nvPr/>
        </p:nvSpPr>
        <p:spPr>
          <a:xfrm>
            <a:off x="22824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4"/>
          <p:cNvSpPr/>
          <p:nvPr/>
        </p:nvSpPr>
        <p:spPr>
          <a:xfrm>
            <a:off x="22824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4"/>
          <p:cNvSpPr/>
          <p:nvPr/>
        </p:nvSpPr>
        <p:spPr>
          <a:xfrm>
            <a:off x="22824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4"/>
          <p:cNvSpPr/>
          <p:nvPr/>
        </p:nvSpPr>
        <p:spPr>
          <a:xfrm>
            <a:off x="22824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4"/>
          <p:cNvSpPr/>
          <p:nvPr/>
        </p:nvSpPr>
        <p:spPr>
          <a:xfrm>
            <a:off x="22824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4"/>
          <p:cNvSpPr/>
          <p:nvPr/>
        </p:nvSpPr>
        <p:spPr>
          <a:xfrm>
            <a:off x="22824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4"/>
          <p:cNvSpPr/>
          <p:nvPr/>
        </p:nvSpPr>
        <p:spPr>
          <a:xfrm>
            <a:off x="22824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4"/>
          <p:cNvSpPr/>
          <p:nvPr/>
        </p:nvSpPr>
        <p:spPr>
          <a:xfrm>
            <a:off x="22824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4"/>
          <p:cNvSpPr/>
          <p:nvPr/>
        </p:nvSpPr>
        <p:spPr>
          <a:xfrm>
            <a:off x="22824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4"/>
          <p:cNvSpPr/>
          <p:nvPr/>
        </p:nvSpPr>
        <p:spPr>
          <a:xfrm>
            <a:off x="22824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4"/>
          <p:cNvSpPr/>
          <p:nvPr/>
        </p:nvSpPr>
        <p:spPr>
          <a:xfrm>
            <a:off x="29789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4"/>
          <p:cNvSpPr/>
          <p:nvPr/>
        </p:nvSpPr>
        <p:spPr>
          <a:xfrm>
            <a:off x="29789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4"/>
          <p:cNvSpPr/>
          <p:nvPr/>
        </p:nvSpPr>
        <p:spPr>
          <a:xfrm>
            <a:off x="29789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4"/>
          <p:cNvSpPr/>
          <p:nvPr/>
        </p:nvSpPr>
        <p:spPr>
          <a:xfrm>
            <a:off x="29789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4"/>
          <p:cNvSpPr/>
          <p:nvPr/>
        </p:nvSpPr>
        <p:spPr>
          <a:xfrm>
            <a:off x="29789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4"/>
          <p:cNvSpPr/>
          <p:nvPr/>
        </p:nvSpPr>
        <p:spPr>
          <a:xfrm>
            <a:off x="29789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4"/>
          <p:cNvSpPr/>
          <p:nvPr/>
        </p:nvSpPr>
        <p:spPr>
          <a:xfrm>
            <a:off x="29789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29789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29789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29789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36754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36754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36754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"/>
          <p:cNvSpPr/>
          <p:nvPr/>
        </p:nvSpPr>
        <p:spPr>
          <a:xfrm>
            <a:off x="36754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4"/>
          <p:cNvSpPr/>
          <p:nvPr/>
        </p:nvSpPr>
        <p:spPr>
          <a:xfrm>
            <a:off x="36754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4"/>
          <p:cNvSpPr/>
          <p:nvPr/>
        </p:nvSpPr>
        <p:spPr>
          <a:xfrm>
            <a:off x="36754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4"/>
          <p:cNvSpPr/>
          <p:nvPr/>
        </p:nvSpPr>
        <p:spPr>
          <a:xfrm>
            <a:off x="36754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4"/>
          <p:cNvSpPr/>
          <p:nvPr/>
        </p:nvSpPr>
        <p:spPr>
          <a:xfrm>
            <a:off x="36754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4"/>
          <p:cNvSpPr/>
          <p:nvPr/>
        </p:nvSpPr>
        <p:spPr>
          <a:xfrm>
            <a:off x="36754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4"/>
          <p:cNvSpPr/>
          <p:nvPr/>
        </p:nvSpPr>
        <p:spPr>
          <a:xfrm>
            <a:off x="36754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4"/>
          <p:cNvSpPr/>
          <p:nvPr/>
        </p:nvSpPr>
        <p:spPr>
          <a:xfrm>
            <a:off x="43719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4"/>
          <p:cNvSpPr/>
          <p:nvPr/>
        </p:nvSpPr>
        <p:spPr>
          <a:xfrm>
            <a:off x="43719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4"/>
          <p:cNvSpPr/>
          <p:nvPr/>
        </p:nvSpPr>
        <p:spPr>
          <a:xfrm>
            <a:off x="43719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4"/>
          <p:cNvSpPr/>
          <p:nvPr/>
        </p:nvSpPr>
        <p:spPr>
          <a:xfrm>
            <a:off x="43719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4"/>
          <p:cNvSpPr/>
          <p:nvPr/>
        </p:nvSpPr>
        <p:spPr>
          <a:xfrm>
            <a:off x="43719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4"/>
          <p:cNvSpPr/>
          <p:nvPr/>
        </p:nvSpPr>
        <p:spPr>
          <a:xfrm>
            <a:off x="43719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4"/>
          <p:cNvSpPr/>
          <p:nvPr/>
        </p:nvSpPr>
        <p:spPr>
          <a:xfrm>
            <a:off x="43719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4"/>
          <p:cNvSpPr/>
          <p:nvPr/>
        </p:nvSpPr>
        <p:spPr>
          <a:xfrm>
            <a:off x="43719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4"/>
          <p:cNvSpPr/>
          <p:nvPr/>
        </p:nvSpPr>
        <p:spPr>
          <a:xfrm>
            <a:off x="43719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4"/>
          <p:cNvSpPr/>
          <p:nvPr/>
        </p:nvSpPr>
        <p:spPr>
          <a:xfrm>
            <a:off x="43719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4"/>
          <p:cNvSpPr/>
          <p:nvPr/>
        </p:nvSpPr>
        <p:spPr>
          <a:xfrm>
            <a:off x="50683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4"/>
          <p:cNvSpPr/>
          <p:nvPr/>
        </p:nvSpPr>
        <p:spPr>
          <a:xfrm>
            <a:off x="50683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4"/>
          <p:cNvSpPr/>
          <p:nvPr/>
        </p:nvSpPr>
        <p:spPr>
          <a:xfrm>
            <a:off x="50683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4"/>
          <p:cNvSpPr/>
          <p:nvPr/>
        </p:nvSpPr>
        <p:spPr>
          <a:xfrm>
            <a:off x="50683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4"/>
          <p:cNvSpPr/>
          <p:nvPr/>
        </p:nvSpPr>
        <p:spPr>
          <a:xfrm>
            <a:off x="50683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4"/>
          <p:cNvSpPr/>
          <p:nvPr/>
        </p:nvSpPr>
        <p:spPr>
          <a:xfrm>
            <a:off x="50683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4"/>
          <p:cNvSpPr/>
          <p:nvPr/>
        </p:nvSpPr>
        <p:spPr>
          <a:xfrm>
            <a:off x="50683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0683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/>
          <p:nvPr/>
        </p:nvSpPr>
        <p:spPr>
          <a:xfrm>
            <a:off x="50683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4"/>
          <p:cNvSpPr/>
          <p:nvPr/>
        </p:nvSpPr>
        <p:spPr>
          <a:xfrm>
            <a:off x="50683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4"/>
          <p:cNvSpPr/>
          <p:nvPr/>
        </p:nvSpPr>
        <p:spPr>
          <a:xfrm>
            <a:off x="57648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4"/>
          <p:cNvSpPr/>
          <p:nvPr/>
        </p:nvSpPr>
        <p:spPr>
          <a:xfrm>
            <a:off x="57648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4"/>
          <p:cNvSpPr/>
          <p:nvPr/>
        </p:nvSpPr>
        <p:spPr>
          <a:xfrm>
            <a:off x="57648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4"/>
          <p:cNvSpPr/>
          <p:nvPr/>
        </p:nvSpPr>
        <p:spPr>
          <a:xfrm>
            <a:off x="57648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4"/>
          <p:cNvSpPr/>
          <p:nvPr/>
        </p:nvSpPr>
        <p:spPr>
          <a:xfrm>
            <a:off x="57648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4"/>
          <p:cNvSpPr/>
          <p:nvPr/>
        </p:nvSpPr>
        <p:spPr>
          <a:xfrm>
            <a:off x="57648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4"/>
          <p:cNvSpPr/>
          <p:nvPr/>
        </p:nvSpPr>
        <p:spPr>
          <a:xfrm>
            <a:off x="57648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4"/>
          <p:cNvSpPr/>
          <p:nvPr/>
        </p:nvSpPr>
        <p:spPr>
          <a:xfrm>
            <a:off x="57648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4"/>
          <p:cNvSpPr/>
          <p:nvPr/>
        </p:nvSpPr>
        <p:spPr>
          <a:xfrm>
            <a:off x="57648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4"/>
          <p:cNvSpPr/>
          <p:nvPr/>
        </p:nvSpPr>
        <p:spPr>
          <a:xfrm>
            <a:off x="57648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4"/>
          <p:cNvSpPr/>
          <p:nvPr/>
        </p:nvSpPr>
        <p:spPr>
          <a:xfrm>
            <a:off x="64613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4"/>
          <p:cNvSpPr/>
          <p:nvPr/>
        </p:nvSpPr>
        <p:spPr>
          <a:xfrm>
            <a:off x="64613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4"/>
          <p:cNvSpPr/>
          <p:nvPr/>
        </p:nvSpPr>
        <p:spPr>
          <a:xfrm>
            <a:off x="64613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4"/>
          <p:cNvSpPr/>
          <p:nvPr/>
        </p:nvSpPr>
        <p:spPr>
          <a:xfrm>
            <a:off x="64613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64613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64613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4"/>
          <p:cNvSpPr/>
          <p:nvPr/>
        </p:nvSpPr>
        <p:spPr>
          <a:xfrm>
            <a:off x="64613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/>
          <p:cNvSpPr/>
          <p:nvPr/>
        </p:nvSpPr>
        <p:spPr>
          <a:xfrm>
            <a:off x="64613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4"/>
          <p:cNvSpPr/>
          <p:nvPr/>
        </p:nvSpPr>
        <p:spPr>
          <a:xfrm>
            <a:off x="64613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/>
          <p:cNvSpPr/>
          <p:nvPr/>
        </p:nvSpPr>
        <p:spPr>
          <a:xfrm>
            <a:off x="64613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4"/>
          <p:cNvSpPr/>
          <p:nvPr/>
        </p:nvSpPr>
        <p:spPr>
          <a:xfrm>
            <a:off x="71578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4"/>
          <p:cNvSpPr/>
          <p:nvPr/>
        </p:nvSpPr>
        <p:spPr>
          <a:xfrm>
            <a:off x="71578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4"/>
          <p:cNvSpPr/>
          <p:nvPr/>
        </p:nvSpPr>
        <p:spPr>
          <a:xfrm>
            <a:off x="71578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4"/>
          <p:cNvSpPr/>
          <p:nvPr/>
        </p:nvSpPr>
        <p:spPr>
          <a:xfrm>
            <a:off x="71578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4"/>
          <p:cNvSpPr/>
          <p:nvPr/>
        </p:nvSpPr>
        <p:spPr>
          <a:xfrm>
            <a:off x="71578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4"/>
          <p:cNvSpPr/>
          <p:nvPr/>
        </p:nvSpPr>
        <p:spPr>
          <a:xfrm>
            <a:off x="71578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4"/>
          <p:cNvSpPr/>
          <p:nvPr/>
        </p:nvSpPr>
        <p:spPr>
          <a:xfrm>
            <a:off x="71578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4"/>
          <p:cNvSpPr/>
          <p:nvPr/>
        </p:nvSpPr>
        <p:spPr>
          <a:xfrm>
            <a:off x="71578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4"/>
          <p:cNvSpPr/>
          <p:nvPr/>
        </p:nvSpPr>
        <p:spPr>
          <a:xfrm>
            <a:off x="71578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4"/>
          <p:cNvSpPr/>
          <p:nvPr/>
        </p:nvSpPr>
        <p:spPr>
          <a:xfrm>
            <a:off x="71578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4"/>
          <p:cNvSpPr txBox="1">
            <a:spLocks noGrp="1"/>
          </p:cNvSpPr>
          <p:nvPr>
            <p:ph type="subTitle" idx="6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578" name="Google Shape;578;p34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579" name="Google Shape;579;p34"/>
          <p:cNvSpPr txBox="1">
            <a:spLocks noGrp="1"/>
          </p:cNvSpPr>
          <p:nvPr>
            <p:ph type="subTitle" idx="7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quote three column">
  <p:cSld name="CUSTOM_4_9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3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3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35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4" name="Google Shape;584;p35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35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86" name="Google Shape;586;p35"/>
          <p:cNvCxnSpPr/>
          <p:nvPr/>
        </p:nvCxnSpPr>
        <p:spPr>
          <a:xfrm>
            <a:off x="4307600" y="2776950"/>
            <a:ext cx="0" cy="230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35"/>
          <p:cNvCxnSpPr/>
          <p:nvPr/>
        </p:nvCxnSpPr>
        <p:spPr>
          <a:xfrm>
            <a:off x="7890550" y="2776950"/>
            <a:ext cx="0" cy="230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88" name="Google Shape;588;p35"/>
          <p:cNvSpPr txBox="1">
            <a:spLocks noGrp="1"/>
          </p:cNvSpPr>
          <p:nvPr>
            <p:ph type="subTitle" idx="2"/>
          </p:nvPr>
        </p:nvSpPr>
        <p:spPr>
          <a:xfrm>
            <a:off x="1140925" y="4681050"/>
            <a:ext cx="2750400" cy="4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89" name="Google Shape;589;p35"/>
          <p:cNvSpPr txBox="1">
            <a:spLocks noGrp="1"/>
          </p:cNvSpPr>
          <p:nvPr>
            <p:ph type="subTitle" idx="3"/>
          </p:nvPr>
        </p:nvSpPr>
        <p:spPr>
          <a:xfrm>
            <a:off x="1140925" y="2813710"/>
            <a:ext cx="27504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90" name="Google Shape;590;p35"/>
          <p:cNvSpPr txBox="1">
            <a:spLocks noGrp="1"/>
          </p:cNvSpPr>
          <p:nvPr>
            <p:ph type="subTitle" idx="4"/>
          </p:nvPr>
        </p:nvSpPr>
        <p:spPr>
          <a:xfrm>
            <a:off x="4723875" y="2813710"/>
            <a:ext cx="27504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91" name="Google Shape;591;p35"/>
          <p:cNvSpPr txBox="1">
            <a:spLocks noGrp="1"/>
          </p:cNvSpPr>
          <p:nvPr>
            <p:ph type="subTitle" idx="5"/>
          </p:nvPr>
        </p:nvSpPr>
        <p:spPr>
          <a:xfrm>
            <a:off x="8306825" y="2813710"/>
            <a:ext cx="27504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92" name="Google Shape;592;p35"/>
          <p:cNvSpPr txBox="1">
            <a:spLocks noGrp="1"/>
          </p:cNvSpPr>
          <p:nvPr>
            <p:ph type="subTitle" idx="6"/>
          </p:nvPr>
        </p:nvSpPr>
        <p:spPr>
          <a:xfrm>
            <a:off x="4720800" y="4681050"/>
            <a:ext cx="2750400" cy="4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93" name="Google Shape;593;p35"/>
          <p:cNvSpPr txBox="1">
            <a:spLocks noGrp="1"/>
          </p:cNvSpPr>
          <p:nvPr>
            <p:ph type="subTitle" idx="7"/>
          </p:nvPr>
        </p:nvSpPr>
        <p:spPr>
          <a:xfrm>
            <a:off x="8306825" y="4681050"/>
            <a:ext cx="2750400" cy="4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pic>
        <p:nvPicPr>
          <p:cNvPr id="594" name="Google Shape;59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4805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7759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0712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5"/>
          <p:cNvSpPr txBox="1">
            <a:spLocks noGrp="1"/>
          </p:cNvSpPr>
          <p:nvPr>
            <p:ph type="subTitle" idx="8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598" name="Google Shape;598;p35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599" name="Google Shape;599;p35"/>
          <p:cNvSpPr txBox="1">
            <a:spLocks noGrp="1"/>
          </p:cNvSpPr>
          <p:nvPr>
            <p:ph type="subTitle" idx="9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quote two column">
  <p:cSld name="CUSTOM_4_8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1" name="Google Shape;601;p3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3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3" name="Google Shape;603;p36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4" name="Google Shape;604;p3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36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06" name="Google Shape;606;p36"/>
          <p:cNvCxnSpPr/>
          <p:nvPr/>
        </p:nvCxnSpPr>
        <p:spPr>
          <a:xfrm>
            <a:off x="6098909" y="2796200"/>
            <a:ext cx="0" cy="29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07" name="Google Shape;607;p36"/>
          <p:cNvSpPr txBox="1">
            <a:spLocks noGrp="1"/>
          </p:cNvSpPr>
          <p:nvPr>
            <p:ph type="subTitle" idx="2"/>
          </p:nvPr>
        </p:nvSpPr>
        <p:spPr>
          <a:xfrm>
            <a:off x="1343125" y="5036725"/>
            <a:ext cx="4398000" cy="4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608" name="Google Shape;608;p36"/>
          <p:cNvSpPr txBox="1">
            <a:spLocks noGrp="1"/>
          </p:cNvSpPr>
          <p:nvPr>
            <p:ph type="subTitle" idx="3"/>
          </p:nvPr>
        </p:nvSpPr>
        <p:spPr>
          <a:xfrm>
            <a:off x="1343125" y="2848100"/>
            <a:ext cx="4398000" cy="18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36"/>
          <p:cNvSpPr txBox="1">
            <a:spLocks noGrp="1"/>
          </p:cNvSpPr>
          <p:nvPr>
            <p:ph type="subTitle" idx="4"/>
          </p:nvPr>
        </p:nvSpPr>
        <p:spPr>
          <a:xfrm>
            <a:off x="6529325" y="5036725"/>
            <a:ext cx="4398000" cy="4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610" name="Google Shape;610;p36"/>
          <p:cNvSpPr txBox="1">
            <a:spLocks noGrp="1"/>
          </p:cNvSpPr>
          <p:nvPr>
            <p:ph type="subTitle" idx="5"/>
          </p:nvPr>
        </p:nvSpPr>
        <p:spPr>
          <a:xfrm>
            <a:off x="6529325" y="2848100"/>
            <a:ext cx="4398000" cy="18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611" name="Google Shape;61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0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32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36"/>
          <p:cNvSpPr txBox="1">
            <a:spLocks noGrp="1"/>
          </p:cNvSpPr>
          <p:nvPr>
            <p:ph type="subTitle" idx="6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614" name="Google Shape;614;p36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615" name="Google Shape;615;p36"/>
          <p:cNvSpPr txBox="1">
            <a:spLocks noGrp="1"/>
          </p:cNvSpPr>
          <p:nvPr>
            <p:ph type="subTitle" idx="7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quote large">
  <p:cSld name="CUSTOM_4_7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7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618" name="Google Shape;618;p3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3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0" name="Google Shape;620;p37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1" name="Google Shape;621;p37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7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3" name="Google Shape;623;p37"/>
          <p:cNvSpPr txBox="1">
            <a:spLocks noGrp="1"/>
          </p:cNvSpPr>
          <p:nvPr>
            <p:ph type="title"/>
          </p:nvPr>
        </p:nvSpPr>
        <p:spPr>
          <a:xfrm>
            <a:off x="4465550" y="1455375"/>
            <a:ext cx="6724800" cy="32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624" name="Google Shape;624;p37"/>
          <p:cNvSpPr txBox="1">
            <a:spLocks noGrp="1"/>
          </p:cNvSpPr>
          <p:nvPr>
            <p:ph type="subTitle" idx="3"/>
          </p:nvPr>
        </p:nvSpPr>
        <p:spPr>
          <a:xfrm>
            <a:off x="4465600" y="5036725"/>
            <a:ext cx="4097700" cy="4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pic>
        <p:nvPicPr>
          <p:cNvPr id="625" name="Google Shape;62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9450" y="1298452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wo by two">
  <p:cSld name="CUSTOM_4_6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7" name="Google Shape;627;p3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Google Shape;628;p3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9" name="Google Shape;629;p38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0" name="Google Shape;630;p3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8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2" name="Google Shape;632;p38"/>
          <p:cNvSpPr txBox="1">
            <a:spLocks noGrp="1"/>
          </p:cNvSpPr>
          <p:nvPr>
            <p:ph type="subTitle" idx="2"/>
          </p:nvPr>
        </p:nvSpPr>
        <p:spPr>
          <a:xfrm>
            <a:off x="6855088" y="2788100"/>
            <a:ext cx="35121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3" name="Google Shape;633;p38"/>
          <p:cNvSpPr txBox="1">
            <a:spLocks noGrp="1"/>
          </p:cNvSpPr>
          <p:nvPr>
            <p:ph type="subTitle" idx="3"/>
          </p:nvPr>
        </p:nvSpPr>
        <p:spPr>
          <a:xfrm>
            <a:off x="6855081" y="2352950"/>
            <a:ext cx="35121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634" name="Google Shape;634;p38"/>
          <p:cNvSpPr txBox="1">
            <a:spLocks noGrp="1"/>
          </p:cNvSpPr>
          <p:nvPr>
            <p:ph type="subTitle" idx="4"/>
          </p:nvPr>
        </p:nvSpPr>
        <p:spPr>
          <a:xfrm>
            <a:off x="6855088" y="4434375"/>
            <a:ext cx="35121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5" name="Google Shape;635;p38"/>
          <p:cNvSpPr txBox="1">
            <a:spLocks noGrp="1"/>
          </p:cNvSpPr>
          <p:nvPr>
            <p:ph type="subTitle" idx="5"/>
          </p:nvPr>
        </p:nvSpPr>
        <p:spPr>
          <a:xfrm>
            <a:off x="6855081" y="3999225"/>
            <a:ext cx="35121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636" name="Google Shape;636;p38"/>
          <p:cNvSpPr txBox="1">
            <a:spLocks noGrp="1"/>
          </p:cNvSpPr>
          <p:nvPr>
            <p:ph type="subTitle" idx="6"/>
          </p:nvPr>
        </p:nvSpPr>
        <p:spPr>
          <a:xfrm>
            <a:off x="2084625" y="2788100"/>
            <a:ext cx="35121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7" name="Google Shape;637;p38"/>
          <p:cNvSpPr txBox="1">
            <a:spLocks noGrp="1"/>
          </p:cNvSpPr>
          <p:nvPr>
            <p:ph type="subTitle" idx="7"/>
          </p:nvPr>
        </p:nvSpPr>
        <p:spPr>
          <a:xfrm>
            <a:off x="2084600" y="2352950"/>
            <a:ext cx="35121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638" name="Google Shape;638;p38"/>
          <p:cNvSpPr txBox="1">
            <a:spLocks noGrp="1"/>
          </p:cNvSpPr>
          <p:nvPr>
            <p:ph type="subTitle" idx="8"/>
          </p:nvPr>
        </p:nvSpPr>
        <p:spPr>
          <a:xfrm>
            <a:off x="2084625" y="4434375"/>
            <a:ext cx="35121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9" name="Google Shape;639;p38"/>
          <p:cNvSpPr txBox="1">
            <a:spLocks noGrp="1"/>
          </p:cNvSpPr>
          <p:nvPr>
            <p:ph type="subTitle" idx="9"/>
          </p:nvPr>
        </p:nvSpPr>
        <p:spPr>
          <a:xfrm>
            <a:off x="2084600" y="3999225"/>
            <a:ext cx="35121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640" name="Google Shape;640;p38"/>
          <p:cNvSpPr txBox="1">
            <a:spLocks noGrp="1"/>
          </p:cNvSpPr>
          <p:nvPr>
            <p:ph type="subTitle" idx="13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641" name="Google Shape;641;p38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642" name="Google Shape;642;p38"/>
          <p:cNvSpPr txBox="1">
            <a:spLocks noGrp="1"/>
          </p:cNvSpPr>
          <p:nvPr>
            <p:ph type="subTitle" idx="14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four column">
  <p:cSld name="CUSTOM_4_5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4" name="Google Shape;644;p3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3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6" name="Google Shape;646;p39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7" name="Google Shape;647;p39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39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49" name="Google Shape;649;p39"/>
          <p:cNvCxnSpPr/>
          <p:nvPr/>
        </p:nvCxnSpPr>
        <p:spPr>
          <a:xfrm>
            <a:off x="3416583" y="3678000"/>
            <a:ext cx="0" cy="15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9"/>
          <p:cNvCxnSpPr/>
          <p:nvPr/>
        </p:nvCxnSpPr>
        <p:spPr>
          <a:xfrm>
            <a:off x="6096100" y="3678000"/>
            <a:ext cx="0" cy="15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1" name="Google Shape;651;p39"/>
          <p:cNvCxnSpPr/>
          <p:nvPr/>
        </p:nvCxnSpPr>
        <p:spPr>
          <a:xfrm>
            <a:off x="8775617" y="3678000"/>
            <a:ext cx="0" cy="15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52" name="Google Shape;652;p39"/>
          <p:cNvSpPr txBox="1">
            <a:spLocks noGrp="1"/>
          </p:cNvSpPr>
          <p:nvPr>
            <p:ph type="subTitle" idx="2"/>
          </p:nvPr>
        </p:nvSpPr>
        <p:spPr>
          <a:xfrm>
            <a:off x="885075" y="4059500"/>
            <a:ext cx="23835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53" name="Google Shape;653;p39"/>
          <p:cNvSpPr txBox="1">
            <a:spLocks noGrp="1"/>
          </p:cNvSpPr>
          <p:nvPr>
            <p:ph type="subTitle" idx="3"/>
          </p:nvPr>
        </p:nvSpPr>
        <p:spPr>
          <a:xfrm>
            <a:off x="885050" y="3624350"/>
            <a:ext cx="23835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654" name="Google Shape;654;p39"/>
          <p:cNvSpPr txBox="1">
            <a:spLocks noGrp="1"/>
          </p:cNvSpPr>
          <p:nvPr>
            <p:ph type="subTitle" idx="4"/>
          </p:nvPr>
        </p:nvSpPr>
        <p:spPr>
          <a:xfrm>
            <a:off x="8923625" y="4059500"/>
            <a:ext cx="23835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55" name="Google Shape;655;p39"/>
          <p:cNvSpPr txBox="1">
            <a:spLocks noGrp="1"/>
          </p:cNvSpPr>
          <p:nvPr>
            <p:ph type="subTitle" idx="5"/>
          </p:nvPr>
        </p:nvSpPr>
        <p:spPr>
          <a:xfrm>
            <a:off x="8923600" y="3624350"/>
            <a:ext cx="23835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656" name="Google Shape;656;p39"/>
          <p:cNvSpPr txBox="1">
            <a:spLocks noGrp="1"/>
          </p:cNvSpPr>
          <p:nvPr>
            <p:ph type="subTitle" idx="6"/>
          </p:nvPr>
        </p:nvSpPr>
        <p:spPr>
          <a:xfrm>
            <a:off x="6244108" y="4059500"/>
            <a:ext cx="23835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57" name="Google Shape;657;p39"/>
          <p:cNvSpPr txBox="1">
            <a:spLocks noGrp="1"/>
          </p:cNvSpPr>
          <p:nvPr>
            <p:ph type="subTitle" idx="7"/>
          </p:nvPr>
        </p:nvSpPr>
        <p:spPr>
          <a:xfrm>
            <a:off x="6244083" y="3624350"/>
            <a:ext cx="23835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658" name="Google Shape;658;p39"/>
          <p:cNvSpPr txBox="1">
            <a:spLocks noGrp="1"/>
          </p:cNvSpPr>
          <p:nvPr>
            <p:ph type="subTitle" idx="8"/>
          </p:nvPr>
        </p:nvSpPr>
        <p:spPr>
          <a:xfrm>
            <a:off x="3564592" y="4059500"/>
            <a:ext cx="23835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59" name="Google Shape;659;p39"/>
          <p:cNvSpPr txBox="1">
            <a:spLocks noGrp="1"/>
          </p:cNvSpPr>
          <p:nvPr>
            <p:ph type="subTitle" idx="9"/>
          </p:nvPr>
        </p:nvSpPr>
        <p:spPr>
          <a:xfrm>
            <a:off x="3564567" y="3624350"/>
            <a:ext cx="2383500" cy="37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660" name="Google Shape;660;p39"/>
          <p:cNvSpPr txBox="1">
            <a:spLocks noGrp="1"/>
          </p:cNvSpPr>
          <p:nvPr>
            <p:ph type="subTitle" idx="13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661" name="Google Shape;661;p39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662" name="Google Shape;662;p39"/>
          <p:cNvSpPr txBox="1">
            <a:spLocks noGrp="1"/>
          </p:cNvSpPr>
          <p:nvPr>
            <p:ph type="subTitle" idx="14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 left">
  <p:cSld name="CUSTOM_4_4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subTitle" idx="1"/>
          </p:nvPr>
        </p:nvSpPr>
        <p:spPr>
          <a:xfrm>
            <a:off x="885050" y="3358700"/>
            <a:ext cx="32919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5" name="Google Shape;665;p40"/>
          <p:cNvSpPr txBox="1">
            <a:spLocks noGrp="1"/>
          </p:cNvSpPr>
          <p:nvPr>
            <p:ph type="title"/>
          </p:nvPr>
        </p:nvSpPr>
        <p:spPr>
          <a:xfrm>
            <a:off x="885050" y="1240700"/>
            <a:ext cx="41148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666" name="Google Shape;666;p40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cxnSp>
        <p:nvCxnSpPr>
          <p:cNvPr id="667" name="Google Shape;667;p4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8" name="Google Shape;668;p4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9" name="Google Shape;669;p40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0" name="Google Shape;670;p40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40"/>
          <p:cNvSpPr txBox="1">
            <a:spLocks noGrp="1"/>
          </p:cNvSpPr>
          <p:nvPr>
            <p:ph type="subTitle" idx="3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40"/>
          <p:cNvSpPr txBox="1">
            <a:spLocks noGrp="1"/>
          </p:cNvSpPr>
          <p:nvPr>
            <p:ph type="subTitle" idx="4"/>
          </p:nvPr>
        </p:nvSpPr>
        <p:spPr>
          <a:xfrm>
            <a:off x="6857350" y="1644050"/>
            <a:ext cx="4660800" cy="88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3" name="Google Shape;673;p40"/>
          <p:cNvSpPr txBox="1">
            <a:spLocks noGrp="1"/>
          </p:cNvSpPr>
          <p:nvPr>
            <p:ph type="subTitle" idx="5"/>
          </p:nvPr>
        </p:nvSpPr>
        <p:spPr>
          <a:xfrm>
            <a:off x="6857350" y="1240700"/>
            <a:ext cx="4660800" cy="3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674" name="Google Shape;674;p40"/>
          <p:cNvSpPr txBox="1">
            <a:spLocks noGrp="1"/>
          </p:cNvSpPr>
          <p:nvPr>
            <p:ph type="subTitle" idx="6"/>
          </p:nvPr>
        </p:nvSpPr>
        <p:spPr>
          <a:xfrm>
            <a:off x="6857350" y="3164125"/>
            <a:ext cx="4660800" cy="88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5" name="Google Shape;675;p40"/>
          <p:cNvSpPr txBox="1">
            <a:spLocks noGrp="1"/>
          </p:cNvSpPr>
          <p:nvPr>
            <p:ph type="subTitle" idx="7"/>
          </p:nvPr>
        </p:nvSpPr>
        <p:spPr>
          <a:xfrm>
            <a:off x="6857350" y="2760775"/>
            <a:ext cx="4660800" cy="3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676" name="Google Shape;676;p40"/>
          <p:cNvSpPr txBox="1">
            <a:spLocks noGrp="1"/>
          </p:cNvSpPr>
          <p:nvPr>
            <p:ph type="subTitle" idx="8"/>
          </p:nvPr>
        </p:nvSpPr>
        <p:spPr>
          <a:xfrm>
            <a:off x="6857350" y="4684200"/>
            <a:ext cx="4660800" cy="88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7" name="Google Shape;677;p40"/>
          <p:cNvSpPr txBox="1">
            <a:spLocks noGrp="1"/>
          </p:cNvSpPr>
          <p:nvPr>
            <p:ph type="subTitle" idx="9"/>
          </p:nvPr>
        </p:nvSpPr>
        <p:spPr>
          <a:xfrm>
            <a:off x="6857350" y="4280850"/>
            <a:ext cx="4660800" cy="3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 2 closing">
  <p:cSld name="TITLE_1_1">
    <p:bg>
      <p:bgPr>
        <a:solidFill>
          <a:srgbClr val="292929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0" y="5842800"/>
            <a:ext cx="12192000" cy="10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7960472" y="26916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" name="Google Shape;51;p5"/>
          <p:cNvSpPr txBox="1"/>
          <p:nvPr/>
        </p:nvSpPr>
        <p:spPr>
          <a:xfrm>
            <a:off x="7960472" y="33835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facebook.com/redhatinc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52" name="Google Shape;52;p5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2672" y="3470249"/>
            <a:ext cx="282625" cy="2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2672" y="2778374"/>
            <a:ext cx="282625" cy="2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2674" y="2086500"/>
            <a:ext cx="282625" cy="2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hree column">
  <p:cSld name="CUSTOM_4_3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9" name="Google Shape;679;p4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4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1" name="Google Shape;681;p41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2" name="Google Shape;682;p41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1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84" name="Google Shape;684;p41"/>
          <p:cNvCxnSpPr/>
          <p:nvPr/>
        </p:nvCxnSpPr>
        <p:spPr>
          <a:xfrm>
            <a:off x="4306150" y="4229725"/>
            <a:ext cx="0" cy="15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41"/>
          <p:cNvCxnSpPr/>
          <p:nvPr/>
        </p:nvCxnSpPr>
        <p:spPr>
          <a:xfrm>
            <a:off x="7885850" y="4229725"/>
            <a:ext cx="0" cy="15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86" name="Google Shape;686;p41"/>
          <p:cNvSpPr txBox="1">
            <a:spLocks noGrp="1"/>
          </p:cNvSpPr>
          <p:nvPr>
            <p:ph type="subTitle" idx="2"/>
          </p:nvPr>
        </p:nvSpPr>
        <p:spPr>
          <a:xfrm>
            <a:off x="4468300" y="4229725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687" name="Google Shape;687;p41"/>
          <p:cNvSpPr txBox="1">
            <a:spLocks noGrp="1"/>
          </p:cNvSpPr>
          <p:nvPr>
            <p:ph type="subTitle" idx="3"/>
          </p:nvPr>
        </p:nvSpPr>
        <p:spPr>
          <a:xfrm>
            <a:off x="4468400" y="4718950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88" name="Google Shape;688;p41"/>
          <p:cNvSpPr txBox="1">
            <a:spLocks noGrp="1"/>
          </p:cNvSpPr>
          <p:nvPr>
            <p:ph type="subTitle" idx="4"/>
          </p:nvPr>
        </p:nvSpPr>
        <p:spPr>
          <a:xfrm>
            <a:off x="8048000" y="4229725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689" name="Google Shape;689;p41"/>
          <p:cNvSpPr txBox="1">
            <a:spLocks noGrp="1"/>
          </p:cNvSpPr>
          <p:nvPr>
            <p:ph type="subTitle" idx="5"/>
          </p:nvPr>
        </p:nvSpPr>
        <p:spPr>
          <a:xfrm>
            <a:off x="8048100" y="4718950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90" name="Google Shape;690;p41"/>
          <p:cNvSpPr txBox="1">
            <a:spLocks noGrp="1"/>
          </p:cNvSpPr>
          <p:nvPr>
            <p:ph type="subTitle" idx="6"/>
          </p:nvPr>
        </p:nvSpPr>
        <p:spPr>
          <a:xfrm>
            <a:off x="888600" y="4229725"/>
            <a:ext cx="3255300" cy="32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691" name="Google Shape;691;p41"/>
          <p:cNvSpPr txBox="1">
            <a:spLocks noGrp="1"/>
          </p:cNvSpPr>
          <p:nvPr>
            <p:ph type="subTitle" idx="7"/>
          </p:nvPr>
        </p:nvSpPr>
        <p:spPr>
          <a:xfrm>
            <a:off x="888700" y="4718950"/>
            <a:ext cx="3255300" cy="9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92" name="Google Shape;692;p41"/>
          <p:cNvSpPr txBox="1">
            <a:spLocks noGrp="1"/>
          </p:cNvSpPr>
          <p:nvPr>
            <p:ph type="subTitle" idx="8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693" name="Google Shape;693;p41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694" name="Google Shape;694;p41"/>
          <p:cNvSpPr txBox="1">
            <a:spLocks noGrp="1"/>
          </p:cNvSpPr>
          <p:nvPr>
            <p:ph type="subTitle" idx="9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image left">
  <p:cSld name="CUSTOM_4_2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6" name="Google Shape;696;p4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4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8" name="Google Shape;698;p42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9" name="Google Shape;699;p42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42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1" name="Google Shape;701;p42"/>
          <p:cNvSpPr txBox="1">
            <a:spLocks noGrp="1"/>
          </p:cNvSpPr>
          <p:nvPr>
            <p:ph type="subTitle" idx="2"/>
          </p:nvPr>
        </p:nvSpPr>
        <p:spPr>
          <a:xfrm>
            <a:off x="5662075" y="2539250"/>
            <a:ext cx="5486400" cy="31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42"/>
          <p:cNvSpPr txBox="1">
            <a:spLocks noGrp="1"/>
          </p:cNvSpPr>
          <p:nvPr>
            <p:ph type="subTitle" idx="3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703" name="Google Shape;703;p42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704" name="Google Shape;704;p42"/>
          <p:cNvSpPr txBox="1">
            <a:spLocks noGrp="1"/>
          </p:cNvSpPr>
          <p:nvPr>
            <p:ph type="subTitle" idx="4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large text alt1">
  <p:cSld name="CUSTOM_4_2_2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6" name="Google Shape;706;p4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4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8" name="Google Shape;708;p43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9" name="Google Shape;709;p43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43"/>
          <p:cNvSpPr txBox="1">
            <a:spLocks noGrp="1"/>
          </p:cNvSpPr>
          <p:nvPr>
            <p:ph type="subTitle" idx="1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1" name="Google Shape;711;p43"/>
          <p:cNvSpPr txBox="1">
            <a:spLocks noGrp="1"/>
          </p:cNvSpPr>
          <p:nvPr>
            <p:ph type="subTitle" idx="2"/>
          </p:nvPr>
        </p:nvSpPr>
        <p:spPr>
          <a:xfrm>
            <a:off x="2087850" y="2416425"/>
            <a:ext cx="8044800" cy="130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2" name="Google Shape;712;p43"/>
          <p:cNvSpPr txBox="1">
            <a:spLocks noGrp="1"/>
          </p:cNvSpPr>
          <p:nvPr>
            <p:ph type="subTitle" idx="3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713" name="Google Shape;713;p43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714" name="Google Shape;714;p43"/>
          <p:cNvSpPr txBox="1">
            <a:spLocks noGrp="1"/>
          </p:cNvSpPr>
          <p:nvPr>
            <p:ph type="subTitle" idx="4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large text">
  <p:cSld name="CUSTOM_4_2_1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4"/>
          <p:cNvSpPr txBox="1">
            <a:spLocks noGrp="1"/>
          </p:cNvSpPr>
          <p:nvPr>
            <p:ph type="title"/>
          </p:nvPr>
        </p:nvSpPr>
        <p:spPr>
          <a:xfrm>
            <a:off x="3280375" y="1653075"/>
            <a:ext cx="7431000" cy="393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717" name="Google Shape;717;p44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718" name="Google Shape;718;p4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4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0" name="Google Shape;720;p44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1" name="Google Shape;721;p44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44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agenda dark">
  <p:cSld name="CUSTOM_4_1">
    <p:bg>
      <p:bgPr>
        <a:solidFill>
          <a:srgbClr val="292929"/>
        </a:solidFill>
        <a:effectLst/>
      </p:bgPr>
    </p:bg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5"/>
          <p:cNvSpPr txBox="1">
            <a:spLocks noGrp="1"/>
          </p:cNvSpPr>
          <p:nvPr>
            <p:ph type="body" idx="1"/>
          </p:nvPr>
        </p:nvSpPr>
        <p:spPr>
          <a:xfrm>
            <a:off x="8669900" y="1849475"/>
            <a:ext cx="2131800" cy="300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▸"/>
              <a:defRPr>
                <a:solidFill>
                  <a:srgbClr val="FFFFFF"/>
                </a:solidFill>
              </a:defRPr>
            </a:lvl1pPr>
            <a:lvl2pPr marL="914400" lvl="1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2pPr>
            <a:lvl3pPr marL="1371600" lvl="2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3pPr>
            <a:lvl4pPr marL="1828800" lvl="3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4pPr>
            <a:lvl5pPr marL="2286000" lvl="4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5pPr>
            <a:lvl6pPr marL="2743200" lvl="5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6pPr>
            <a:lvl7pPr marL="3200400" lvl="6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7pPr>
            <a:lvl8pPr marL="3657600" lvl="7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8pPr>
            <a:lvl9pPr marL="4114800" lvl="8" indent="-3429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5" name="Google Shape;725;p45"/>
          <p:cNvSpPr txBox="1">
            <a:spLocks noGrp="1"/>
          </p:cNvSpPr>
          <p:nvPr>
            <p:ph type="body" idx="2"/>
          </p:nvPr>
        </p:nvSpPr>
        <p:spPr>
          <a:xfrm>
            <a:off x="5708700" y="1849475"/>
            <a:ext cx="2131800" cy="300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▸"/>
              <a:defRPr>
                <a:solidFill>
                  <a:srgbClr val="FFFFFF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6" name="Google Shape;726;p45"/>
          <p:cNvSpPr txBox="1">
            <a:spLocks noGrp="1"/>
          </p:cNvSpPr>
          <p:nvPr>
            <p:ph type="title"/>
          </p:nvPr>
        </p:nvSpPr>
        <p:spPr>
          <a:xfrm>
            <a:off x="900275" y="1736433"/>
            <a:ext cx="3885900" cy="26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cxnSp>
        <p:nvCxnSpPr>
          <p:cNvPr id="727" name="Google Shape;727;p4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8" name="Google Shape;728;p45"/>
          <p:cNvSpPr txBox="1">
            <a:spLocks noGrp="1"/>
          </p:cNvSpPr>
          <p:nvPr>
            <p:ph type="subTitle" idx="3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729" name="Google Shape;729;p4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0" name="Google Shape;73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45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Google Shape;732;p45"/>
          <p:cNvSpPr txBox="1">
            <a:spLocks noGrp="1"/>
          </p:cNvSpPr>
          <p:nvPr>
            <p:ph type="subTitle" idx="4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agenda light">
  <p:cSld name="CUSTOM_4_1_1">
    <p:bg>
      <p:bgPr>
        <a:solidFill>
          <a:schemeClr val="lt1"/>
        </a:solidFill>
        <a:effectLst/>
      </p:bgPr>
    </p:bg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4" name="Google Shape;734;p4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5" name="Google Shape;735;p46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736" name="Google Shape;736;p4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7" name="Google Shape;737;p46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8" name="Google Shape;738;p4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46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0" name="Google Shape;740;p46"/>
          <p:cNvSpPr txBox="1">
            <a:spLocks noGrp="1"/>
          </p:cNvSpPr>
          <p:nvPr>
            <p:ph type="body" idx="3"/>
          </p:nvPr>
        </p:nvSpPr>
        <p:spPr>
          <a:xfrm>
            <a:off x="8669900" y="1849475"/>
            <a:ext cx="2131800" cy="300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2pPr>
            <a:lvl3pPr marL="1371600" lvl="2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3pPr>
            <a:lvl4pPr marL="1828800" lvl="3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4pPr>
            <a:lvl5pPr marL="2286000" lvl="4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5pPr>
            <a:lvl6pPr marL="2743200" lvl="5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6pPr>
            <a:lvl7pPr marL="3200400" lvl="6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7pPr>
            <a:lvl8pPr marL="3657600" lvl="7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8pPr>
            <a:lvl9pPr marL="4114800" lvl="8" indent="-3429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･"/>
              <a:defRPr/>
            </a:lvl9pPr>
          </a:lstStyle>
          <a:p>
            <a:endParaRPr/>
          </a:p>
        </p:txBody>
      </p:sp>
      <p:sp>
        <p:nvSpPr>
          <p:cNvPr id="741" name="Google Shape;741;p46"/>
          <p:cNvSpPr txBox="1">
            <a:spLocks noGrp="1"/>
          </p:cNvSpPr>
          <p:nvPr>
            <p:ph type="body" idx="4"/>
          </p:nvPr>
        </p:nvSpPr>
        <p:spPr>
          <a:xfrm>
            <a:off x="5708700" y="1849475"/>
            <a:ext cx="2131800" cy="300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2pPr>
            <a:lvl3pPr marL="1371600" lvl="2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3pPr>
            <a:lvl4pPr marL="1828800" lvl="3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4pPr>
            <a:lvl5pPr marL="2286000" lvl="4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5pPr>
            <a:lvl6pPr marL="2743200" lvl="5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6pPr>
            <a:lvl7pPr marL="3200400" lvl="6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7pPr>
            <a:lvl8pPr marL="3657600" lvl="7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8pPr>
            <a:lvl9pPr marL="4114800" lvl="8" indent="-3429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･"/>
              <a:defRPr/>
            </a:lvl9pPr>
          </a:lstStyle>
          <a:p>
            <a:endParaRPr/>
          </a:p>
        </p:txBody>
      </p:sp>
      <p:sp>
        <p:nvSpPr>
          <p:cNvPr id="742" name="Google Shape;742;p46"/>
          <p:cNvSpPr txBox="1">
            <a:spLocks noGrp="1"/>
          </p:cNvSpPr>
          <p:nvPr>
            <p:ph type="title"/>
          </p:nvPr>
        </p:nvSpPr>
        <p:spPr>
          <a:xfrm>
            <a:off x="900275" y="1736433"/>
            <a:ext cx="3885900" cy="26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overview">
  <p:cSld name="CUSTOM_4_1_1_1">
    <p:bg>
      <p:bgPr>
        <a:solidFill>
          <a:schemeClr val="lt1"/>
        </a:solid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4" name="Google Shape;744;p4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5" name="Google Shape;745;p47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746" name="Google Shape;746;p4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7" name="Google Shape;747;p47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8" name="Google Shape;748;p47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47"/>
          <p:cNvSpPr txBox="1">
            <a:spLocks noGrp="1"/>
          </p:cNvSpPr>
          <p:nvPr>
            <p:ph type="subTitle" idx="2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47"/>
          <p:cNvSpPr txBox="1">
            <a:spLocks noGrp="1"/>
          </p:cNvSpPr>
          <p:nvPr>
            <p:ph type="body" idx="3"/>
          </p:nvPr>
        </p:nvSpPr>
        <p:spPr>
          <a:xfrm>
            <a:off x="900275" y="3109300"/>
            <a:ext cx="5043900" cy="3000000"/>
          </a:xfrm>
          <a:prstGeom prst="rect">
            <a:avLst/>
          </a:prstGeom>
        </p:spPr>
        <p:txBody>
          <a:bodyPr spcFirstLastPara="1" wrap="square" lIns="914400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2pPr>
            <a:lvl3pPr marL="1371600" lvl="2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3pPr>
            <a:lvl4pPr marL="1828800" lvl="3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4pPr>
            <a:lvl5pPr marL="2286000" lvl="4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5pPr>
            <a:lvl6pPr marL="2743200" lvl="5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6pPr>
            <a:lvl7pPr marL="3200400" lvl="6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7pPr>
            <a:lvl8pPr marL="3657600" lvl="7" indent="-3429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8pPr>
            <a:lvl9pPr marL="4114800" lvl="8" indent="-3429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･"/>
              <a:defRPr/>
            </a:lvl9pPr>
          </a:lstStyle>
          <a:p>
            <a:endParaRPr/>
          </a:p>
        </p:txBody>
      </p:sp>
      <p:sp>
        <p:nvSpPr>
          <p:cNvPr id="751" name="Google Shape;751;p47"/>
          <p:cNvSpPr txBox="1">
            <a:spLocks noGrp="1"/>
          </p:cNvSpPr>
          <p:nvPr>
            <p:ph type="title"/>
          </p:nvPr>
        </p:nvSpPr>
        <p:spPr>
          <a:xfrm>
            <a:off x="900275" y="1190987"/>
            <a:ext cx="3885900" cy="146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width Image">
  <p:cSld name="TITLE_1_1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8808450" y="5878875"/>
            <a:ext cx="33837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6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binar title">
  <p:cSld name="TITLE_3">
    <p:bg>
      <p:bgPr>
        <a:solidFill>
          <a:srgbClr val="EBEBEB">
            <a:alpha val="0"/>
          </a:srgb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9200" y="762000"/>
            <a:ext cx="2145944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 txBox="1">
            <a:spLocks noGrp="1"/>
          </p:cNvSpPr>
          <p:nvPr>
            <p:ph type="subTitle" idx="1"/>
          </p:nvPr>
        </p:nvSpPr>
        <p:spPr>
          <a:xfrm>
            <a:off x="1169325" y="4436225"/>
            <a:ext cx="75333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2800"/>
              <a:buFont typeface="Red Hat Display"/>
              <a:buNone/>
              <a:defRPr sz="28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1169475" y="2658025"/>
            <a:ext cx="98718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rgbClr val="EE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ubTitle" idx="2"/>
          </p:nvPr>
        </p:nvSpPr>
        <p:spPr>
          <a:xfrm>
            <a:off x="1169325" y="5454694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ed Hat Display Medium"/>
              <a:buNone/>
              <a:defRPr sz="14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3"/>
          </p:nvPr>
        </p:nvSpPr>
        <p:spPr>
          <a:xfrm>
            <a:off x="3557450" y="5454694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ed Hat Display Medium"/>
              <a:buNone/>
              <a:defRPr sz="14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70" name="Google Shape;70;p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 2 divider A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spcFirstLastPara="1" wrap="square" lIns="43890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cxnSp>
        <p:nvCxnSpPr>
          <p:cNvPr id="74" name="Google Shape;74;p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8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ubTitle" idx="2"/>
          </p:nvPr>
        </p:nvSpPr>
        <p:spPr>
          <a:xfrm>
            <a:off x="9480050" y="1743719"/>
            <a:ext cx="2124300" cy="33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9pPr>
          </a:lstStyle>
          <a:p>
            <a:endParaRPr/>
          </a:p>
        </p:txBody>
      </p:sp>
      <p:pic>
        <p:nvPicPr>
          <p:cNvPr id="78" name="Google Shape;78;p8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 2 divider B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spcFirstLastPara="1" wrap="square" lIns="43890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cxnSp>
        <p:nvCxnSpPr>
          <p:cNvPr id="82" name="Google Shape;82;p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2"/>
          </p:nvPr>
        </p:nvSpPr>
        <p:spPr>
          <a:xfrm>
            <a:off x="9480050" y="1743719"/>
            <a:ext cx="2124300" cy="33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86" name="Google Shape;8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9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call out A">
  <p:cSld name="CUSTOM_2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0"/>
          <p:cNvSpPr txBox="1">
            <a:spLocks noGrp="1"/>
          </p:cNvSpPr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ubTitle" idx="2"/>
          </p:nvPr>
        </p:nvSpPr>
        <p:spPr>
          <a:xfrm>
            <a:off x="9480050" y="1401753"/>
            <a:ext cx="2124300" cy="40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51392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d Hat Display"/>
              <a:buChar char="▸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lvl="1" indent="-3429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lvl="2" indent="-3429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lvl="3" indent="-3429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lvl="4" indent="-3429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lvl="5" indent="-3429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lvl="6" indent="-3429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lvl="7" indent="-3429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lvl="8" indent="-342900" rtl="0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8"/>
          <p:cNvSpPr txBox="1">
            <a:spLocks noGrp="1"/>
          </p:cNvSpPr>
          <p:nvPr>
            <p:ph type="subTitle" idx="1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10-minute speed run</a:t>
            </a:r>
            <a:endParaRPr/>
          </a:p>
        </p:txBody>
      </p:sp>
      <p:sp>
        <p:nvSpPr>
          <p:cNvPr id="757" name="Google Shape;757;p48"/>
          <p:cNvSpPr txBox="1">
            <a:spLocks noGrp="1"/>
          </p:cNvSpPr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Lilliput: Tiny Classpointers</a:t>
            </a:r>
            <a:endParaRPr/>
          </a:p>
        </p:txBody>
      </p:sp>
      <p:sp>
        <p:nvSpPr>
          <p:cNvPr id="758" name="Google Shape;758;p48"/>
          <p:cNvSpPr txBox="1">
            <a:spLocks noGrp="1"/>
          </p:cNvSpPr>
          <p:nvPr>
            <p:ph type="subTitle" idx="2"/>
          </p:nvPr>
        </p:nvSpPr>
        <p:spPr>
          <a:xfrm>
            <a:off x="2083725" y="4605500"/>
            <a:ext cx="57384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Stüfe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Engineer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tstuefe@redhat.com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59" name="Google Shape;759;p48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7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45" name="Google Shape;945;p57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Klass and Class Pointer</a:t>
            </a:r>
            <a:endParaRPr/>
          </a:p>
        </p:txBody>
      </p:sp>
      <p:sp>
        <p:nvSpPr>
          <p:cNvPr id="946" name="Google Shape;946;p57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CPU-specific encoding bases</a:t>
            </a:r>
            <a:endParaRPr/>
          </a:p>
        </p:txBody>
      </p:sp>
      <p:sp>
        <p:nvSpPr>
          <p:cNvPr id="947" name="Google Shape;947;p57"/>
          <p:cNvSpPr txBox="1">
            <a:spLocks noGrp="1"/>
          </p:cNvSpPr>
          <p:nvPr>
            <p:ph type="body" idx="3"/>
          </p:nvPr>
        </p:nvSpPr>
        <p:spPr>
          <a:xfrm>
            <a:off x="2234050" y="2254075"/>
            <a:ext cx="7315200" cy="349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RiscV: bits set only in [12-32) (for </a:t>
            </a:r>
            <a:r>
              <a:rPr lang="en" i="1"/>
              <a:t>lui</a:t>
            </a:r>
            <a:r>
              <a:rPr lang="en"/>
              <a:t>) or [32-44) (</a:t>
            </a:r>
            <a:r>
              <a:rPr lang="en" i="1"/>
              <a:t>addiw+slli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Arm64: Either a logical immediate aligned to 4GB (</a:t>
            </a:r>
            <a:r>
              <a:rPr lang="en" i="1"/>
              <a:t>eor</a:t>
            </a:r>
            <a:r>
              <a:rPr lang="en"/>
              <a:t>) or bits in the third quadrant only (</a:t>
            </a:r>
            <a:r>
              <a:rPr lang="en" i="1"/>
              <a:t>movk)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S390: Prefer &lt;4GB addresses (</a:t>
            </a:r>
            <a:r>
              <a:rPr lang="en" i="1"/>
              <a:t>algfi</a:t>
            </a:r>
            <a:r>
              <a:rPr lang="en"/>
              <a:t>) or bits restricted to a single quadrant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x64: Prefer &lt; 4GB for the short form of mov immediate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PPC: Restrict bits to as few quadrants as possible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8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53" name="Google Shape;953;p58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Klass and Class Pointer</a:t>
            </a:r>
            <a:endParaRPr/>
          </a:p>
        </p:txBody>
      </p:sp>
      <p:sp>
        <p:nvSpPr>
          <p:cNvPr id="954" name="Google Shape;954;p58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Example: unscaled encoding</a:t>
            </a:r>
            <a:endParaRPr/>
          </a:p>
        </p:txBody>
      </p:sp>
      <p:sp>
        <p:nvSpPr>
          <p:cNvPr id="955" name="Google Shape;955;p58"/>
          <p:cNvSpPr txBox="1">
            <a:spLocks noGrp="1"/>
          </p:cNvSpPr>
          <p:nvPr>
            <p:ph type="body" idx="3"/>
          </p:nvPr>
        </p:nvSpPr>
        <p:spPr>
          <a:xfrm>
            <a:off x="2470325" y="2094450"/>
            <a:ext cx="7315200" cy="104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base is zero, we can omit the load immediate altogether.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JVM tries really hard to reserve class space in low address regions (even harder in JDK 22+).</a:t>
            </a:r>
            <a:endParaRPr/>
          </a:p>
        </p:txBody>
      </p:sp>
      <p:sp>
        <p:nvSpPr>
          <p:cNvPr id="956" name="Google Shape;956;p58"/>
          <p:cNvSpPr/>
          <p:nvPr/>
        </p:nvSpPr>
        <p:spPr>
          <a:xfrm>
            <a:off x="4504975" y="3729125"/>
            <a:ext cx="1861500" cy="740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57" name="Google Shape;957;p58"/>
          <p:cNvSpPr/>
          <p:nvPr/>
        </p:nvSpPr>
        <p:spPr>
          <a:xfrm>
            <a:off x="4642225" y="3926950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58" name="Google Shape;958;p58"/>
          <p:cNvSpPr/>
          <p:nvPr/>
        </p:nvSpPr>
        <p:spPr>
          <a:xfrm>
            <a:off x="4871275" y="3786600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59" name="Google Shape;959;p58"/>
          <p:cNvSpPr/>
          <p:nvPr/>
        </p:nvSpPr>
        <p:spPr>
          <a:xfrm>
            <a:off x="5100300" y="4121625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60" name="Google Shape;960;p58"/>
          <p:cNvSpPr/>
          <p:nvPr/>
        </p:nvSpPr>
        <p:spPr>
          <a:xfrm>
            <a:off x="5483188" y="4175400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61" name="Google Shape;961;p58"/>
          <p:cNvSpPr/>
          <p:nvPr/>
        </p:nvSpPr>
        <p:spPr>
          <a:xfrm>
            <a:off x="5577513" y="3814275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62" name="Google Shape;962;p58"/>
          <p:cNvSpPr/>
          <p:nvPr/>
        </p:nvSpPr>
        <p:spPr>
          <a:xfrm>
            <a:off x="5942700" y="4121625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63" name="Google Shape;963;p58"/>
          <p:cNvSpPr/>
          <p:nvPr/>
        </p:nvSpPr>
        <p:spPr>
          <a:xfrm>
            <a:off x="6131350" y="3814275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64" name="Google Shape;964;p58"/>
          <p:cNvSpPr txBox="1"/>
          <p:nvPr/>
        </p:nvSpPr>
        <p:spPr>
          <a:xfrm>
            <a:off x="4731700" y="4476300"/>
            <a:ext cx="143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Class Space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65" name="Google Shape;965;p58"/>
          <p:cNvSpPr txBox="1"/>
          <p:nvPr/>
        </p:nvSpPr>
        <p:spPr>
          <a:xfrm>
            <a:off x="814125" y="5089325"/>
            <a:ext cx="113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0 == Base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966" name="Google Shape;966;p58"/>
          <p:cNvCxnSpPr/>
          <p:nvPr/>
        </p:nvCxnSpPr>
        <p:spPr>
          <a:xfrm rot="10800000">
            <a:off x="1104675" y="46105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7" name="Google Shape;967;p58"/>
          <p:cNvCxnSpPr/>
          <p:nvPr/>
        </p:nvCxnSpPr>
        <p:spPr>
          <a:xfrm>
            <a:off x="1117450" y="4974275"/>
            <a:ext cx="746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8" name="Google Shape;968;p58"/>
          <p:cNvCxnSpPr/>
          <p:nvPr/>
        </p:nvCxnSpPr>
        <p:spPr>
          <a:xfrm rot="10800000">
            <a:off x="8582175" y="4508250"/>
            <a:ext cx="6300" cy="5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Google Shape;969;p58"/>
          <p:cNvSpPr txBox="1"/>
          <p:nvPr/>
        </p:nvSpPr>
        <p:spPr>
          <a:xfrm>
            <a:off x="3932725" y="5010550"/>
            <a:ext cx="1572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ed Hat Display"/>
                <a:ea typeface="Red Hat Display"/>
                <a:cs typeface="Red Hat Display"/>
                <a:sym typeface="Red Hat Display"/>
              </a:rPr>
              <a:t>Klass Encoding Range</a:t>
            </a:r>
            <a:endParaRPr sz="11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70" name="Google Shape;970;p58"/>
          <p:cNvSpPr txBox="1"/>
          <p:nvPr/>
        </p:nvSpPr>
        <p:spPr>
          <a:xfrm>
            <a:off x="8343150" y="3868813"/>
            <a:ext cx="27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9E9E9E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… 64-bit address space …</a:t>
            </a:r>
            <a:endParaRPr sz="1800" i="1">
              <a:solidFill>
                <a:srgbClr val="9E9E9E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971" name="Google Shape;971;p58"/>
          <p:cNvCxnSpPr/>
          <p:nvPr/>
        </p:nvCxnSpPr>
        <p:spPr>
          <a:xfrm rot="10800000">
            <a:off x="1098275" y="3729325"/>
            <a:ext cx="1012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2" name="Google Shape;972;p58"/>
          <p:cNvCxnSpPr/>
          <p:nvPr/>
        </p:nvCxnSpPr>
        <p:spPr>
          <a:xfrm rot="10800000">
            <a:off x="1098275" y="4470025"/>
            <a:ext cx="1012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3" name="Google Shape;973;p58"/>
          <p:cNvSpPr/>
          <p:nvPr/>
        </p:nvSpPr>
        <p:spPr>
          <a:xfrm>
            <a:off x="11200100" y="3981375"/>
            <a:ext cx="581100" cy="236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74" name="Google Shape;974;p58"/>
          <p:cNvSpPr txBox="1"/>
          <p:nvPr/>
        </p:nvSpPr>
        <p:spPr>
          <a:xfrm>
            <a:off x="7835025" y="5089325"/>
            <a:ext cx="174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0x1_0000_0000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975" name="Google Shape;975;p58"/>
          <p:cNvCxnSpPr/>
          <p:nvPr/>
        </p:nvCxnSpPr>
        <p:spPr>
          <a:xfrm>
            <a:off x="1104675" y="3722725"/>
            <a:ext cx="0" cy="7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9"/>
          <p:cNvSpPr txBox="1">
            <a:spLocks noGrp="1"/>
          </p:cNvSpPr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Lilliput: 22-bit</a:t>
            </a:r>
            <a:endParaRPr/>
          </a:p>
        </p:txBody>
      </p:sp>
      <p:sp>
        <p:nvSpPr>
          <p:cNvPr id="981" name="Google Shape;981;p59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0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987" name="Google Shape;987;p60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22-bit narrow Klass Pointers</a:t>
            </a:r>
            <a:endParaRPr/>
          </a:p>
        </p:txBody>
      </p:sp>
      <p:sp>
        <p:nvSpPr>
          <p:cNvPr id="988" name="Google Shape;988;p60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Goals</a:t>
            </a:r>
            <a:endParaRPr/>
          </a:p>
        </p:txBody>
      </p:sp>
      <p:sp>
        <p:nvSpPr>
          <p:cNvPr id="989" name="Google Shape;989;p60"/>
          <p:cNvSpPr txBox="1">
            <a:spLocks noGrp="1"/>
          </p:cNvSpPr>
          <p:nvPr>
            <p:ph type="body" idx="3"/>
          </p:nvPr>
        </p:nvSpPr>
        <p:spPr>
          <a:xfrm>
            <a:off x="2438400" y="2286000"/>
            <a:ext cx="7315200" cy="349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Address “enough” classes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 invasiveness of patch: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Lilliput will need to coexist with legacy JVM for some time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⇒ Keep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Klass</a:t>
            </a:r>
            <a:r>
              <a:rPr lang="en"/>
              <a:t> layout (for now)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⇒ Keep using CDS + Metaspace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1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995" name="Google Shape;995;p61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22-bit narrow Klass Pointers</a:t>
            </a:r>
            <a:endParaRPr/>
          </a:p>
        </p:txBody>
      </p:sp>
      <p:sp>
        <p:nvSpPr>
          <p:cNvPr id="996" name="Google Shape;996;p61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classes can we address today?</a:t>
            </a:r>
            <a:endParaRPr/>
          </a:p>
        </p:txBody>
      </p:sp>
      <p:sp>
        <p:nvSpPr>
          <p:cNvPr id="997" name="Google Shape;997;p61"/>
          <p:cNvSpPr txBox="1">
            <a:spLocks noGrp="1"/>
          </p:cNvSpPr>
          <p:nvPr>
            <p:ph type="body" idx="3"/>
          </p:nvPr>
        </p:nvSpPr>
        <p:spPr>
          <a:xfrm>
            <a:off x="2438400" y="2286000"/>
            <a:ext cx="7315200" cy="349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~</a:t>
            </a:r>
            <a:r>
              <a:rPr lang="en" b="1"/>
              <a:t>5 million</a:t>
            </a:r>
            <a:r>
              <a:rPr lang="en"/>
              <a:t> classes (*)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3GB class space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Average Klass size ~6xx bytes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i="1"/>
              <a:t>Using 3 GB class space would cost ~30 GB of Non-Class Metaspace!</a:t>
            </a:r>
            <a:endParaRPr i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(* without CDS)</a:t>
            </a:r>
            <a:endParaRPr sz="1400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62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003" name="Google Shape;1003;p62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22-bit narrow Klass Pointers</a:t>
            </a:r>
            <a:endParaRPr/>
          </a:p>
        </p:txBody>
      </p:sp>
      <p:sp>
        <p:nvSpPr>
          <p:cNvPr id="1004" name="Google Shape;1004;p62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classes do we </a:t>
            </a:r>
            <a:r>
              <a:rPr lang="en" i="1"/>
              <a:t>need</a:t>
            </a:r>
            <a:r>
              <a:rPr lang="en"/>
              <a:t> to address?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2"/>
          <p:cNvSpPr txBox="1">
            <a:spLocks noGrp="1"/>
          </p:cNvSpPr>
          <p:nvPr>
            <p:ph type="body" idx="3"/>
          </p:nvPr>
        </p:nvSpPr>
        <p:spPr>
          <a:xfrm>
            <a:off x="2438400" y="2286000"/>
            <a:ext cx="73152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Normal case: x*100 .. x*1000, very large applications: x*100_000.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But we need to cater to weird corner cases too (generator cases).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Anything in the multi-million range is fine.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⇒ don’t reduce (for now) Klass encoding range size. Keep it at 4GB.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3"/>
          <p:cNvSpPr/>
          <p:nvPr/>
        </p:nvSpPr>
        <p:spPr>
          <a:xfrm>
            <a:off x="6981825" y="3390900"/>
            <a:ext cx="1552500" cy="68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11" name="Google Shape;1011;p63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012" name="Google Shape;1012;p63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22-bit narrow Klass Pointers</a:t>
            </a:r>
            <a:endParaRPr/>
          </a:p>
        </p:txBody>
      </p:sp>
      <p:sp>
        <p:nvSpPr>
          <p:cNvPr id="1013" name="Google Shape;1013;p63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Alignment</a:t>
            </a:r>
            <a:endParaRPr/>
          </a:p>
        </p:txBody>
      </p:sp>
      <p:sp>
        <p:nvSpPr>
          <p:cNvPr id="1014" name="Google Shape;1014;p63"/>
          <p:cNvSpPr txBox="1">
            <a:spLocks noGrp="1"/>
          </p:cNvSpPr>
          <p:nvPr>
            <p:ph type="body" idx="3"/>
          </p:nvPr>
        </p:nvSpPr>
        <p:spPr>
          <a:xfrm>
            <a:off x="2438400" y="2286000"/>
            <a:ext cx="7315200" cy="7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can increase Klass* alignment and re-purpose the alignment shadow bits: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015" name="Google Shape;1015;p63"/>
          <p:cNvSpPr txBox="1"/>
          <p:nvPr/>
        </p:nvSpPr>
        <p:spPr>
          <a:xfrm>
            <a:off x="3271800" y="3609975"/>
            <a:ext cx="564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xxxxxxxx-xxxxxxxx-xxxxxx00-00000000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6" name="Google Shape;1016;p63"/>
          <p:cNvSpPr txBox="1"/>
          <p:nvPr/>
        </p:nvSpPr>
        <p:spPr>
          <a:xfrm>
            <a:off x="3638825" y="3333750"/>
            <a:ext cx="5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31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17" name="Google Shape;1017;p63"/>
          <p:cNvSpPr txBox="1"/>
          <p:nvPr/>
        </p:nvSpPr>
        <p:spPr>
          <a:xfrm>
            <a:off x="7973825" y="3333750"/>
            <a:ext cx="5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0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18" name="Google Shape;1018;p63"/>
          <p:cNvSpPr txBox="1"/>
          <p:nvPr/>
        </p:nvSpPr>
        <p:spPr>
          <a:xfrm>
            <a:off x="6096000" y="3333750"/>
            <a:ext cx="5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15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19" name="Google Shape;1019;p63"/>
          <p:cNvSpPr txBox="1"/>
          <p:nvPr/>
        </p:nvSpPr>
        <p:spPr>
          <a:xfrm>
            <a:off x="5501425" y="3333750"/>
            <a:ext cx="5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16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20" name="Google Shape;1020;p63"/>
          <p:cNvSpPr txBox="1"/>
          <p:nvPr/>
        </p:nvSpPr>
        <p:spPr>
          <a:xfrm>
            <a:off x="6690575" y="3333750"/>
            <a:ext cx="37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10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21" name="Google Shape;1021;p63"/>
          <p:cNvSpPr txBox="1"/>
          <p:nvPr/>
        </p:nvSpPr>
        <p:spPr>
          <a:xfrm>
            <a:off x="6905625" y="3333750"/>
            <a:ext cx="5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9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4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27" name="Google Shape;1027;p64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22-bit narrow Klass Pointers</a:t>
            </a:r>
            <a:endParaRPr/>
          </a:p>
        </p:txBody>
      </p:sp>
      <p:sp>
        <p:nvSpPr>
          <p:cNvPr id="1028" name="Google Shape;1028;p64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10-bit alignment</a:t>
            </a:r>
            <a:endParaRPr/>
          </a:p>
        </p:txBody>
      </p:sp>
      <p:sp>
        <p:nvSpPr>
          <p:cNvPr id="1029" name="Google Shape;1029;p64"/>
          <p:cNvSpPr txBox="1">
            <a:spLocks noGrp="1"/>
          </p:cNvSpPr>
          <p:nvPr>
            <p:ph type="body" idx="3"/>
          </p:nvPr>
        </p:nvSpPr>
        <p:spPr>
          <a:xfrm>
            <a:off x="2438400" y="2286000"/>
            <a:ext cx="7315200" cy="273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 b="1"/>
              <a:t>10 bit</a:t>
            </a:r>
            <a:r>
              <a:rPr lang="en"/>
              <a:t> (</a:t>
            </a:r>
            <a:r>
              <a:rPr lang="en" b="1"/>
              <a:t>1 KB</a:t>
            </a:r>
            <a:r>
              <a:rPr lang="en"/>
              <a:t>) 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average: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&gt;80% of Klass between </a:t>
            </a:r>
            <a:r>
              <a:rPr lang="en" b="1"/>
              <a:t>512 byte and 1K</a:t>
            </a:r>
            <a:r>
              <a:rPr lang="en"/>
              <a:t>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&gt;95% of Klass </a:t>
            </a:r>
            <a:r>
              <a:rPr lang="en" b="1"/>
              <a:t>smaller than 1K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65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035" name="Google Shape;1035;p65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22-bit narrow Klass Pointers</a:t>
            </a:r>
            <a:endParaRPr/>
          </a:p>
        </p:txBody>
      </p:sp>
      <p:sp>
        <p:nvSpPr>
          <p:cNvPr id="1036" name="Google Shape;1036;p65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22-bit Class Pointers</a:t>
            </a:r>
            <a:endParaRPr/>
          </a:p>
        </p:txBody>
      </p:sp>
      <p:sp>
        <p:nvSpPr>
          <p:cNvPr id="1037" name="Google Shape;1037;p65"/>
          <p:cNvSpPr txBox="1">
            <a:spLocks noGrp="1"/>
          </p:cNvSpPr>
          <p:nvPr>
            <p:ph type="body" idx="3"/>
          </p:nvPr>
        </p:nvSpPr>
        <p:spPr>
          <a:xfrm>
            <a:off x="2438400" y="2286000"/>
            <a:ext cx="7315200" cy="273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22 bits let us address </a:t>
            </a:r>
            <a:r>
              <a:rPr lang="en" b="1"/>
              <a:t>3 million</a:t>
            </a:r>
            <a:r>
              <a:rPr lang="en"/>
              <a:t> classes (*)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⇒ Klass needs 1 KB on average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⇒ Class space capped at 3 GB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(* without CDS)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66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043" name="Google Shape;1043;p66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22-bit narrow Klass Pointers</a:t>
            </a:r>
            <a:endParaRPr/>
          </a:p>
        </p:txBody>
      </p:sp>
      <p:sp>
        <p:nvSpPr>
          <p:cNvPr id="1044" name="Google Shape;1044;p66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Space morphs into a Table</a:t>
            </a:r>
            <a:endParaRPr/>
          </a:p>
        </p:txBody>
      </p:sp>
      <p:sp>
        <p:nvSpPr>
          <p:cNvPr id="1045" name="Google Shape;1045;p66"/>
          <p:cNvSpPr/>
          <p:nvPr/>
        </p:nvSpPr>
        <p:spPr>
          <a:xfrm>
            <a:off x="1177650" y="2292400"/>
            <a:ext cx="6008700" cy="553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46" name="Google Shape;1046;p66"/>
          <p:cNvSpPr/>
          <p:nvPr/>
        </p:nvSpPr>
        <p:spPr>
          <a:xfrm>
            <a:off x="1177650" y="2292313"/>
            <a:ext cx="5811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47" name="Google Shape;1047;p66"/>
          <p:cNvSpPr/>
          <p:nvPr/>
        </p:nvSpPr>
        <p:spPr>
          <a:xfrm>
            <a:off x="1758750" y="2292338"/>
            <a:ext cx="9195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48" name="Google Shape;1048;p66"/>
          <p:cNvSpPr/>
          <p:nvPr/>
        </p:nvSpPr>
        <p:spPr>
          <a:xfrm>
            <a:off x="2678250" y="2292213"/>
            <a:ext cx="4533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K..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49" name="Google Shape;1049;p66"/>
          <p:cNvSpPr/>
          <p:nvPr/>
        </p:nvSpPr>
        <p:spPr>
          <a:xfrm>
            <a:off x="7422750" y="2292275"/>
            <a:ext cx="3757500" cy="553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50" name="Google Shape;1050;p66"/>
          <p:cNvSpPr/>
          <p:nvPr/>
        </p:nvSpPr>
        <p:spPr>
          <a:xfrm>
            <a:off x="7422750" y="2292425"/>
            <a:ext cx="5811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51" name="Google Shape;1051;p66"/>
          <p:cNvSpPr/>
          <p:nvPr/>
        </p:nvSpPr>
        <p:spPr>
          <a:xfrm>
            <a:off x="8297525" y="2292175"/>
            <a:ext cx="9195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52" name="Google Shape;1052;p66"/>
          <p:cNvSpPr/>
          <p:nvPr/>
        </p:nvSpPr>
        <p:spPr>
          <a:xfrm>
            <a:off x="10085400" y="2292175"/>
            <a:ext cx="3702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K..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53" name="Google Shape;1053;p66"/>
          <p:cNvSpPr/>
          <p:nvPr/>
        </p:nvSpPr>
        <p:spPr>
          <a:xfrm>
            <a:off x="3131550" y="2292263"/>
            <a:ext cx="5811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54" name="Google Shape;1054;p66"/>
          <p:cNvSpPr/>
          <p:nvPr/>
        </p:nvSpPr>
        <p:spPr>
          <a:xfrm>
            <a:off x="3712650" y="2292288"/>
            <a:ext cx="9195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55" name="Google Shape;1055;p66"/>
          <p:cNvSpPr/>
          <p:nvPr/>
        </p:nvSpPr>
        <p:spPr>
          <a:xfrm>
            <a:off x="4632150" y="2292175"/>
            <a:ext cx="3039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K..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56" name="Google Shape;1056;p66"/>
          <p:cNvSpPr/>
          <p:nvPr/>
        </p:nvSpPr>
        <p:spPr>
          <a:xfrm>
            <a:off x="1177650" y="4768900"/>
            <a:ext cx="6008700" cy="553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57" name="Google Shape;1057;p66"/>
          <p:cNvSpPr/>
          <p:nvPr/>
        </p:nvSpPr>
        <p:spPr>
          <a:xfrm>
            <a:off x="1177650" y="4768813"/>
            <a:ext cx="5811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58" name="Google Shape;1058;p66"/>
          <p:cNvSpPr/>
          <p:nvPr/>
        </p:nvSpPr>
        <p:spPr>
          <a:xfrm>
            <a:off x="2222300" y="4768663"/>
            <a:ext cx="9195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59" name="Google Shape;1059;p66"/>
          <p:cNvSpPr/>
          <p:nvPr/>
        </p:nvSpPr>
        <p:spPr>
          <a:xfrm>
            <a:off x="3262575" y="4768663"/>
            <a:ext cx="4533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K..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60" name="Google Shape;1060;p66"/>
          <p:cNvSpPr/>
          <p:nvPr/>
        </p:nvSpPr>
        <p:spPr>
          <a:xfrm>
            <a:off x="7422750" y="4768775"/>
            <a:ext cx="3757500" cy="553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61" name="Google Shape;1061;p66"/>
          <p:cNvSpPr/>
          <p:nvPr/>
        </p:nvSpPr>
        <p:spPr>
          <a:xfrm>
            <a:off x="7422750" y="4768925"/>
            <a:ext cx="5811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62" name="Google Shape;1062;p66"/>
          <p:cNvSpPr/>
          <p:nvPr/>
        </p:nvSpPr>
        <p:spPr>
          <a:xfrm>
            <a:off x="8463600" y="4768675"/>
            <a:ext cx="9195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63" name="Google Shape;1063;p66"/>
          <p:cNvSpPr/>
          <p:nvPr/>
        </p:nvSpPr>
        <p:spPr>
          <a:xfrm>
            <a:off x="9510700" y="4768675"/>
            <a:ext cx="3702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K..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64" name="Google Shape;1064;p66"/>
          <p:cNvSpPr/>
          <p:nvPr/>
        </p:nvSpPr>
        <p:spPr>
          <a:xfrm>
            <a:off x="4300200" y="4768663"/>
            <a:ext cx="5811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65" name="Google Shape;1065;p66"/>
          <p:cNvSpPr/>
          <p:nvPr/>
        </p:nvSpPr>
        <p:spPr>
          <a:xfrm>
            <a:off x="5342938" y="4768888"/>
            <a:ext cx="9195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66" name="Google Shape;1066;p66"/>
          <p:cNvSpPr/>
          <p:nvPr/>
        </p:nvSpPr>
        <p:spPr>
          <a:xfrm>
            <a:off x="6381900" y="4768900"/>
            <a:ext cx="3180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K..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67" name="Google Shape;1067;p66"/>
          <p:cNvSpPr/>
          <p:nvPr/>
        </p:nvSpPr>
        <p:spPr>
          <a:xfrm>
            <a:off x="5619225" y="3346850"/>
            <a:ext cx="1857300" cy="495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068" name="Google Shape;1068;p66"/>
          <p:cNvCxnSpPr/>
          <p:nvPr/>
        </p:nvCxnSpPr>
        <p:spPr>
          <a:xfrm>
            <a:off x="1177650" y="4343400"/>
            <a:ext cx="0" cy="14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66"/>
          <p:cNvCxnSpPr/>
          <p:nvPr/>
        </p:nvCxnSpPr>
        <p:spPr>
          <a:xfrm>
            <a:off x="2218500" y="4343400"/>
            <a:ext cx="0" cy="14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66"/>
          <p:cNvCxnSpPr/>
          <p:nvPr/>
        </p:nvCxnSpPr>
        <p:spPr>
          <a:xfrm>
            <a:off x="3259350" y="4343400"/>
            <a:ext cx="0" cy="14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66"/>
          <p:cNvCxnSpPr/>
          <p:nvPr/>
        </p:nvCxnSpPr>
        <p:spPr>
          <a:xfrm>
            <a:off x="4300200" y="4343400"/>
            <a:ext cx="0" cy="14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66"/>
          <p:cNvCxnSpPr/>
          <p:nvPr/>
        </p:nvCxnSpPr>
        <p:spPr>
          <a:xfrm>
            <a:off x="5341050" y="4343400"/>
            <a:ext cx="0" cy="14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66"/>
          <p:cNvCxnSpPr/>
          <p:nvPr/>
        </p:nvCxnSpPr>
        <p:spPr>
          <a:xfrm>
            <a:off x="6381900" y="4343400"/>
            <a:ext cx="0" cy="14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66"/>
          <p:cNvCxnSpPr/>
          <p:nvPr/>
        </p:nvCxnSpPr>
        <p:spPr>
          <a:xfrm>
            <a:off x="7422750" y="1992275"/>
            <a:ext cx="0" cy="37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5" name="Google Shape;1075;p66"/>
          <p:cNvCxnSpPr/>
          <p:nvPr/>
        </p:nvCxnSpPr>
        <p:spPr>
          <a:xfrm>
            <a:off x="8463600" y="4343400"/>
            <a:ext cx="0" cy="14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6" name="Google Shape;1076;p66"/>
          <p:cNvCxnSpPr/>
          <p:nvPr/>
        </p:nvCxnSpPr>
        <p:spPr>
          <a:xfrm>
            <a:off x="9504450" y="4343400"/>
            <a:ext cx="0" cy="14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7" name="Google Shape;1077;p66"/>
          <p:cNvCxnSpPr/>
          <p:nvPr/>
        </p:nvCxnSpPr>
        <p:spPr>
          <a:xfrm>
            <a:off x="10545300" y="4343400"/>
            <a:ext cx="0" cy="14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78" name="Google Shape;1078;p66"/>
          <p:cNvSpPr txBox="1"/>
          <p:nvPr/>
        </p:nvSpPr>
        <p:spPr>
          <a:xfrm>
            <a:off x="1471425" y="5429250"/>
            <a:ext cx="45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1K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79" name="Google Shape;1079;p66"/>
          <p:cNvSpPr txBox="1"/>
          <p:nvPr/>
        </p:nvSpPr>
        <p:spPr>
          <a:xfrm>
            <a:off x="2455400" y="5429250"/>
            <a:ext cx="45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1K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80" name="Google Shape;1080;p66"/>
          <p:cNvSpPr txBox="1"/>
          <p:nvPr/>
        </p:nvSpPr>
        <p:spPr>
          <a:xfrm>
            <a:off x="3553125" y="5429250"/>
            <a:ext cx="45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1K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81" name="Google Shape;1081;p66"/>
          <p:cNvSpPr txBox="1"/>
          <p:nvPr/>
        </p:nvSpPr>
        <p:spPr>
          <a:xfrm>
            <a:off x="4650850" y="5429250"/>
            <a:ext cx="45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1K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82" name="Google Shape;1082;p66"/>
          <p:cNvSpPr txBox="1"/>
          <p:nvPr/>
        </p:nvSpPr>
        <p:spPr>
          <a:xfrm>
            <a:off x="5634825" y="5429250"/>
            <a:ext cx="45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1K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83" name="Google Shape;1083;p66"/>
          <p:cNvSpPr txBox="1"/>
          <p:nvPr/>
        </p:nvSpPr>
        <p:spPr>
          <a:xfrm>
            <a:off x="6732550" y="5429250"/>
            <a:ext cx="45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1K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84" name="Google Shape;1084;p66"/>
          <p:cNvSpPr txBox="1"/>
          <p:nvPr/>
        </p:nvSpPr>
        <p:spPr>
          <a:xfrm>
            <a:off x="7830275" y="5429250"/>
            <a:ext cx="45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1K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85" name="Google Shape;1085;p66"/>
          <p:cNvSpPr txBox="1"/>
          <p:nvPr/>
        </p:nvSpPr>
        <p:spPr>
          <a:xfrm>
            <a:off x="8814250" y="5429250"/>
            <a:ext cx="45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1K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86" name="Google Shape;1086;p66"/>
          <p:cNvSpPr txBox="1"/>
          <p:nvPr/>
        </p:nvSpPr>
        <p:spPr>
          <a:xfrm>
            <a:off x="9911975" y="5429250"/>
            <a:ext cx="45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1K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87" name="Google Shape;1087;p66"/>
          <p:cNvSpPr txBox="1"/>
          <p:nvPr/>
        </p:nvSpPr>
        <p:spPr>
          <a:xfrm>
            <a:off x="2371800" y="1653538"/>
            <a:ext cx="360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Class Space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88" name="Google Shape;1088;p66"/>
          <p:cNvSpPr txBox="1"/>
          <p:nvPr/>
        </p:nvSpPr>
        <p:spPr>
          <a:xfrm>
            <a:off x="7830275" y="1653538"/>
            <a:ext cx="360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CDS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89" name="Google Shape;1089;p66"/>
          <p:cNvSpPr txBox="1"/>
          <p:nvPr/>
        </p:nvSpPr>
        <p:spPr>
          <a:xfrm>
            <a:off x="404450" y="3842150"/>
            <a:ext cx="115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nKlass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90" name="Google Shape;1090;p66"/>
          <p:cNvSpPr txBox="1"/>
          <p:nvPr/>
        </p:nvSpPr>
        <p:spPr>
          <a:xfrm>
            <a:off x="1177650" y="3842150"/>
            <a:ext cx="104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91" name="Google Shape;1091;p66"/>
          <p:cNvSpPr txBox="1"/>
          <p:nvPr/>
        </p:nvSpPr>
        <p:spPr>
          <a:xfrm>
            <a:off x="2218500" y="3842150"/>
            <a:ext cx="104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2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92" name="Google Shape;1092;p66"/>
          <p:cNvSpPr txBox="1"/>
          <p:nvPr/>
        </p:nvSpPr>
        <p:spPr>
          <a:xfrm>
            <a:off x="3257475" y="3842150"/>
            <a:ext cx="104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3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93" name="Google Shape;1093;p66"/>
          <p:cNvSpPr txBox="1"/>
          <p:nvPr/>
        </p:nvSpPr>
        <p:spPr>
          <a:xfrm>
            <a:off x="4300200" y="3842150"/>
            <a:ext cx="104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4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94" name="Google Shape;1094;p66"/>
          <p:cNvSpPr txBox="1"/>
          <p:nvPr/>
        </p:nvSpPr>
        <p:spPr>
          <a:xfrm>
            <a:off x="5340113" y="3842150"/>
            <a:ext cx="104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…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9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65" name="Google Shape;765;p49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Preface</a:t>
            </a:r>
            <a:endParaRPr/>
          </a:p>
        </p:txBody>
      </p:sp>
      <p:sp>
        <p:nvSpPr>
          <p:cNvPr id="766" name="Google Shape;766;p49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67" name="Google Shape;767;p49"/>
          <p:cNvSpPr/>
          <p:nvPr/>
        </p:nvSpPr>
        <p:spPr>
          <a:xfrm>
            <a:off x="2924438" y="3101075"/>
            <a:ext cx="3171600" cy="772800"/>
          </a:xfrm>
          <a:prstGeom prst="rect">
            <a:avLst/>
          </a:prstGeom>
          <a:solidFill>
            <a:srgbClr val="FCCB8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Class Pointer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68" name="Google Shape;768;p49"/>
          <p:cNvSpPr/>
          <p:nvPr/>
        </p:nvSpPr>
        <p:spPr>
          <a:xfrm>
            <a:off x="6095888" y="3101075"/>
            <a:ext cx="3171600" cy="7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69" name="Google Shape;769;p49"/>
          <p:cNvSpPr/>
          <p:nvPr/>
        </p:nvSpPr>
        <p:spPr>
          <a:xfrm>
            <a:off x="6095901" y="3101075"/>
            <a:ext cx="2131800" cy="7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Hash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0" name="Google Shape;770;p49"/>
          <p:cNvSpPr/>
          <p:nvPr/>
        </p:nvSpPr>
        <p:spPr>
          <a:xfrm>
            <a:off x="8227763" y="3101075"/>
            <a:ext cx="564900" cy="7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Age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1" name="Google Shape;771;p49"/>
          <p:cNvSpPr/>
          <p:nvPr/>
        </p:nvSpPr>
        <p:spPr>
          <a:xfrm>
            <a:off x="8984963" y="3101075"/>
            <a:ext cx="282600" cy="7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Lck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2" name="Google Shape;772;p49"/>
          <p:cNvSpPr/>
          <p:nvPr/>
        </p:nvSpPr>
        <p:spPr>
          <a:xfrm>
            <a:off x="8792663" y="3101075"/>
            <a:ext cx="192300" cy="7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ed Hat Display"/>
                <a:ea typeface="Red Hat Display"/>
                <a:cs typeface="Red Hat Display"/>
                <a:sym typeface="Red Hat Display"/>
              </a:rPr>
              <a:t>Fwd</a:t>
            </a:r>
            <a:endParaRPr sz="11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3" name="Google Shape;773;p49"/>
          <p:cNvSpPr txBox="1"/>
          <p:nvPr/>
        </p:nvSpPr>
        <p:spPr>
          <a:xfrm>
            <a:off x="4257000" y="4105275"/>
            <a:ext cx="367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Class Pointers take a lot of space…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4" name="Google Shape;774;p49"/>
          <p:cNvSpPr txBox="1"/>
          <p:nvPr/>
        </p:nvSpPr>
        <p:spPr>
          <a:xfrm>
            <a:off x="2924450" y="2609850"/>
            <a:ext cx="5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63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5" name="Google Shape;775;p49"/>
          <p:cNvSpPr txBox="1"/>
          <p:nvPr/>
        </p:nvSpPr>
        <p:spPr>
          <a:xfrm>
            <a:off x="8869175" y="2609850"/>
            <a:ext cx="5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0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6" name="Google Shape;776;p49"/>
          <p:cNvSpPr txBox="1"/>
          <p:nvPr/>
        </p:nvSpPr>
        <p:spPr>
          <a:xfrm>
            <a:off x="6096050" y="2609850"/>
            <a:ext cx="5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31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7" name="Google Shape;777;p49"/>
          <p:cNvSpPr txBox="1"/>
          <p:nvPr/>
        </p:nvSpPr>
        <p:spPr>
          <a:xfrm>
            <a:off x="5596675" y="2609850"/>
            <a:ext cx="5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32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67"/>
          <p:cNvSpPr/>
          <p:nvPr/>
        </p:nvSpPr>
        <p:spPr>
          <a:xfrm>
            <a:off x="1177650" y="4768900"/>
            <a:ext cx="6008700" cy="553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00" name="Google Shape;1100;p67"/>
          <p:cNvSpPr/>
          <p:nvPr/>
        </p:nvSpPr>
        <p:spPr>
          <a:xfrm>
            <a:off x="1177650" y="4771650"/>
            <a:ext cx="5239800" cy="553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01" name="Google Shape;1101;p67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102" name="Google Shape;1102;p67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22-bit narrow Klass Pointers</a:t>
            </a:r>
            <a:endParaRPr/>
          </a:p>
        </p:txBody>
      </p:sp>
      <p:sp>
        <p:nvSpPr>
          <p:cNvPr id="1103" name="Google Shape;1103;p67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but fragmentation hurts</a:t>
            </a:r>
            <a:endParaRPr/>
          </a:p>
        </p:txBody>
      </p:sp>
      <p:sp>
        <p:nvSpPr>
          <p:cNvPr id="1104" name="Google Shape;1104;p67"/>
          <p:cNvSpPr/>
          <p:nvPr/>
        </p:nvSpPr>
        <p:spPr>
          <a:xfrm>
            <a:off x="1177650" y="2292400"/>
            <a:ext cx="6008700" cy="553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05" name="Google Shape;1105;p67"/>
          <p:cNvSpPr/>
          <p:nvPr/>
        </p:nvSpPr>
        <p:spPr>
          <a:xfrm>
            <a:off x="1177650" y="2292313"/>
            <a:ext cx="5811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06" name="Google Shape;1106;p67"/>
          <p:cNvSpPr/>
          <p:nvPr/>
        </p:nvSpPr>
        <p:spPr>
          <a:xfrm>
            <a:off x="1758750" y="2292338"/>
            <a:ext cx="9195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07" name="Google Shape;1107;p67"/>
          <p:cNvSpPr/>
          <p:nvPr/>
        </p:nvSpPr>
        <p:spPr>
          <a:xfrm>
            <a:off x="2678250" y="2292213"/>
            <a:ext cx="4533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K..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08" name="Google Shape;1108;p67"/>
          <p:cNvSpPr/>
          <p:nvPr/>
        </p:nvSpPr>
        <p:spPr>
          <a:xfrm>
            <a:off x="7422750" y="2292275"/>
            <a:ext cx="3757500" cy="553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09" name="Google Shape;1109;p67"/>
          <p:cNvSpPr/>
          <p:nvPr/>
        </p:nvSpPr>
        <p:spPr>
          <a:xfrm>
            <a:off x="7422750" y="2292425"/>
            <a:ext cx="5811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0" name="Google Shape;1110;p67"/>
          <p:cNvSpPr/>
          <p:nvPr/>
        </p:nvSpPr>
        <p:spPr>
          <a:xfrm>
            <a:off x="8297525" y="2292175"/>
            <a:ext cx="9195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1" name="Google Shape;1111;p67"/>
          <p:cNvSpPr/>
          <p:nvPr/>
        </p:nvSpPr>
        <p:spPr>
          <a:xfrm>
            <a:off x="10085400" y="2292175"/>
            <a:ext cx="3702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K..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2" name="Google Shape;1112;p67"/>
          <p:cNvSpPr/>
          <p:nvPr/>
        </p:nvSpPr>
        <p:spPr>
          <a:xfrm>
            <a:off x="3131550" y="2292263"/>
            <a:ext cx="5811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3" name="Google Shape;1113;p67"/>
          <p:cNvSpPr/>
          <p:nvPr/>
        </p:nvSpPr>
        <p:spPr>
          <a:xfrm>
            <a:off x="3712650" y="2292288"/>
            <a:ext cx="9195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4" name="Google Shape;1114;p67"/>
          <p:cNvSpPr/>
          <p:nvPr/>
        </p:nvSpPr>
        <p:spPr>
          <a:xfrm>
            <a:off x="4632150" y="2292175"/>
            <a:ext cx="3039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K..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5" name="Google Shape;1115;p67"/>
          <p:cNvSpPr/>
          <p:nvPr/>
        </p:nvSpPr>
        <p:spPr>
          <a:xfrm>
            <a:off x="1177650" y="4768813"/>
            <a:ext cx="5811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6" name="Google Shape;1116;p67"/>
          <p:cNvSpPr/>
          <p:nvPr/>
        </p:nvSpPr>
        <p:spPr>
          <a:xfrm>
            <a:off x="2222300" y="4768663"/>
            <a:ext cx="9195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7" name="Google Shape;1117;p67"/>
          <p:cNvSpPr/>
          <p:nvPr/>
        </p:nvSpPr>
        <p:spPr>
          <a:xfrm>
            <a:off x="3262575" y="4768663"/>
            <a:ext cx="4533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K..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8" name="Google Shape;1118;p67"/>
          <p:cNvSpPr/>
          <p:nvPr/>
        </p:nvSpPr>
        <p:spPr>
          <a:xfrm>
            <a:off x="7422750" y="4768775"/>
            <a:ext cx="3757500" cy="553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9" name="Google Shape;1119;p67"/>
          <p:cNvSpPr/>
          <p:nvPr/>
        </p:nvSpPr>
        <p:spPr>
          <a:xfrm>
            <a:off x="7422750" y="4768925"/>
            <a:ext cx="5811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20" name="Google Shape;1120;p67"/>
          <p:cNvSpPr/>
          <p:nvPr/>
        </p:nvSpPr>
        <p:spPr>
          <a:xfrm>
            <a:off x="8463600" y="4768675"/>
            <a:ext cx="9195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21" name="Google Shape;1121;p67"/>
          <p:cNvSpPr/>
          <p:nvPr/>
        </p:nvSpPr>
        <p:spPr>
          <a:xfrm>
            <a:off x="9510700" y="4768675"/>
            <a:ext cx="3702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K..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22" name="Google Shape;1122;p67"/>
          <p:cNvSpPr/>
          <p:nvPr/>
        </p:nvSpPr>
        <p:spPr>
          <a:xfrm>
            <a:off x="4300200" y="4768663"/>
            <a:ext cx="5811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23" name="Google Shape;1123;p67"/>
          <p:cNvSpPr/>
          <p:nvPr/>
        </p:nvSpPr>
        <p:spPr>
          <a:xfrm>
            <a:off x="5342938" y="4768888"/>
            <a:ext cx="9195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24" name="Google Shape;1124;p67"/>
          <p:cNvSpPr/>
          <p:nvPr/>
        </p:nvSpPr>
        <p:spPr>
          <a:xfrm>
            <a:off x="6381900" y="4768900"/>
            <a:ext cx="318000" cy="5532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K..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25" name="Google Shape;1125;p67"/>
          <p:cNvSpPr/>
          <p:nvPr/>
        </p:nvSpPr>
        <p:spPr>
          <a:xfrm>
            <a:off x="5619225" y="3346850"/>
            <a:ext cx="1857300" cy="495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126" name="Google Shape;1126;p67"/>
          <p:cNvCxnSpPr/>
          <p:nvPr/>
        </p:nvCxnSpPr>
        <p:spPr>
          <a:xfrm>
            <a:off x="1177650" y="4343400"/>
            <a:ext cx="0" cy="14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27" name="Google Shape;1127;p67"/>
          <p:cNvCxnSpPr/>
          <p:nvPr/>
        </p:nvCxnSpPr>
        <p:spPr>
          <a:xfrm>
            <a:off x="2218500" y="4343400"/>
            <a:ext cx="0" cy="14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67"/>
          <p:cNvCxnSpPr/>
          <p:nvPr/>
        </p:nvCxnSpPr>
        <p:spPr>
          <a:xfrm>
            <a:off x="3259350" y="4343400"/>
            <a:ext cx="0" cy="14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67"/>
          <p:cNvCxnSpPr/>
          <p:nvPr/>
        </p:nvCxnSpPr>
        <p:spPr>
          <a:xfrm>
            <a:off x="4300200" y="4343400"/>
            <a:ext cx="0" cy="14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67"/>
          <p:cNvCxnSpPr/>
          <p:nvPr/>
        </p:nvCxnSpPr>
        <p:spPr>
          <a:xfrm>
            <a:off x="5341050" y="4343400"/>
            <a:ext cx="0" cy="14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67"/>
          <p:cNvCxnSpPr/>
          <p:nvPr/>
        </p:nvCxnSpPr>
        <p:spPr>
          <a:xfrm>
            <a:off x="6381900" y="4343400"/>
            <a:ext cx="0" cy="14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32" name="Google Shape;1132;p67"/>
          <p:cNvCxnSpPr/>
          <p:nvPr/>
        </p:nvCxnSpPr>
        <p:spPr>
          <a:xfrm>
            <a:off x="7422750" y="1992275"/>
            <a:ext cx="0" cy="37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33" name="Google Shape;1133;p67"/>
          <p:cNvCxnSpPr/>
          <p:nvPr/>
        </p:nvCxnSpPr>
        <p:spPr>
          <a:xfrm>
            <a:off x="8463600" y="4343400"/>
            <a:ext cx="0" cy="14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67"/>
          <p:cNvCxnSpPr/>
          <p:nvPr/>
        </p:nvCxnSpPr>
        <p:spPr>
          <a:xfrm>
            <a:off x="9504450" y="4343400"/>
            <a:ext cx="0" cy="14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67"/>
          <p:cNvCxnSpPr/>
          <p:nvPr/>
        </p:nvCxnSpPr>
        <p:spPr>
          <a:xfrm>
            <a:off x="10545300" y="4343400"/>
            <a:ext cx="0" cy="14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36" name="Google Shape;1136;p67"/>
          <p:cNvSpPr txBox="1"/>
          <p:nvPr/>
        </p:nvSpPr>
        <p:spPr>
          <a:xfrm>
            <a:off x="1471425" y="5429250"/>
            <a:ext cx="45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1K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37" name="Google Shape;1137;p67"/>
          <p:cNvSpPr txBox="1"/>
          <p:nvPr/>
        </p:nvSpPr>
        <p:spPr>
          <a:xfrm>
            <a:off x="2455400" y="5429250"/>
            <a:ext cx="45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1K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38" name="Google Shape;1138;p67"/>
          <p:cNvSpPr txBox="1"/>
          <p:nvPr/>
        </p:nvSpPr>
        <p:spPr>
          <a:xfrm>
            <a:off x="3553125" y="5429250"/>
            <a:ext cx="45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1K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39" name="Google Shape;1139;p67"/>
          <p:cNvSpPr txBox="1"/>
          <p:nvPr/>
        </p:nvSpPr>
        <p:spPr>
          <a:xfrm>
            <a:off x="4650850" y="5429250"/>
            <a:ext cx="45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1K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40" name="Google Shape;1140;p67"/>
          <p:cNvSpPr txBox="1"/>
          <p:nvPr/>
        </p:nvSpPr>
        <p:spPr>
          <a:xfrm>
            <a:off x="5634825" y="5429250"/>
            <a:ext cx="45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1K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41" name="Google Shape;1141;p67"/>
          <p:cNvSpPr txBox="1"/>
          <p:nvPr/>
        </p:nvSpPr>
        <p:spPr>
          <a:xfrm>
            <a:off x="6732550" y="5429250"/>
            <a:ext cx="45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1K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42" name="Google Shape;1142;p67"/>
          <p:cNvSpPr txBox="1"/>
          <p:nvPr/>
        </p:nvSpPr>
        <p:spPr>
          <a:xfrm>
            <a:off x="7830275" y="5429250"/>
            <a:ext cx="45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1K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43" name="Google Shape;1143;p67"/>
          <p:cNvSpPr txBox="1"/>
          <p:nvPr/>
        </p:nvSpPr>
        <p:spPr>
          <a:xfrm>
            <a:off x="8814250" y="5429250"/>
            <a:ext cx="45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1K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44" name="Google Shape;1144;p67"/>
          <p:cNvSpPr txBox="1"/>
          <p:nvPr/>
        </p:nvSpPr>
        <p:spPr>
          <a:xfrm>
            <a:off x="9911975" y="5429250"/>
            <a:ext cx="45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1K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45" name="Google Shape;1145;p67"/>
          <p:cNvSpPr txBox="1"/>
          <p:nvPr/>
        </p:nvSpPr>
        <p:spPr>
          <a:xfrm>
            <a:off x="2371800" y="1653538"/>
            <a:ext cx="360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Class Space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46" name="Google Shape;1146;p67"/>
          <p:cNvSpPr txBox="1"/>
          <p:nvPr/>
        </p:nvSpPr>
        <p:spPr>
          <a:xfrm>
            <a:off x="7830275" y="1653538"/>
            <a:ext cx="360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CDS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47" name="Google Shape;1147;p67"/>
          <p:cNvSpPr txBox="1"/>
          <p:nvPr/>
        </p:nvSpPr>
        <p:spPr>
          <a:xfrm>
            <a:off x="404450" y="3842150"/>
            <a:ext cx="115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nKlass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48" name="Google Shape;1148;p67"/>
          <p:cNvSpPr txBox="1"/>
          <p:nvPr/>
        </p:nvSpPr>
        <p:spPr>
          <a:xfrm>
            <a:off x="1177650" y="3842150"/>
            <a:ext cx="104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1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49" name="Google Shape;1149;p67"/>
          <p:cNvSpPr txBox="1"/>
          <p:nvPr/>
        </p:nvSpPr>
        <p:spPr>
          <a:xfrm>
            <a:off x="2218500" y="3842150"/>
            <a:ext cx="104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2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50" name="Google Shape;1150;p67"/>
          <p:cNvSpPr txBox="1"/>
          <p:nvPr/>
        </p:nvSpPr>
        <p:spPr>
          <a:xfrm>
            <a:off x="3257475" y="3842150"/>
            <a:ext cx="104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3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51" name="Google Shape;1151;p67"/>
          <p:cNvSpPr txBox="1"/>
          <p:nvPr/>
        </p:nvSpPr>
        <p:spPr>
          <a:xfrm>
            <a:off x="4300200" y="3842150"/>
            <a:ext cx="104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4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52" name="Google Shape;1152;p67"/>
          <p:cNvSpPr txBox="1"/>
          <p:nvPr/>
        </p:nvSpPr>
        <p:spPr>
          <a:xfrm>
            <a:off x="5340113" y="3842150"/>
            <a:ext cx="104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…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53" name="Google Shape;1153;p67"/>
          <p:cNvSpPr/>
          <p:nvPr/>
        </p:nvSpPr>
        <p:spPr>
          <a:xfrm>
            <a:off x="2989313" y="5721375"/>
            <a:ext cx="766200" cy="766200"/>
          </a:xfrm>
          <a:prstGeom prst="smileyFace">
            <a:avLst>
              <a:gd name="adj" fmla="val -4653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68"/>
          <p:cNvSpPr txBox="1"/>
          <p:nvPr/>
        </p:nvSpPr>
        <p:spPr>
          <a:xfrm>
            <a:off x="821900" y="2048567"/>
            <a:ext cx="14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Class Space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59" name="Google Shape;1159;p68"/>
          <p:cNvSpPr txBox="1"/>
          <p:nvPr/>
        </p:nvSpPr>
        <p:spPr>
          <a:xfrm>
            <a:off x="821900" y="2716733"/>
            <a:ext cx="221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Non-class Metaspace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0" name="Google Shape;1160;p68"/>
          <p:cNvSpPr txBox="1"/>
          <p:nvPr/>
        </p:nvSpPr>
        <p:spPr>
          <a:xfrm>
            <a:off x="827970" y="3753218"/>
            <a:ext cx="14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Class Space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1" name="Google Shape;1161;p68"/>
          <p:cNvSpPr txBox="1"/>
          <p:nvPr/>
        </p:nvSpPr>
        <p:spPr>
          <a:xfrm>
            <a:off x="827970" y="4421360"/>
            <a:ext cx="221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Non-class Metaspace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2" name="Google Shape;1162;p68"/>
          <p:cNvSpPr txBox="1">
            <a:spLocks noGrp="1"/>
          </p:cNvSpPr>
          <p:nvPr>
            <p:ph type="sldNum" idx="12"/>
          </p:nvPr>
        </p:nvSpPr>
        <p:spPr>
          <a:xfrm>
            <a:off x="-12" y="6760795"/>
            <a:ext cx="731700" cy="9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163" name="Google Shape;1163;p68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22-bit narrow Klass Pointers</a:t>
            </a:r>
            <a:endParaRPr/>
          </a:p>
        </p:txBody>
      </p:sp>
      <p:sp>
        <p:nvSpPr>
          <p:cNvPr id="1164" name="Google Shape;1164;p68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Metaspace alignment-aware</a:t>
            </a:r>
            <a:endParaRPr/>
          </a:p>
        </p:txBody>
      </p:sp>
      <p:sp>
        <p:nvSpPr>
          <p:cNvPr id="1165" name="Google Shape;1165;p68"/>
          <p:cNvSpPr/>
          <p:nvPr/>
        </p:nvSpPr>
        <p:spPr>
          <a:xfrm>
            <a:off x="2831112" y="2035174"/>
            <a:ext cx="6008700" cy="329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6" name="Google Shape;1166;p68"/>
          <p:cNvSpPr/>
          <p:nvPr/>
        </p:nvSpPr>
        <p:spPr>
          <a:xfrm>
            <a:off x="2831062" y="2711384"/>
            <a:ext cx="1308000" cy="3291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7" name="Google Shape;1167;p68"/>
          <p:cNvSpPr/>
          <p:nvPr/>
        </p:nvSpPr>
        <p:spPr>
          <a:xfrm>
            <a:off x="4265612" y="2711384"/>
            <a:ext cx="1308000" cy="3291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8" name="Google Shape;1168;p68"/>
          <p:cNvSpPr/>
          <p:nvPr/>
        </p:nvSpPr>
        <p:spPr>
          <a:xfrm>
            <a:off x="5700162" y="2711384"/>
            <a:ext cx="1308000" cy="3291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9" name="Google Shape;1169;p68"/>
          <p:cNvSpPr/>
          <p:nvPr/>
        </p:nvSpPr>
        <p:spPr>
          <a:xfrm>
            <a:off x="2836362" y="2035159"/>
            <a:ext cx="581100" cy="3291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70" name="Google Shape;1170;p68"/>
          <p:cNvSpPr/>
          <p:nvPr/>
        </p:nvSpPr>
        <p:spPr>
          <a:xfrm>
            <a:off x="3417462" y="2035174"/>
            <a:ext cx="919500" cy="3291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171" name="Google Shape;1171;p68"/>
          <p:cNvCxnSpPr/>
          <p:nvPr/>
        </p:nvCxnSpPr>
        <p:spPr>
          <a:xfrm flipH="1">
            <a:off x="3008862" y="2715177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2" name="Google Shape;1172;p68"/>
          <p:cNvCxnSpPr/>
          <p:nvPr/>
        </p:nvCxnSpPr>
        <p:spPr>
          <a:xfrm flipH="1">
            <a:off x="3161262" y="2714508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3" name="Google Shape;1173;p68"/>
          <p:cNvCxnSpPr/>
          <p:nvPr/>
        </p:nvCxnSpPr>
        <p:spPr>
          <a:xfrm flipH="1">
            <a:off x="3417462" y="2714508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68"/>
          <p:cNvCxnSpPr/>
          <p:nvPr/>
        </p:nvCxnSpPr>
        <p:spPr>
          <a:xfrm flipH="1">
            <a:off x="3550712" y="2714508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5" name="Google Shape;1175;p68"/>
          <p:cNvCxnSpPr/>
          <p:nvPr/>
        </p:nvCxnSpPr>
        <p:spPr>
          <a:xfrm flipH="1">
            <a:off x="3754187" y="2714508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6" name="Google Shape;1176;p68"/>
          <p:cNvCxnSpPr/>
          <p:nvPr/>
        </p:nvCxnSpPr>
        <p:spPr>
          <a:xfrm flipH="1">
            <a:off x="3683962" y="2711384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7" name="Google Shape;1177;p68"/>
          <p:cNvCxnSpPr/>
          <p:nvPr/>
        </p:nvCxnSpPr>
        <p:spPr>
          <a:xfrm flipH="1">
            <a:off x="3806425" y="2716739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8" name="Google Shape;1178;p68"/>
          <p:cNvCxnSpPr/>
          <p:nvPr/>
        </p:nvCxnSpPr>
        <p:spPr>
          <a:xfrm flipH="1">
            <a:off x="4009900" y="2716739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9" name="Google Shape;1179;p68"/>
          <p:cNvCxnSpPr/>
          <p:nvPr/>
        </p:nvCxnSpPr>
        <p:spPr>
          <a:xfrm flipH="1">
            <a:off x="3939675" y="2713615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68"/>
          <p:cNvCxnSpPr/>
          <p:nvPr/>
        </p:nvCxnSpPr>
        <p:spPr>
          <a:xfrm flipH="1">
            <a:off x="4328975" y="2712946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1" name="Google Shape;1181;p68"/>
          <p:cNvCxnSpPr/>
          <p:nvPr/>
        </p:nvCxnSpPr>
        <p:spPr>
          <a:xfrm flipH="1">
            <a:off x="4532450" y="2712946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2" name="Google Shape;1182;p68"/>
          <p:cNvCxnSpPr/>
          <p:nvPr/>
        </p:nvCxnSpPr>
        <p:spPr>
          <a:xfrm flipH="1">
            <a:off x="4462225" y="2709822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68"/>
          <p:cNvCxnSpPr/>
          <p:nvPr/>
        </p:nvCxnSpPr>
        <p:spPr>
          <a:xfrm flipH="1">
            <a:off x="4651562" y="2716739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68"/>
          <p:cNvCxnSpPr/>
          <p:nvPr/>
        </p:nvCxnSpPr>
        <p:spPr>
          <a:xfrm flipH="1">
            <a:off x="4855037" y="2716739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5" name="Google Shape;1185;p68"/>
          <p:cNvCxnSpPr/>
          <p:nvPr/>
        </p:nvCxnSpPr>
        <p:spPr>
          <a:xfrm flipH="1">
            <a:off x="4693750" y="2713615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68"/>
          <p:cNvCxnSpPr/>
          <p:nvPr/>
        </p:nvCxnSpPr>
        <p:spPr>
          <a:xfrm flipH="1">
            <a:off x="2836462" y="2407459"/>
            <a:ext cx="6300" cy="24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7" name="Google Shape;1187;p68"/>
          <p:cNvCxnSpPr/>
          <p:nvPr/>
        </p:nvCxnSpPr>
        <p:spPr>
          <a:xfrm>
            <a:off x="3434812" y="2412456"/>
            <a:ext cx="244500" cy="24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8" name="Google Shape;1188;p68"/>
          <p:cNvCxnSpPr/>
          <p:nvPr/>
        </p:nvCxnSpPr>
        <p:spPr>
          <a:xfrm>
            <a:off x="4336962" y="2392377"/>
            <a:ext cx="689700" cy="27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89" name="Google Shape;1189;p68"/>
          <p:cNvSpPr/>
          <p:nvPr/>
        </p:nvSpPr>
        <p:spPr>
          <a:xfrm>
            <a:off x="4336962" y="2035100"/>
            <a:ext cx="453300" cy="3291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K..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190" name="Google Shape;1190;p68"/>
          <p:cNvCxnSpPr/>
          <p:nvPr/>
        </p:nvCxnSpPr>
        <p:spPr>
          <a:xfrm flipH="1">
            <a:off x="5014575" y="2716739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68"/>
          <p:cNvCxnSpPr/>
          <p:nvPr/>
        </p:nvCxnSpPr>
        <p:spPr>
          <a:xfrm flipH="1">
            <a:off x="5151412" y="2716404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68"/>
          <p:cNvCxnSpPr/>
          <p:nvPr/>
        </p:nvCxnSpPr>
        <p:spPr>
          <a:xfrm flipH="1">
            <a:off x="5081187" y="2713280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68"/>
          <p:cNvCxnSpPr/>
          <p:nvPr/>
        </p:nvCxnSpPr>
        <p:spPr>
          <a:xfrm flipH="1">
            <a:off x="5270525" y="2720197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4" name="Google Shape;1194;p68"/>
          <p:cNvCxnSpPr/>
          <p:nvPr/>
        </p:nvCxnSpPr>
        <p:spPr>
          <a:xfrm flipH="1">
            <a:off x="5474000" y="2720197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5" name="Google Shape;1195;p68"/>
          <p:cNvCxnSpPr/>
          <p:nvPr/>
        </p:nvCxnSpPr>
        <p:spPr>
          <a:xfrm flipH="1">
            <a:off x="5312712" y="2717073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6" name="Google Shape;1196;p68"/>
          <p:cNvCxnSpPr/>
          <p:nvPr/>
        </p:nvCxnSpPr>
        <p:spPr>
          <a:xfrm flipH="1">
            <a:off x="5893225" y="2712611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7" name="Google Shape;1197;p68"/>
          <p:cNvCxnSpPr/>
          <p:nvPr/>
        </p:nvCxnSpPr>
        <p:spPr>
          <a:xfrm flipH="1">
            <a:off x="5823000" y="2709488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8" name="Google Shape;1198;p68"/>
          <p:cNvCxnSpPr/>
          <p:nvPr/>
        </p:nvCxnSpPr>
        <p:spPr>
          <a:xfrm flipH="1">
            <a:off x="6012337" y="2716404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9" name="Google Shape;1199;p68"/>
          <p:cNvCxnSpPr/>
          <p:nvPr/>
        </p:nvCxnSpPr>
        <p:spPr>
          <a:xfrm flipH="1">
            <a:off x="6215812" y="2716404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68"/>
          <p:cNvCxnSpPr/>
          <p:nvPr/>
        </p:nvCxnSpPr>
        <p:spPr>
          <a:xfrm flipH="1">
            <a:off x="6054525" y="2713280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1" name="Google Shape;1201;p68"/>
          <p:cNvCxnSpPr/>
          <p:nvPr/>
        </p:nvCxnSpPr>
        <p:spPr>
          <a:xfrm>
            <a:off x="4790262" y="2399211"/>
            <a:ext cx="1558200" cy="27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02" name="Google Shape;1202;p68"/>
          <p:cNvSpPr/>
          <p:nvPr/>
        </p:nvSpPr>
        <p:spPr>
          <a:xfrm>
            <a:off x="4791087" y="2035174"/>
            <a:ext cx="919500" cy="3291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03" name="Google Shape;1203;p68"/>
          <p:cNvSpPr/>
          <p:nvPr/>
        </p:nvSpPr>
        <p:spPr>
          <a:xfrm>
            <a:off x="7134712" y="2711213"/>
            <a:ext cx="1308000" cy="3291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04" name="Google Shape;1204;p68"/>
          <p:cNvSpPr/>
          <p:nvPr/>
        </p:nvSpPr>
        <p:spPr>
          <a:xfrm>
            <a:off x="7813212" y="2713444"/>
            <a:ext cx="629400" cy="329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205" name="Google Shape;1205;p68"/>
          <p:cNvCxnSpPr/>
          <p:nvPr/>
        </p:nvCxnSpPr>
        <p:spPr>
          <a:xfrm flipH="1">
            <a:off x="7327775" y="2712440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6" name="Google Shape;1206;p68"/>
          <p:cNvCxnSpPr/>
          <p:nvPr/>
        </p:nvCxnSpPr>
        <p:spPr>
          <a:xfrm flipH="1">
            <a:off x="7257550" y="2709317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7" name="Google Shape;1207;p68"/>
          <p:cNvCxnSpPr/>
          <p:nvPr/>
        </p:nvCxnSpPr>
        <p:spPr>
          <a:xfrm flipH="1">
            <a:off x="7446887" y="2716233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8" name="Google Shape;1208;p68"/>
          <p:cNvCxnSpPr/>
          <p:nvPr/>
        </p:nvCxnSpPr>
        <p:spPr>
          <a:xfrm flipH="1">
            <a:off x="7650362" y="2716233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9" name="Google Shape;1209;p68"/>
          <p:cNvCxnSpPr/>
          <p:nvPr/>
        </p:nvCxnSpPr>
        <p:spPr>
          <a:xfrm flipH="1">
            <a:off x="7489075" y="2713109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68"/>
          <p:cNvCxnSpPr/>
          <p:nvPr/>
        </p:nvCxnSpPr>
        <p:spPr>
          <a:xfrm flipH="1">
            <a:off x="6492887" y="2710878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68"/>
          <p:cNvCxnSpPr/>
          <p:nvPr/>
        </p:nvCxnSpPr>
        <p:spPr>
          <a:xfrm flipH="1">
            <a:off x="6867375" y="2707755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2" name="Google Shape;1212;p68"/>
          <p:cNvCxnSpPr/>
          <p:nvPr/>
        </p:nvCxnSpPr>
        <p:spPr>
          <a:xfrm flipH="1">
            <a:off x="6672275" y="2711384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3" name="Google Shape;1213;p68"/>
          <p:cNvCxnSpPr/>
          <p:nvPr/>
        </p:nvCxnSpPr>
        <p:spPr>
          <a:xfrm flipH="1">
            <a:off x="6273712" y="2721766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4" name="Google Shape;1214;p68"/>
          <p:cNvCxnSpPr/>
          <p:nvPr/>
        </p:nvCxnSpPr>
        <p:spPr>
          <a:xfrm flipH="1">
            <a:off x="6477187" y="2721766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5" name="Google Shape;1215;p68"/>
          <p:cNvCxnSpPr/>
          <p:nvPr/>
        </p:nvCxnSpPr>
        <p:spPr>
          <a:xfrm flipH="1">
            <a:off x="6315900" y="2718642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6" name="Google Shape;1216;p68"/>
          <p:cNvCxnSpPr/>
          <p:nvPr/>
        </p:nvCxnSpPr>
        <p:spPr>
          <a:xfrm>
            <a:off x="5716937" y="2402379"/>
            <a:ext cx="2093700" cy="27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7" name="Google Shape;1217;p68"/>
          <p:cNvSpPr/>
          <p:nvPr/>
        </p:nvSpPr>
        <p:spPr>
          <a:xfrm>
            <a:off x="2837662" y="3739820"/>
            <a:ext cx="6008700" cy="329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18" name="Google Shape;1218;p68"/>
          <p:cNvSpPr/>
          <p:nvPr/>
        </p:nvSpPr>
        <p:spPr>
          <a:xfrm>
            <a:off x="2837612" y="3739820"/>
            <a:ext cx="3280500" cy="3291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19" name="Google Shape;1219;p68"/>
          <p:cNvSpPr/>
          <p:nvPr/>
        </p:nvSpPr>
        <p:spPr>
          <a:xfrm>
            <a:off x="2837612" y="4416007"/>
            <a:ext cx="1308000" cy="3291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20" name="Google Shape;1220;p68"/>
          <p:cNvSpPr/>
          <p:nvPr/>
        </p:nvSpPr>
        <p:spPr>
          <a:xfrm>
            <a:off x="4272162" y="4416007"/>
            <a:ext cx="1308000" cy="3291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21" name="Google Shape;1221;p68"/>
          <p:cNvSpPr/>
          <p:nvPr/>
        </p:nvSpPr>
        <p:spPr>
          <a:xfrm>
            <a:off x="2842912" y="3739806"/>
            <a:ext cx="581100" cy="3291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22" name="Google Shape;1222;p68"/>
          <p:cNvSpPr/>
          <p:nvPr/>
        </p:nvSpPr>
        <p:spPr>
          <a:xfrm>
            <a:off x="3862512" y="3739820"/>
            <a:ext cx="936000" cy="3291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223" name="Google Shape;1223;p68"/>
          <p:cNvCxnSpPr/>
          <p:nvPr/>
        </p:nvCxnSpPr>
        <p:spPr>
          <a:xfrm flipH="1">
            <a:off x="3015412" y="4419799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4" name="Google Shape;1224;p68"/>
          <p:cNvCxnSpPr/>
          <p:nvPr/>
        </p:nvCxnSpPr>
        <p:spPr>
          <a:xfrm flipH="1">
            <a:off x="3167812" y="4419130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5" name="Google Shape;1225;p68"/>
          <p:cNvCxnSpPr/>
          <p:nvPr/>
        </p:nvCxnSpPr>
        <p:spPr>
          <a:xfrm flipH="1">
            <a:off x="3424012" y="4419130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6" name="Google Shape;1226;p68"/>
          <p:cNvCxnSpPr/>
          <p:nvPr/>
        </p:nvCxnSpPr>
        <p:spPr>
          <a:xfrm flipH="1">
            <a:off x="3557262" y="4419130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7" name="Google Shape;1227;p68"/>
          <p:cNvCxnSpPr/>
          <p:nvPr/>
        </p:nvCxnSpPr>
        <p:spPr>
          <a:xfrm flipH="1">
            <a:off x="3760737" y="4419130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68"/>
          <p:cNvCxnSpPr/>
          <p:nvPr/>
        </p:nvCxnSpPr>
        <p:spPr>
          <a:xfrm flipH="1">
            <a:off x="3690512" y="4416007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68"/>
          <p:cNvCxnSpPr/>
          <p:nvPr/>
        </p:nvCxnSpPr>
        <p:spPr>
          <a:xfrm flipH="1">
            <a:off x="3812975" y="4421361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68"/>
          <p:cNvCxnSpPr/>
          <p:nvPr/>
        </p:nvCxnSpPr>
        <p:spPr>
          <a:xfrm flipH="1">
            <a:off x="4016450" y="4421361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1" name="Google Shape;1231;p68"/>
          <p:cNvCxnSpPr/>
          <p:nvPr/>
        </p:nvCxnSpPr>
        <p:spPr>
          <a:xfrm flipH="1">
            <a:off x="3946225" y="4418238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2" name="Google Shape;1232;p68"/>
          <p:cNvCxnSpPr/>
          <p:nvPr/>
        </p:nvCxnSpPr>
        <p:spPr>
          <a:xfrm flipH="1">
            <a:off x="4335525" y="4417569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3" name="Google Shape;1233;p68"/>
          <p:cNvCxnSpPr/>
          <p:nvPr/>
        </p:nvCxnSpPr>
        <p:spPr>
          <a:xfrm flipH="1">
            <a:off x="4539000" y="4417569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4" name="Google Shape;1234;p68"/>
          <p:cNvCxnSpPr/>
          <p:nvPr/>
        </p:nvCxnSpPr>
        <p:spPr>
          <a:xfrm flipH="1">
            <a:off x="4468775" y="4414445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5" name="Google Shape;1235;p68"/>
          <p:cNvCxnSpPr/>
          <p:nvPr/>
        </p:nvCxnSpPr>
        <p:spPr>
          <a:xfrm flipH="1">
            <a:off x="4658112" y="4421361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6" name="Google Shape;1236;p68"/>
          <p:cNvCxnSpPr/>
          <p:nvPr/>
        </p:nvCxnSpPr>
        <p:spPr>
          <a:xfrm flipH="1">
            <a:off x="4861587" y="4421361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7" name="Google Shape;1237;p68"/>
          <p:cNvCxnSpPr/>
          <p:nvPr/>
        </p:nvCxnSpPr>
        <p:spPr>
          <a:xfrm flipH="1">
            <a:off x="4700300" y="4418238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8" name="Google Shape;1238;p68"/>
          <p:cNvCxnSpPr/>
          <p:nvPr/>
        </p:nvCxnSpPr>
        <p:spPr>
          <a:xfrm flipH="1">
            <a:off x="2843012" y="4112092"/>
            <a:ext cx="6300" cy="24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68"/>
          <p:cNvCxnSpPr/>
          <p:nvPr/>
        </p:nvCxnSpPr>
        <p:spPr>
          <a:xfrm>
            <a:off x="3441362" y="4117089"/>
            <a:ext cx="244500" cy="24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40" name="Google Shape;1240;p68"/>
          <p:cNvCxnSpPr/>
          <p:nvPr/>
        </p:nvCxnSpPr>
        <p:spPr>
          <a:xfrm>
            <a:off x="4813262" y="4127009"/>
            <a:ext cx="219900" cy="2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41" name="Google Shape;1241;p68"/>
          <p:cNvSpPr/>
          <p:nvPr/>
        </p:nvSpPr>
        <p:spPr>
          <a:xfrm>
            <a:off x="4887412" y="3739813"/>
            <a:ext cx="453300" cy="3291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K..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242" name="Google Shape;1242;p68"/>
          <p:cNvCxnSpPr/>
          <p:nvPr/>
        </p:nvCxnSpPr>
        <p:spPr>
          <a:xfrm flipH="1">
            <a:off x="5021125" y="4421361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68"/>
          <p:cNvCxnSpPr/>
          <p:nvPr/>
        </p:nvCxnSpPr>
        <p:spPr>
          <a:xfrm flipH="1">
            <a:off x="5157962" y="4421026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4" name="Google Shape;1244;p68"/>
          <p:cNvCxnSpPr/>
          <p:nvPr/>
        </p:nvCxnSpPr>
        <p:spPr>
          <a:xfrm flipH="1">
            <a:off x="5087737" y="4417903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5" name="Google Shape;1245;p68"/>
          <p:cNvCxnSpPr/>
          <p:nvPr/>
        </p:nvCxnSpPr>
        <p:spPr>
          <a:xfrm flipH="1">
            <a:off x="5277075" y="4424819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6" name="Google Shape;1246;p68"/>
          <p:cNvCxnSpPr/>
          <p:nvPr/>
        </p:nvCxnSpPr>
        <p:spPr>
          <a:xfrm flipH="1">
            <a:off x="5480550" y="4424819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7" name="Google Shape;1247;p68"/>
          <p:cNvCxnSpPr/>
          <p:nvPr/>
        </p:nvCxnSpPr>
        <p:spPr>
          <a:xfrm flipH="1">
            <a:off x="5319262" y="4421696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8" name="Google Shape;1248;p68"/>
          <p:cNvCxnSpPr/>
          <p:nvPr/>
        </p:nvCxnSpPr>
        <p:spPr>
          <a:xfrm>
            <a:off x="5356187" y="4110010"/>
            <a:ext cx="219000" cy="25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49" name="Google Shape;1249;p68"/>
          <p:cNvCxnSpPr/>
          <p:nvPr/>
        </p:nvCxnSpPr>
        <p:spPr>
          <a:xfrm>
            <a:off x="2837612" y="3578344"/>
            <a:ext cx="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50" name="Google Shape;1250;p68"/>
          <p:cNvCxnSpPr/>
          <p:nvPr/>
        </p:nvCxnSpPr>
        <p:spPr>
          <a:xfrm>
            <a:off x="3862521" y="3578344"/>
            <a:ext cx="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51" name="Google Shape;1251;p68"/>
          <p:cNvCxnSpPr/>
          <p:nvPr/>
        </p:nvCxnSpPr>
        <p:spPr>
          <a:xfrm>
            <a:off x="4887429" y="3578344"/>
            <a:ext cx="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52" name="Google Shape;1252;p68"/>
          <p:cNvCxnSpPr/>
          <p:nvPr/>
        </p:nvCxnSpPr>
        <p:spPr>
          <a:xfrm>
            <a:off x="5912337" y="3578344"/>
            <a:ext cx="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53" name="Google Shape;1253;p68"/>
          <p:cNvCxnSpPr/>
          <p:nvPr/>
        </p:nvCxnSpPr>
        <p:spPr>
          <a:xfrm>
            <a:off x="6937246" y="3578344"/>
            <a:ext cx="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54" name="Google Shape;1254;p68"/>
          <p:cNvCxnSpPr/>
          <p:nvPr/>
        </p:nvCxnSpPr>
        <p:spPr>
          <a:xfrm>
            <a:off x="7962154" y="3578344"/>
            <a:ext cx="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55" name="Google Shape;1255;p68"/>
          <p:cNvCxnSpPr/>
          <p:nvPr/>
        </p:nvCxnSpPr>
        <p:spPr>
          <a:xfrm flipH="1">
            <a:off x="3506862" y="3741070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6" name="Google Shape;1256;p68"/>
          <p:cNvCxnSpPr/>
          <p:nvPr/>
        </p:nvCxnSpPr>
        <p:spPr>
          <a:xfrm flipH="1">
            <a:off x="3640112" y="3741070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7" name="Google Shape;1257;p68"/>
          <p:cNvCxnSpPr/>
          <p:nvPr/>
        </p:nvCxnSpPr>
        <p:spPr>
          <a:xfrm flipH="1">
            <a:off x="3773362" y="3737946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8" name="Google Shape;1258;p68"/>
          <p:cNvSpPr/>
          <p:nvPr/>
        </p:nvSpPr>
        <p:spPr>
          <a:xfrm>
            <a:off x="5920587" y="3739820"/>
            <a:ext cx="919500" cy="3291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59" name="Google Shape;1259;p68"/>
          <p:cNvSpPr/>
          <p:nvPr/>
        </p:nvSpPr>
        <p:spPr>
          <a:xfrm>
            <a:off x="5706712" y="4415836"/>
            <a:ext cx="1308000" cy="3291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60" name="Google Shape;1260;p68"/>
          <p:cNvSpPr/>
          <p:nvPr/>
        </p:nvSpPr>
        <p:spPr>
          <a:xfrm>
            <a:off x="6385212" y="4418067"/>
            <a:ext cx="629400" cy="329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261" name="Google Shape;1261;p68"/>
          <p:cNvCxnSpPr/>
          <p:nvPr/>
        </p:nvCxnSpPr>
        <p:spPr>
          <a:xfrm flipH="1">
            <a:off x="5899775" y="4417063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68"/>
          <p:cNvCxnSpPr/>
          <p:nvPr/>
        </p:nvCxnSpPr>
        <p:spPr>
          <a:xfrm flipH="1">
            <a:off x="5829550" y="4413939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3" name="Google Shape;1263;p68"/>
          <p:cNvCxnSpPr/>
          <p:nvPr/>
        </p:nvCxnSpPr>
        <p:spPr>
          <a:xfrm flipH="1">
            <a:off x="6018887" y="4420855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4" name="Google Shape;1264;p68"/>
          <p:cNvCxnSpPr/>
          <p:nvPr/>
        </p:nvCxnSpPr>
        <p:spPr>
          <a:xfrm flipH="1">
            <a:off x="6222362" y="4420855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68"/>
          <p:cNvCxnSpPr/>
          <p:nvPr/>
        </p:nvCxnSpPr>
        <p:spPr>
          <a:xfrm flipH="1">
            <a:off x="6061075" y="4417732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6" name="Google Shape;1266;p68"/>
          <p:cNvCxnSpPr/>
          <p:nvPr/>
        </p:nvCxnSpPr>
        <p:spPr>
          <a:xfrm flipH="1">
            <a:off x="5581962" y="3744163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7" name="Google Shape;1267;p68"/>
          <p:cNvCxnSpPr/>
          <p:nvPr/>
        </p:nvCxnSpPr>
        <p:spPr>
          <a:xfrm flipH="1">
            <a:off x="5511737" y="3741040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8" name="Google Shape;1268;p68"/>
          <p:cNvCxnSpPr/>
          <p:nvPr/>
        </p:nvCxnSpPr>
        <p:spPr>
          <a:xfrm flipH="1">
            <a:off x="5743262" y="3744833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9" name="Google Shape;1269;p68"/>
          <p:cNvCxnSpPr/>
          <p:nvPr/>
        </p:nvCxnSpPr>
        <p:spPr>
          <a:xfrm flipH="1">
            <a:off x="5423062" y="3736006"/>
            <a:ext cx="63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0" name="Google Shape;1270;p68"/>
          <p:cNvCxnSpPr/>
          <p:nvPr/>
        </p:nvCxnSpPr>
        <p:spPr>
          <a:xfrm flipH="1">
            <a:off x="6432387" y="4116070"/>
            <a:ext cx="407700" cy="25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71" name="Google Shape;1271;p68"/>
          <p:cNvSpPr txBox="1"/>
          <p:nvPr/>
        </p:nvSpPr>
        <p:spPr>
          <a:xfrm>
            <a:off x="9305925" y="2327719"/>
            <a:ext cx="236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Before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72" name="Google Shape;1272;p68"/>
          <p:cNvSpPr txBox="1"/>
          <p:nvPr/>
        </p:nvSpPr>
        <p:spPr>
          <a:xfrm>
            <a:off x="9297425" y="4047390"/>
            <a:ext cx="236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Now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73" name="Google Shape;1273;p68"/>
          <p:cNvSpPr/>
          <p:nvPr/>
        </p:nvSpPr>
        <p:spPr>
          <a:xfrm>
            <a:off x="7834975" y="4290542"/>
            <a:ext cx="165900" cy="1404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74" name="Google Shape;1274;p68"/>
          <p:cNvSpPr/>
          <p:nvPr/>
        </p:nvSpPr>
        <p:spPr>
          <a:xfrm>
            <a:off x="7987375" y="4424683"/>
            <a:ext cx="165900" cy="1404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75" name="Google Shape;1275;p68"/>
          <p:cNvSpPr/>
          <p:nvPr/>
        </p:nvSpPr>
        <p:spPr>
          <a:xfrm>
            <a:off x="8139775" y="4558824"/>
            <a:ext cx="165900" cy="1404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76" name="Google Shape;1276;p68"/>
          <p:cNvSpPr/>
          <p:nvPr/>
        </p:nvSpPr>
        <p:spPr>
          <a:xfrm>
            <a:off x="7694025" y="4424683"/>
            <a:ext cx="165900" cy="1404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77" name="Google Shape;1277;p68"/>
          <p:cNvSpPr/>
          <p:nvPr/>
        </p:nvSpPr>
        <p:spPr>
          <a:xfrm>
            <a:off x="8292175" y="4692965"/>
            <a:ext cx="165900" cy="1404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78" name="Google Shape;1278;p68"/>
          <p:cNvSpPr/>
          <p:nvPr/>
        </p:nvSpPr>
        <p:spPr>
          <a:xfrm>
            <a:off x="8099775" y="4810250"/>
            <a:ext cx="165900" cy="1404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79" name="Google Shape;1279;p68"/>
          <p:cNvSpPr/>
          <p:nvPr/>
        </p:nvSpPr>
        <p:spPr>
          <a:xfrm>
            <a:off x="7975975" y="4692965"/>
            <a:ext cx="165900" cy="1404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80" name="Google Shape;1280;p68"/>
          <p:cNvSpPr/>
          <p:nvPr/>
        </p:nvSpPr>
        <p:spPr>
          <a:xfrm>
            <a:off x="7834975" y="4810250"/>
            <a:ext cx="165900" cy="1404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81" name="Google Shape;1281;p68"/>
          <p:cNvSpPr txBox="1"/>
          <p:nvPr/>
        </p:nvSpPr>
        <p:spPr>
          <a:xfrm>
            <a:off x="8484575" y="4692965"/>
            <a:ext cx="1641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latin typeface="Red Hat Display"/>
                <a:ea typeface="Red Hat Display"/>
                <a:cs typeface="Red Hat Display"/>
                <a:sym typeface="Red Hat Display"/>
              </a:rPr>
              <a:t>FreeBlockTree</a:t>
            </a:r>
            <a:endParaRPr sz="1300" i="1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82" name="Google Shape;1282;p68"/>
          <p:cNvSpPr txBox="1"/>
          <p:nvPr/>
        </p:nvSpPr>
        <p:spPr>
          <a:xfrm>
            <a:off x="2139125" y="5165850"/>
            <a:ext cx="62769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Red Hat Display"/>
                <a:ea typeface="Red Hat Display"/>
                <a:cs typeface="Red Hat Display"/>
                <a:sym typeface="Red Hat Display"/>
              </a:rPr>
              <a:t>It works beautifully: (almost) zero footprint degradation.</a:t>
            </a:r>
            <a:endParaRPr sz="1800" i="1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283" name="Google Shape;1283;p68"/>
          <p:cNvCxnSpPr/>
          <p:nvPr/>
        </p:nvCxnSpPr>
        <p:spPr>
          <a:xfrm rot="10800000" flipH="1">
            <a:off x="7234538" y="4617075"/>
            <a:ext cx="3717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4" name="Google Shape;1284;p68"/>
          <p:cNvCxnSpPr/>
          <p:nvPr/>
        </p:nvCxnSpPr>
        <p:spPr>
          <a:xfrm rot="10800000">
            <a:off x="7234538" y="4763175"/>
            <a:ext cx="35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69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290" name="Google Shape;1290;p69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22-bit narrow Klass Pointers</a:t>
            </a:r>
            <a:endParaRPr/>
          </a:p>
        </p:txBody>
      </p:sp>
      <p:sp>
        <p:nvSpPr>
          <p:cNvPr id="1291" name="Google Shape;1291;p69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69"/>
          <p:cNvSpPr txBox="1">
            <a:spLocks noGrp="1"/>
          </p:cNvSpPr>
          <p:nvPr>
            <p:ph type="body" idx="3"/>
          </p:nvPr>
        </p:nvSpPr>
        <p:spPr>
          <a:xfrm>
            <a:off x="3867050" y="5459575"/>
            <a:ext cx="4458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Klass: </a:t>
            </a:r>
            <a:r>
              <a:rPr lang="en" b="1"/>
              <a:t>Few (relatively), coarse-grained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Non-Klass: </a:t>
            </a:r>
            <a:r>
              <a:rPr lang="en" b="1"/>
              <a:t>Numerous, fine-grained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1293" name="Google Shape;129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600" y="1792750"/>
            <a:ext cx="7663825" cy="36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70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299" name="Google Shape;1299;p70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22-bit narrow Klass Pointers</a:t>
            </a:r>
            <a:endParaRPr/>
          </a:p>
        </p:txBody>
      </p:sp>
      <p:sp>
        <p:nvSpPr>
          <p:cNvPr id="1300" name="Google Shape;1300;p70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Markword Layout (for now…)</a:t>
            </a:r>
            <a:endParaRPr/>
          </a:p>
        </p:txBody>
      </p:sp>
      <p:sp>
        <p:nvSpPr>
          <p:cNvPr id="1301" name="Google Shape;1301;p70"/>
          <p:cNvSpPr/>
          <p:nvPr/>
        </p:nvSpPr>
        <p:spPr>
          <a:xfrm>
            <a:off x="3011263" y="2722525"/>
            <a:ext cx="3171600" cy="772800"/>
          </a:xfrm>
          <a:prstGeom prst="rect">
            <a:avLst/>
          </a:prstGeom>
          <a:solidFill>
            <a:srgbClr val="FCCB8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32-bit Class Pointer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02" name="Google Shape;1302;p70"/>
          <p:cNvSpPr/>
          <p:nvPr/>
        </p:nvSpPr>
        <p:spPr>
          <a:xfrm>
            <a:off x="6182876" y="2722525"/>
            <a:ext cx="2131800" cy="7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25-bit Hash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03" name="Google Shape;1303;p70"/>
          <p:cNvSpPr/>
          <p:nvPr/>
        </p:nvSpPr>
        <p:spPr>
          <a:xfrm>
            <a:off x="8314588" y="2722525"/>
            <a:ext cx="564900" cy="7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Age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04" name="Google Shape;1304;p70"/>
          <p:cNvSpPr/>
          <p:nvPr/>
        </p:nvSpPr>
        <p:spPr>
          <a:xfrm>
            <a:off x="9071788" y="2722525"/>
            <a:ext cx="282600" cy="7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Lck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05" name="Google Shape;1305;p70"/>
          <p:cNvSpPr/>
          <p:nvPr/>
        </p:nvSpPr>
        <p:spPr>
          <a:xfrm>
            <a:off x="8879488" y="2722525"/>
            <a:ext cx="192300" cy="7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ed Hat Display"/>
                <a:ea typeface="Red Hat Display"/>
                <a:cs typeface="Red Hat Display"/>
                <a:sym typeface="Red Hat Display"/>
              </a:rPr>
              <a:t>Fwd</a:t>
            </a:r>
            <a:endParaRPr sz="11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06" name="Google Shape;1306;p70"/>
          <p:cNvSpPr txBox="1"/>
          <p:nvPr/>
        </p:nvSpPr>
        <p:spPr>
          <a:xfrm>
            <a:off x="3011275" y="2231300"/>
            <a:ext cx="5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63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07" name="Google Shape;1307;p70"/>
          <p:cNvSpPr txBox="1"/>
          <p:nvPr/>
        </p:nvSpPr>
        <p:spPr>
          <a:xfrm>
            <a:off x="8956000" y="2231300"/>
            <a:ext cx="5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0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08" name="Google Shape;1308;p70"/>
          <p:cNvSpPr txBox="1"/>
          <p:nvPr/>
        </p:nvSpPr>
        <p:spPr>
          <a:xfrm>
            <a:off x="5660138" y="2231300"/>
            <a:ext cx="104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32 31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09" name="Google Shape;1309;p70"/>
          <p:cNvSpPr/>
          <p:nvPr/>
        </p:nvSpPr>
        <p:spPr>
          <a:xfrm>
            <a:off x="3011271" y="4835275"/>
            <a:ext cx="2167200" cy="772800"/>
          </a:xfrm>
          <a:prstGeom prst="rect">
            <a:avLst/>
          </a:prstGeom>
          <a:solidFill>
            <a:srgbClr val="FCCB8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22-bit Class Pointer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10" name="Google Shape;1310;p70"/>
          <p:cNvSpPr/>
          <p:nvPr/>
        </p:nvSpPr>
        <p:spPr>
          <a:xfrm>
            <a:off x="5178475" y="4835275"/>
            <a:ext cx="2688300" cy="7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31-bit Hash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11" name="Google Shape;1311;p70"/>
          <p:cNvSpPr/>
          <p:nvPr/>
        </p:nvSpPr>
        <p:spPr>
          <a:xfrm>
            <a:off x="8314588" y="4835275"/>
            <a:ext cx="564900" cy="7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Age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12" name="Google Shape;1312;p70"/>
          <p:cNvSpPr/>
          <p:nvPr/>
        </p:nvSpPr>
        <p:spPr>
          <a:xfrm>
            <a:off x="9071788" y="4835275"/>
            <a:ext cx="282600" cy="7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Lck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13" name="Google Shape;1313;p70"/>
          <p:cNvSpPr/>
          <p:nvPr/>
        </p:nvSpPr>
        <p:spPr>
          <a:xfrm>
            <a:off x="8879488" y="4835275"/>
            <a:ext cx="192300" cy="7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ed Hat Display"/>
                <a:ea typeface="Red Hat Display"/>
                <a:cs typeface="Red Hat Display"/>
                <a:sym typeface="Red Hat Display"/>
              </a:rPr>
              <a:t>Fwd</a:t>
            </a:r>
            <a:endParaRPr sz="11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14" name="Google Shape;1314;p70"/>
          <p:cNvSpPr txBox="1"/>
          <p:nvPr/>
        </p:nvSpPr>
        <p:spPr>
          <a:xfrm>
            <a:off x="3011275" y="4344050"/>
            <a:ext cx="5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63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15" name="Google Shape;1315;p70"/>
          <p:cNvSpPr txBox="1"/>
          <p:nvPr/>
        </p:nvSpPr>
        <p:spPr>
          <a:xfrm>
            <a:off x="8956000" y="4344050"/>
            <a:ext cx="5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0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16" name="Google Shape;1316;p70"/>
          <p:cNvSpPr txBox="1"/>
          <p:nvPr/>
        </p:nvSpPr>
        <p:spPr>
          <a:xfrm>
            <a:off x="5660138" y="4344050"/>
            <a:ext cx="104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32 31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17" name="Google Shape;1317;p70"/>
          <p:cNvSpPr/>
          <p:nvPr/>
        </p:nvSpPr>
        <p:spPr>
          <a:xfrm>
            <a:off x="7866773" y="4835275"/>
            <a:ext cx="447900" cy="7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ed Hat Display"/>
                <a:ea typeface="Red Hat Display"/>
                <a:cs typeface="Red Hat Display"/>
                <a:sym typeface="Red Hat Display"/>
              </a:rPr>
              <a:t>free</a:t>
            </a:r>
            <a:endParaRPr sz="13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18" name="Google Shape;1318;p70"/>
          <p:cNvSpPr txBox="1"/>
          <p:nvPr/>
        </p:nvSpPr>
        <p:spPr>
          <a:xfrm>
            <a:off x="4614638" y="4344050"/>
            <a:ext cx="104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42 41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19" name="Google Shape;1319;p70"/>
          <p:cNvSpPr txBox="1"/>
          <p:nvPr/>
        </p:nvSpPr>
        <p:spPr>
          <a:xfrm>
            <a:off x="885050" y="2878075"/>
            <a:ext cx="152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Before: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20" name="Google Shape;1320;p70"/>
          <p:cNvSpPr txBox="1"/>
          <p:nvPr/>
        </p:nvSpPr>
        <p:spPr>
          <a:xfrm>
            <a:off x="885050" y="4990825"/>
            <a:ext cx="1713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Now (for now):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71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326" name="Google Shape;1326;p71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22-bit narrow Klass Pointers</a:t>
            </a:r>
            <a:endParaRPr/>
          </a:p>
        </p:txBody>
      </p:sp>
      <p:sp>
        <p:nvSpPr>
          <p:cNvPr id="1327" name="Google Shape;1327;p71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Next</a:t>
            </a:r>
            <a:endParaRPr/>
          </a:p>
        </p:txBody>
      </p:sp>
      <p:sp>
        <p:nvSpPr>
          <p:cNvPr id="1328" name="Google Shape;1328;p71"/>
          <p:cNvSpPr txBox="1">
            <a:spLocks noGrp="1"/>
          </p:cNvSpPr>
          <p:nvPr>
            <p:ph type="body" idx="3"/>
          </p:nvPr>
        </p:nvSpPr>
        <p:spPr>
          <a:xfrm>
            <a:off x="2438400" y="2286000"/>
            <a:ext cx="7315200" cy="349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Analyze cache effects of hyper-aligning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Split up Klass?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Vary cadence by cache line size?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32-bit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Not technically difficult, just messy and onerous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72"/>
          <p:cNvSpPr txBox="1">
            <a:spLocks noGrp="1"/>
          </p:cNvSpPr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Lilliput: 16-bit ?</a:t>
            </a:r>
            <a:endParaRPr/>
          </a:p>
        </p:txBody>
      </p:sp>
      <p:sp>
        <p:nvSpPr>
          <p:cNvPr id="1334" name="Google Shape;1334;p72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73"/>
          <p:cNvSpPr txBox="1"/>
          <p:nvPr/>
        </p:nvSpPr>
        <p:spPr>
          <a:xfrm>
            <a:off x="1533525" y="4067175"/>
            <a:ext cx="54672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Markword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40" name="Google Shape;1340;p73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341" name="Google Shape;1341;p73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16-bit narrow Klass Pointers</a:t>
            </a:r>
            <a:endParaRPr/>
          </a:p>
        </p:txBody>
      </p:sp>
      <p:sp>
        <p:nvSpPr>
          <p:cNvPr id="1342" name="Google Shape;1342;p73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16-bit Classpointers are possible</a:t>
            </a:r>
            <a:endParaRPr/>
          </a:p>
        </p:txBody>
      </p:sp>
      <p:sp>
        <p:nvSpPr>
          <p:cNvPr id="1343" name="Google Shape;1343;p73"/>
          <p:cNvSpPr txBox="1">
            <a:spLocks noGrp="1"/>
          </p:cNvSpPr>
          <p:nvPr>
            <p:ph type="body" idx="3"/>
          </p:nvPr>
        </p:nvSpPr>
        <p:spPr>
          <a:xfrm>
            <a:off x="2438400" y="2006000"/>
            <a:ext cx="7315200" cy="12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65k classes: objects use 16-bit nKlass in mark word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Later-class-objects: append nKlass (or, Klass*) to mark word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⇒ Variable-sized header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344" name="Google Shape;1344;p73"/>
          <p:cNvSpPr/>
          <p:nvPr/>
        </p:nvSpPr>
        <p:spPr>
          <a:xfrm>
            <a:off x="1533513" y="4053804"/>
            <a:ext cx="1256700" cy="603900"/>
          </a:xfrm>
          <a:prstGeom prst="rect">
            <a:avLst/>
          </a:prstGeom>
          <a:solidFill>
            <a:srgbClr val="FCCB8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0x1 .. 0xFFFE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45" name="Google Shape;1345;p73"/>
          <p:cNvSpPr/>
          <p:nvPr/>
        </p:nvSpPr>
        <p:spPr>
          <a:xfrm>
            <a:off x="2790140" y="4053804"/>
            <a:ext cx="4210500" cy="603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46" name="Google Shape;1346;p73"/>
          <p:cNvSpPr txBox="1"/>
          <p:nvPr/>
        </p:nvSpPr>
        <p:spPr>
          <a:xfrm>
            <a:off x="1533514" y="3669925"/>
            <a:ext cx="4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63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47" name="Google Shape;1347;p73"/>
          <p:cNvSpPr txBox="1"/>
          <p:nvPr/>
        </p:nvSpPr>
        <p:spPr>
          <a:xfrm>
            <a:off x="6657153" y="3669925"/>
            <a:ext cx="4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0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48" name="Google Shape;1348;p73"/>
          <p:cNvSpPr txBox="1"/>
          <p:nvPr/>
        </p:nvSpPr>
        <p:spPr>
          <a:xfrm>
            <a:off x="2380390" y="3669925"/>
            <a:ext cx="85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48 47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349" name="Google Shape;1349;p73"/>
          <p:cNvCxnSpPr/>
          <p:nvPr/>
        </p:nvCxnSpPr>
        <p:spPr>
          <a:xfrm rot="10800000" flipH="1">
            <a:off x="7000591" y="4656725"/>
            <a:ext cx="17484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73"/>
          <p:cNvCxnSpPr/>
          <p:nvPr/>
        </p:nvCxnSpPr>
        <p:spPr>
          <a:xfrm rot="10800000" flipH="1">
            <a:off x="7000591" y="4050963"/>
            <a:ext cx="17484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1" name="Google Shape;1351;p73"/>
          <p:cNvSpPr txBox="1"/>
          <p:nvPr/>
        </p:nvSpPr>
        <p:spPr>
          <a:xfrm>
            <a:off x="7100332" y="4124500"/>
            <a:ext cx="174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Object fields…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52" name="Google Shape;1352;p73"/>
          <p:cNvSpPr txBox="1"/>
          <p:nvPr/>
        </p:nvSpPr>
        <p:spPr>
          <a:xfrm>
            <a:off x="1533525" y="5257800"/>
            <a:ext cx="54672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Markword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53" name="Google Shape;1353;p73"/>
          <p:cNvSpPr/>
          <p:nvPr/>
        </p:nvSpPr>
        <p:spPr>
          <a:xfrm>
            <a:off x="1533513" y="5244429"/>
            <a:ext cx="1256700" cy="603900"/>
          </a:xfrm>
          <a:prstGeom prst="rect">
            <a:avLst/>
          </a:prstGeom>
          <a:solidFill>
            <a:srgbClr val="FCCB8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0xFFFF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54" name="Google Shape;1354;p73"/>
          <p:cNvSpPr/>
          <p:nvPr/>
        </p:nvSpPr>
        <p:spPr>
          <a:xfrm>
            <a:off x="2790140" y="5244429"/>
            <a:ext cx="4210500" cy="603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55" name="Google Shape;1355;p73"/>
          <p:cNvSpPr txBox="1"/>
          <p:nvPr/>
        </p:nvSpPr>
        <p:spPr>
          <a:xfrm>
            <a:off x="1533514" y="4860550"/>
            <a:ext cx="4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63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56" name="Google Shape;1356;p73"/>
          <p:cNvSpPr txBox="1"/>
          <p:nvPr/>
        </p:nvSpPr>
        <p:spPr>
          <a:xfrm>
            <a:off x="6657153" y="4860550"/>
            <a:ext cx="4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0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57" name="Google Shape;1357;p73"/>
          <p:cNvSpPr txBox="1"/>
          <p:nvPr/>
        </p:nvSpPr>
        <p:spPr>
          <a:xfrm>
            <a:off x="2380390" y="4860550"/>
            <a:ext cx="85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48 47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358" name="Google Shape;1358;p73"/>
          <p:cNvCxnSpPr/>
          <p:nvPr/>
        </p:nvCxnSpPr>
        <p:spPr>
          <a:xfrm rot="10800000" flipH="1">
            <a:off x="9029416" y="5847350"/>
            <a:ext cx="17484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73"/>
          <p:cNvCxnSpPr/>
          <p:nvPr/>
        </p:nvCxnSpPr>
        <p:spPr>
          <a:xfrm rot="10800000" flipH="1">
            <a:off x="9029416" y="5241588"/>
            <a:ext cx="17484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0" name="Google Shape;1360;p73"/>
          <p:cNvSpPr txBox="1"/>
          <p:nvPr/>
        </p:nvSpPr>
        <p:spPr>
          <a:xfrm>
            <a:off x="9129157" y="5315125"/>
            <a:ext cx="174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Object fields…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61" name="Google Shape;1361;p73"/>
          <p:cNvSpPr/>
          <p:nvPr/>
        </p:nvSpPr>
        <p:spPr>
          <a:xfrm>
            <a:off x="7000732" y="5246325"/>
            <a:ext cx="2028600" cy="603900"/>
          </a:xfrm>
          <a:prstGeom prst="rect">
            <a:avLst/>
          </a:prstGeom>
          <a:solidFill>
            <a:srgbClr val="FCCB8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0x10000 .. x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74"/>
          <p:cNvSpPr txBox="1">
            <a:spLocks noGrp="1"/>
          </p:cNvSpPr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67" name="Google Shape;1367;p74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75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373" name="Google Shape;1373;p75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22-bit narrow Klass Pointers</a:t>
            </a:r>
            <a:endParaRPr/>
          </a:p>
        </p:txBody>
      </p:sp>
      <p:sp>
        <p:nvSpPr>
          <p:cNvPr id="1374" name="Google Shape;1374;p75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375" name="Google Shape;1375;p75"/>
          <p:cNvSpPr txBox="1">
            <a:spLocks noGrp="1"/>
          </p:cNvSpPr>
          <p:nvPr>
            <p:ph type="body" idx="3"/>
          </p:nvPr>
        </p:nvSpPr>
        <p:spPr>
          <a:xfrm>
            <a:off x="2438400" y="2286000"/>
            <a:ext cx="7877100" cy="295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10 bits free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Restored ihash to 31-bit, 4 spare bits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nKlass Pointer ⇒ nKlass ID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Costs: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Addressable classes ~5 → ~3 mio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Slightly more complex decoding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76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381" name="Google Shape;1381;p76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22-bit narrow Klass Pointers</a:t>
            </a:r>
            <a:endParaRPr/>
          </a:p>
        </p:txBody>
      </p:sp>
      <p:sp>
        <p:nvSpPr>
          <p:cNvPr id="1382" name="Google Shape;1382;p76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(2)</a:t>
            </a:r>
            <a:endParaRPr/>
          </a:p>
        </p:txBody>
      </p:sp>
      <p:sp>
        <p:nvSpPr>
          <p:cNvPr id="1383" name="Google Shape;1383;p76"/>
          <p:cNvSpPr txBox="1">
            <a:spLocks noGrp="1"/>
          </p:cNvSpPr>
          <p:nvPr>
            <p:ph type="body" idx="3"/>
          </p:nvPr>
        </p:nvSpPr>
        <p:spPr>
          <a:xfrm>
            <a:off x="2438400" y="2286000"/>
            <a:ext cx="7877100" cy="295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/>
              <a:t>Side benefits for Stock JVM (JDK 22+)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Improved class space setup, e.g. much higher chance for unscaled or zero-based encoding, with ASLR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Optimized klass decoding for RiscV and (to a lesser extent) Arm64 and X64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0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83" name="Google Shape;783;p50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Preface</a:t>
            </a:r>
            <a:endParaRPr/>
          </a:p>
        </p:txBody>
      </p:sp>
      <p:sp>
        <p:nvSpPr>
          <p:cNvPr id="784" name="Google Shape;784;p50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85" name="Google Shape;785;p50"/>
          <p:cNvSpPr/>
          <p:nvPr/>
        </p:nvSpPr>
        <p:spPr>
          <a:xfrm>
            <a:off x="2924445" y="3101075"/>
            <a:ext cx="1885800" cy="772800"/>
          </a:xfrm>
          <a:prstGeom prst="rect">
            <a:avLst/>
          </a:prstGeom>
          <a:solidFill>
            <a:srgbClr val="FCCB8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Class Pointer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86" name="Google Shape;786;p50"/>
          <p:cNvSpPr/>
          <p:nvPr/>
        </p:nvSpPr>
        <p:spPr>
          <a:xfrm>
            <a:off x="6095888" y="3101075"/>
            <a:ext cx="3171600" cy="7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87" name="Google Shape;787;p50"/>
          <p:cNvSpPr/>
          <p:nvPr/>
        </p:nvSpPr>
        <p:spPr>
          <a:xfrm>
            <a:off x="6095900" y="3101075"/>
            <a:ext cx="2131800" cy="7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Hash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88" name="Google Shape;788;p50"/>
          <p:cNvSpPr/>
          <p:nvPr/>
        </p:nvSpPr>
        <p:spPr>
          <a:xfrm>
            <a:off x="8227763" y="3101075"/>
            <a:ext cx="564900" cy="7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Age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89" name="Google Shape;789;p50"/>
          <p:cNvSpPr/>
          <p:nvPr/>
        </p:nvSpPr>
        <p:spPr>
          <a:xfrm>
            <a:off x="8984963" y="3101075"/>
            <a:ext cx="282600" cy="7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Lck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0" name="Google Shape;790;p50"/>
          <p:cNvSpPr/>
          <p:nvPr/>
        </p:nvSpPr>
        <p:spPr>
          <a:xfrm>
            <a:off x="8792663" y="3101075"/>
            <a:ext cx="192300" cy="7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ed Hat Display"/>
                <a:ea typeface="Red Hat Display"/>
                <a:cs typeface="Red Hat Display"/>
                <a:sym typeface="Red Hat Display"/>
              </a:rPr>
              <a:t>Fwd</a:t>
            </a:r>
            <a:endParaRPr sz="11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1" name="Google Shape;791;p50"/>
          <p:cNvSpPr txBox="1"/>
          <p:nvPr/>
        </p:nvSpPr>
        <p:spPr>
          <a:xfrm>
            <a:off x="4257000" y="4105275"/>
            <a:ext cx="367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…we need to make them smaller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2" name="Google Shape;792;p50"/>
          <p:cNvSpPr txBox="1"/>
          <p:nvPr/>
        </p:nvSpPr>
        <p:spPr>
          <a:xfrm>
            <a:off x="2924450" y="2609850"/>
            <a:ext cx="5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63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3" name="Google Shape;793;p50"/>
          <p:cNvSpPr txBox="1"/>
          <p:nvPr/>
        </p:nvSpPr>
        <p:spPr>
          <a:xfrm>
            <a:off x="8869175" y="2609850"/>
            <a:ext cx="5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0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4" name="Google Shape;794;p50"/>
          <p:cNvSpPr txBox="1"/>
          <p:nvPr/>
        </p:nvSpPr>
        <p:spPr>
          <a:xfrm>
            <a:off x="6096050" y="2609850"/>
            <a:ext cx="5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31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5" name="Google Shape;795;p50"/>
          <p:cNvSpPr txBox="1"/>
          <p:nvPr/>
        </p:nvSpPr>
        <p:spPr>
          <a:xfrm>
            <a:off x="5596675" y="2609850"/>
            <a:ext cx="5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32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pSp>
        <p:nvGrpSpPr>
          <p:cNvPr id="796" name="Google Shape;796;p50"/>
          <p:cNvGrpSpPr/>
          <p:nvPr/>
        </p:nvGrpSpPr>
        <p:grpSpPr>
          <a:xfrm>
            <a:off x="4810254" y="3141450"/>
            <a:ext cx="861899" cy="692050"/>
            <a:chOff x="2510604" y="4862425"/>
            <a:chExt cx="861899" cy="692050"/>
          </a:xfrm>
        </p:grpSpPr>
        <p:sp>
          <p:nvSpPr>
            <p:cNvPr id="797" name="Google Shape;797;p50"/>
            <p:cNvSpPr/>
            <p:nvPr/>
          </p:nvSpPr>
          <p:spPr>
            <a:xfrm>
              <a:off x="2653373" y="4862425"/>
              <a:ext cx="227100" cy="1989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cxnSp>
          <p:nvCxnSpPr>
            <p:cNvPr id="798" name="Google Shape;798;p50"/>
            <p:cNvCxnSpPr>
              <a:stCxn id="797" idx="5"/>
            </p:cNvCxnSpPr>
            <p:nvPr/>
          </p:nvCxnSpPr>
          <p:spPr>
            <a:xfrm>
              <a:off x="2847215" y="5032197"/>
              <a:ext cx="207300" cy="231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50"/>
            <p:cNvCxnSpPr/>
            <p:nvPr/>
          </p:nvCxnSpPr>
          <p:spPr>
            <a:xfrm flipH="1">
              <a:off x="2926592" y="5262593"/>
              <a:ext cx="126600" cy="181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50"/>
            <p:cNvCxnSpPr/>
            <p:nvPr/>
          </p:nvCxnSpPr>
          <p:spPr>
            <a:xfrm>
              <a:off x="2930631" y="5443758"/>
              <a:ext cx="124500" cy="104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50"/>
            <p:cNvCxnSpPr/>
            <p:nvPr/>
          </p:nvCxnSpPr>
          <p:spPr>
            <a:xfrm rot="10800000">
              <a:off x="2926773" y="5554475"/>
              <a:ext cx="122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2" name="Google Shape;802;p50"/>
            <p:cNvCxnSpPr/>
            <p:nvPr/>
          </p:nvCxnSpPr>
          <p:spPr>
            <a:xfrm>
              <a:off x="3057210" y="5266619"/>
              <a:ext cx="152700" cy="175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50"/>
            <p:cNvCxnSpPr/>
            <p:nvPr/>
          </p:nvCxnSpPr>
          <p:spPr>
            <a:xfrm>
              <a:off x="3209902" y="5437724"/>
              <a:ext cx="162600" cy="1026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50"/>
            <p:cNvCxnSpPr/>
            <p:nvPr/>
          </p:nvCxnSpPr>
          <p:spPr>
            <a:xfrm flipH="1">
              <a:off x="3272231" y="5542397"/>
              <a:ext cx="98400" cy="3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50"/>
            <p:cNvCxnSpPr/>
            <p:nvPr/>
          </p:nvCxnSpPr>
          <p:spPr>
            <a:xfrm flipH="1">
              <a:off x="2689544" y="5085455"/>
              <a:ext cx="198900" cy="44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50"/>
            <p:cNvCxnSpPr/>
            <p:nvPr/>
          </p:nvCxnSpPr>
          <p:spPr>
            <a:xfrm rot="10800000">
              <a:off x="2510604" y="5117613"/>
              <a:ext cx="183300" cy="8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50"/>
            <p:cNvCxnSpPr/>
            <p:nvPr/>
          </p:nvCxnSpPr>
          <p:spPr>
            <a:xfrm flipH="1">
              <a:off x="2512650" y="5039162"/>
              <a:ext cx="2100" cy="80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77"/>
          <p:cNvSpPr txBox="1">
            <a:spLocks noGrp="1"/>
          </p:cNvSpPr>
          <p:nvPr>
            <p:ph type="subTitle" idx="1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389" name="Google Shape;1389;p77"/>
          <p:cNvSpPr txBox="1">
            <a:spLocks noGrp="1"/>
          </p:cNvSpPr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390" name="Google Shape;1390;p77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1"/>
          <p:cNvSpPr txBox="1">
            <a:spLocks noGrp="1"/>
          </p:cNvSpPr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Class Pointer ?</a:t>
            </a:r>
            <a:endParaRPr/>
          </a:p>
        </p:txBody>
      </p:sp>
      <p:sp>
        <p:nvSpPr>
          <p:cNvPr id="813" name="Google Shape;813;p51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2"/>
          <p:cNvSpPr/>
          <p:nvPr/>
        </p:nvSpPr>
        <p:spPr>
          <a:xfrm>
            <a:off x="1577175" y="2984788"/>
            <a:ext cx="1445700" cy="38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Header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9" name="Google Shape;819;p52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20" name="Google Shape;820;p52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Klass and Class Pointer</a:t>
            </a:r>
            <a:endParaRPr/>
          </a:p>
        </p:txBody>
      </p:sp>
      <p:sp>
        <p:nvSpPr>
          <p:cNvPr id="821" name="Google Shape;821;p52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and Class Metadata</a:t>
            </a:r>
            <a:endParaRPr/>
          </a:p>
        </p:txBody>
      </p:sp>
      <p:sp>
        <p:nvSpPr>
          <p:cNvPr id="822" name="Google Shape;822;p52"/>
          <p:cNvSpPr txBox="1"/>
          <p:nvPr/>
        </p:nvSpPr>
        <p:spPr>
          <a:xfrm>
            <a:off x="1839000" y="2045425"/>
            <a:ext cx="184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Java Heap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23" name="Google Shape;823;p52"/>
          <p:cNvSpPr/>
          <p:nvPr/>
        </p:nvSpPr>
        <p:spPr>
          <a:xfrm>
            <a:off x="1763175" y="4412413"/>
            <a:ext cx="1073700" cy="81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ed Hat Display"/>
                <a:ea typeface="Red Hat Display"/>
                <a:cs typeface="Red Hat Display"/>
                <a:sym typeface="Red Hat Display"/>
              </a:rPr>
              <a:t>Class</a:t>
            </a:r>
            <a:endParaRPr sz="23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24" name="Google Shape;824;p52"/>
          <p:cNvSpPr txBox="1"/>
          <p:nvPr/>
        </p:nvSpPr>
        <p:spPr>
          <a:xfrm>
            <a:off x="5643875" y="2045425"/>
            <a:ext cx="404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Native Memory (Metaspace)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25" name="Google Shape;825;p52"/>
          <p:cNvSpPr/>
          <p:nvPr/>
        </p:nvSpPr>
        <p:spPr>
          <a:xfrm>
            <a:off x="4207200" y="3003625"/>
            <a:ext cx="1673700" cy="2225100"/>
          </a:xfrm>
          <a:prstGeom prst="rect">
            <a:avLst/>
          </a:prstGeom>
          <a:solidFill>
            <a:srgbClr val="F592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ed Hat Display"/>
                <a:ea typeface="Red Hat Display"/>
                <a:cs typeface="Red Hat Display"/>
                <a:sym typeface="Red Hat Display"/>
              </a:rPr>
              <a:t>Klass</a:t>
            </a:r>
            <a:endParaRPr sz="23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ed Hat Display"/>
                <a:ea typeface="Red Hat Display"/>
                <a:cs typeface="Red Hat Display"/>
                <a:sym typeface="Red Hat Display"/>
              </a:rPr>
              <a:t>yes, with a ‘K’</a:t>
            </a:r>
            <a:endParaRPr sz="11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26" name="Google Shape;826;p52"/>
          <p:cNvSpPr/>
          <p:nvPr/>
        </p:nvSpPr>
        <p:spPr>
          <a:xfrm>
            <a:off x="8122325" y="2856000"/>
            <a:ext cx="1199400" cy="10032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CP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27" name="Google Shape;827;p52"/>
          <p:cNvSpPr/>
          <p:nvPr/>
        </p:nvSpPr>
        <p:spPr>
          <a:xfrm>
            <a:off x="6525100" y="3885325"/>
            <a:ext cx="1232400" cy="4617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Annotations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28" name="Google Shape;828;p52"/>
          <p:cNvSpPr/>
          <p:nvPr/>
        </p:nvSpPr>
        <p:spPr>
          <a:xfrm>
            <a:off x="8247450" y="3924625"/>
            <a:ext cx="981900" cy="3831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Counters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29" name="Google Shape;829;p52"/>
          <p:cNvSpPr/>
          <p:nvPr/>
        </p:nvSpPr>
        <p:spPr>
          <a:xfrm>
            <a:off x="6525100" y="2860350"/>
            <a:ext cx="1232400" cy="5244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Method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0" name="Google Shape;830;p52"/>
          <p:cNvSpPr/>
          <p:nvPr/>
        </p:nvSpPr>
        <p:spPr>
          <a:xfrm>
            <a:off x="9534150" y="2828900"/>
            <a:ext cx="1232400" cy="5244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Byte codes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1" name="Google Shape;831;p52"/>
          <p:cNvSpPr/>
          <p:nvPr/>
        </p:nvSpPr>
        <p:spPr>
          <a:xfrm>
            <a:off x="10125788" y="4153875"/>
            <a:ext cx="485100" cy="2202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2" name="Google Shape;832;p52"/>
          <p:cNvSpPr/>
          <p:nvPr/>
        </p:nvSpPr>
        <p:spPr>
          <a:xfrm>
            <a:off x="10212605" y="4235372"/>
            <a:ext cx="485100" cy="2202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3" name="Google Shape;833;p52"/>
          <p:cNvSpPr/>
          <p:nvPr/>
        </p:nvSpPr>
        <p:spPr>
          <a:xfrm>
            <a:off x="10299423" y="4316869"/>
            <a:ext cx="485100" cy="2202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834" name="Google Shape;834;p52"/>
          <p:cNvCxnSpPr/>
          <p:nvPr/>
        </p:nvCxnSpPr>
        <p:spPr>
          <a:xfrm>
            <a:off x="3729125" y="2611650"/>
            <a:ext cx="12900" cy="374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5" name="Google Shape;835;p52"/>
          <p:cNvSpPr/>
          <p:nvPr/>
        </p:nvSpPr>
        <p:spPr>
          <a:xfrm>
            <a:off x="8399850" y="4077025"/>
            <a:ext cx="981900" cy="3831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Counters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6" name="Google Shape;836;p52"/>
          <p:cNvSpPr/>
          <p:nvPr/>
        </p:nvSpPr>
        <p:spPr>
          <a:xfrm>
            <a:off x="8552250" y="4229425"/>
            <a:ext cx="981900" cy="3831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Counters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7" name="Google Shape;837;p52"/>
          <p:cNvSpPr/>
          <p:nvPr/>
        </p:nvSpPr>
        <p:spPr>
          <a:xfrm>
            <a:off x="6677500" y="3012750"/>
            <a:ext cx="1232400" cy="5244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Method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8" name="Google Shape;838;p52"/>
          <p:cNvSpPr/>
          <p:nvPr/>
        </p:nvSpPr>
        <p:spPr>
          <a:xfrm>
            <a:off x="6829900" y="3165150"/>
            <a:ext cx="1232400" cy="5244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Method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9" name="Google Shape;839;p52"/>
          <p:cNvSpPr/>
          <p:nvPr/>
        </p:nvSpPr>
        <p:spPr>
          <a:xfrm>
            <a:off x="9686550" y="2981300"/>
            <a:ext cx="1232400" cy="5244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Byte codes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0" name="Google Shape;840;p52"/>
          <p:cNvSpPr/>
          <p:nvPr/>
        </p:nvSpPr>
        <p:spPr>
          <a:xfrm>
            <a:off x="9838950" y="3133700"/>
            <a:ext cx="1232400" cy="5244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Byte codes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1" name="Google Shape;841;p52"/>
          <p:cNvSpPr/>
          <p:nvPr/>
        </p:nvSpPr>
        <p:spPr>
          <a:xfrm>
            <a:off x="6677500" y="4037725"/>
            <a:ext cx="1232400" cy="4617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Annotations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2" name="Google Shape;842;p52"/>
          <p:cNvSpPr/>
          <p:nvPr/>
        </p:nvSpPr>
        <p:spPr>
          <a:xfrm>
            <a:off x="6829900" y="4190125"/>
            <a:ext cx="1232400" cy="4617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Annotations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3" name="Google Shape;843;p52"/>
          <p:cNvSpPr/>
          <p:nvPr/>
        </p:nvSpPr>
        <p:spPr>
          <a:xfrm>
            <a:off x="6906663" y="4884125"/>
            <a:ext cx="485100" cy="2202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4" name="Google Shape;844;p52"/>
          <p:cNvSpPr/>
          <p:nvPr/>
        </p:nvSpPr>
        <p:spPr>
          <a:xfrm>
            <a:off x="6993480" y="4965622"/>
            <a:ext cx="485100" cy="2202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5" name="Google Shape;845;p52"/>
          <p:cNvSpPr/>
          <p:nvPr/>
        </p:nvSpPr>
        <p:spPr>
          <a:xfrm>
            <a:off x="7080298" y="5047119"/>
            <a:ext cx="485100" cy="2202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6" name="Google Shape;846;p52"/>
          <p:cNvSpPr/>
          <p:nvPr/>
        </p:nvSpPr>
        <p:spPr>
          <a:xfrm>
            <a:off x="8004113" y="4884125"/>
            <a:ext cx="485100" cy="2202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7" name="Google Shape;847;p52"/>
          <p:cNvSpPr/>
          <p:nvPr/>
        </p:nvSpPr>
        <p:spPr>
          <a:xfrm>
            <a:off x="8090930" y="4965622"/>
            <a:ext cx="485100" cy="2202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8" name="Google Shape;848;p52"/>
          <p:cNvSpPr/>
          <p:nvPr/>
        </p:nvSpPr>
        <p:spPr>
          <a:xfrm>
            <a:off x="8177748" y="5047119"/>
            <a:ext cx="485100" cy="2202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849" name="Google Shape;849;p52"/>
          <p:cNvCxnSpPr/>
          <p:nvPr/>
        </p:nvCxnSpPr>
        <p:spPr>
          <a:xfrm rot="10800000" flipH="1">
            <a:off x="2803225" y="3013950"/>
            <a:ext cx="1526100" cy="89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0" name="Google Shape;850;p52"/>
          <p:cNvSpPr/>
          <p:nvPr/>
        </p:nvSpPr>
        <p:spPr>
          <a:xfrm>
            <a:off x="1577175" y="3351693"/>
            <a:ext cx="1445700" cy="754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ed Hat Display"/>
                <a:ea typeface="Red Hat Display"/>
                <a:cs typeface="Red Hat Display"/>
                <a:sym typeface="Red Hat Display"/>
              </a:rPr>
              <a:t>Object</a:t>
            </a:r>
            <a:endParaRPr sz="23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1" name="Google Shape;851;p52"/>
          <p:cNvSpPr/>
          <p:nvPr/>
        </p:nvSpPr>
        <p:spPr>
          <a:xfrm>
            <a:off x="4207200" y="5228725"/>
            <a:ext cx="1673700" cy="612900"/>
          </a:xfrm>
          <a:prstGeom prst="rect">
            <a:avLst/>
          </a:prstGeom>
          <a:solidFill>
            <a:srgbClr val="FCCB8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ed Hat Display"/>
                <a:ea typeface="Red Hat Display"/>
                <a:cs typeface="Red Hat Display"/>
                <a:sym typeface="Red Hat Display"/>
              </a:rPr>
              <a:t>var-sized…</a:t>
            </a:r>
            <a:endParaRPr sz="1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3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57" name="Google Shape;857;p53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Klass and Class Pointer</a:t>
            </a:r>
            <a:endParaRPr/>
          </a:p>
        </p:txBody>
      </p:sp>
      <p:sp>
        <p:nvSpPr>
          <p:cNvPr id="858" name="Google Shape;858;p53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already compress Class Pointers (since JDK 8)</a:t>
            </a:r>
            <a:endParaRPr/>
          </a:p>
        </p:txBody>
      </p:sp>
      <p:sp>
        <p:nvSpPr>
          <p:cNvPr id="859" name="Google Shape;859;p53"/>
          <p:cNvSpPr txBox="1">
            <a:spLocks noGrp="1"/>
          </p:cNvSpPr>
          <p:nvPr>
            <p:ph type="body" idx="3"/>
          </p:nvPr>
        </p:nvSpPr>
        <p:spPr>
          <a:xfrm>
            <a:off x="2438400" y="2057838"/>
            <a:ext cx="7315200" cy="17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ed Hat Text Medium"/>
                <a:ea typeface="Red Hat Text Medium"/>
                <a:cs typeface="Red Hat Text Medium"/>
                <a:sym typeface="Red Hat Text Medium"/>
              </a:rPr>
              <a:t>Klass*</a:t>
            </a:r>
            <a:r>
              <a:rPr lang="en"/>
              <a:t> is 64-bit - too much.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split </a:t>
            </a:r>
            <a:r>
              <a:rPr lang="en">
                <a:latin typeface="Red Hat Text Medium"/>
                <a:ea typeface="Red Hat Text Medium"/>
                <a:cs typeface="Red Hat Text Medium"/>
                <a:sym typeface="Red Hat Text Medium"/>
              </a:rPr>
              <a:t>Klass*</a:t>
            </a:r>
            <a:r>
              <a:rPr lang="en"/>
              <a:t> into 64-bit base and 32-bit offset. We only store the offset in the object headers.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860" name="Google Shape;860;p53"/>
          <p:cNvSpPr/>
          <p:nvPr/>
        </p:nvSpPr>
        <p:spPr>
          <a:xfrm>
            <a:off x="3397075" y="3965375"/>
            <a:ext cx="4597500" cy="300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64-bit Klass*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1" name="Google Shape;861;p53"/>
          <p:cNvSpPr/>
          <p:nvPr/>
        </p:nvSpPr>
        <p:spPr>
          <a:xfrm>
            <a:off x="5012600" y="4437900"/>
            <a:ext cx="1321800" cy="332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2" name="Google Shape;862;p53"/>
          <p:cNvSpPr/>
          <p:nvPr/>
        </p:nvSpPr>
        <p:spPr>
          <a:xfrm>
            <a:off x="7605025" y="4942525"/>
            <a:ext cx="2305200" cy="300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32-bit Offset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3" name="Google Shape;863;p53"/>
          <p:cNvSpPr/>
          <p:nvPr/>
        </p:nvSpPr>
        <p:spPr>
          <a:xfrm>
            <a:off x="2768775" y="4942525"/>
            <a:ext cx="4597500" cy="300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64-bit Base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4" name="Google Shape;864;p53"/>
          <p:cNvSpPr txBox="1"/>
          <p:nvPr/>
        </p:nvSpPr>
        <p:spPr>
          <a:xfrm>
            <a:off x="885050" y="5670125"/>
            <a:ext cx="367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ed Hat Display"/>
                <a:ea typeface="Red Hat Display"/>
                <a:cs typeface="Red Hat Display"/>
                <a:sym typeface="Red Hat Display"/>
              </a:rPr>
              <a:t>“Encoding Base”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Runtime-constant, determined at VM start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865" name="Google Shape;865;p53"/>
          <p:cNvCxnSpPr>
            <a:stCxn id="864" idx="0"/>
          </p:cNvCxnSpPr>
          <p:nvPr/>
        </p:nvCxnSpPr>
        <p:spPr>
          <a:xfrm rot="10800000" flipH="1">
            <a:off x="2724050" y="5165825"/>
            <a:ext cx="781800" cy="50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6" name="Google Shape;866;p53"/>
          <p:cNvSpPr txBox="1"/>
          <p:nvPr/>
        </p:nvSpPr>
        <p:spPr>
          <a:xfrm>
            <a:off x="7366275" y="5587300"/>
            <a:ext cx="410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ed Hat Display"/>
                <a:ea typeface="Red Hat Display"/>
                <a:cs typeface="Red Hat Display"/>
                <a:sym typeface="Red Hat Display"/>
              </a:rPr>
              <a:t>“Narrow” or “Compressed” Class pointer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867" name="Google Shape;867;p53"/>
          <p:cNvCxnSpPr/>
          <p:nvPr/>
        </p:nvCxnSpPr>
        <p:spPr>
          <a:xfrm rot="10800000" flipH="1">
            <a:off x="8856650" y="5203250"/>
            <a:ext cx="146400" cy="44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4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73" name="Google Shape;873;p54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Klass and Class Pointer</a:t>
            </a:r>
            <a:endParaRPr/>
          </a:p>
        </p:txBody>
      </p:sp>
      <p:sp>
        <p:nvSpPr>
          <p:cNvPr id="874" name="Google Shape;874;p54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Space</a:t>
            </a:r>
            <a:endParaRPr/>
          </a:p>
        </p:txBody>
      </p:sp>
      <p:sp>
        <p:nvSpPr>
          <p:cNvPr id="875" name="Google Shape;875;p54"/>
          <p:cNvSpPr txBox="1">
            <a:spLocks noGrp="1"/>
          </p:cNvSpPr>
          <p:nvPr>
            <p:ph type="body" idx="3"/>
          </p:nvPr>
        </p:nvSpPr>
        <p:spPr>
          <a:xfrm>
            <a:off x="2470325" y="2094450"/>
            <a:ext cx="7315200" cy="104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32-bit offset?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⇒ </a:t>
            </a:r>
            <a:r>
              <a:rPr lang="en" i="1"/>
              <a:t>all Klass must be confined to a 4GB(*) range. </a:t>
            </a:r>
            <a:endParaRPr i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⇒ </a:t>
            </a:r>
            <a:r>
              <a:rPr lang="en" b="1"/>
              <a:t>class space</a:t>
            </a:r>
            <a:r>
              <a:rPr lang="en"/>
              <a:t> : a “pen” for Klass structures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876" name="Google Shape;876;p54"/>
          <p:cNvSpPr/>
          <p:nvPr/>
        </p:nvSpPr>
        <p:spPr>
          <a:xfrm>
            <a:off x="4504975" y="3729125"/>
            <a:ext cx="1861500" cy="740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7" name="Google Shape;877;p54"/>
          <p:cNvSpPr/>
          <p:nvPr/>
        </p:nvSpPr>
        <p:spPr>
          <a:xfrm>
            <a:off x="4642225" y="3926950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8" name="Google Shape;878;p54"/>
          <p:cNvSpPr/>
          <p:nvPr/>
        </p:nvSpPr>
        <p:spPr>
          <a:xfrm>
            <a:off x="4871275" y="3786600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9" name="Google Shape;879;p54"/>
          <p:cNvSpPr/>
          <p:nvPr/>
        </p:nvSpPr>
        <p:spPr>
          <a:xfrm>
            <a:off x="5100300" y="4121625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0" name="Google Shape;880;p54"/>
          <p:cNvSpPr/>
          <p:nvPr/>
        </p:nvSpPr>
        <p:spPr>
          <a:xfrm>
            <a:off x="5483188" y="4175400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1" name="Google Shape;881;p54"/>
          <p:cNvSpPr/>
          <p:nvPr/>
        </p:nvSpPr>
        <p:spPr>
          <a:xfrm>
            <a:off x="5577513" y="3814275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2" name="Google Shape;882;p54"/>
          <p:cNvSpPr/>
          <p:nvPr/>
        </p:nvSpPr>
        <p:spPr>
          <a:xfrm>
            <a:off x="5942700" y="4121625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3" name="Google Shape;883;p54"/>
          <p:cNvSpPr/>
          <p:nvPr/>
        </p:nvSpPr>
        <p:spPr>
          <a:xfrm>
            <a:off x="6131350" y="3814275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4" name="Google Shape;884;p54"/>
          <p:cNvSpPr txBox="1"/>
          <p:nvPr/>
        </p:nvSpPr>
        <p:spPr>
          <a:xfrm>
            <a:off x="4731700" y="4476300"/>
            <a:ext cx="143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Class Space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5" name="Google Shape;885;p54"/>
          <p:cNvSpPr txBox="1"/>
          <p:nvPr/>
        </p:nvSpPr>
        <p:spPr>
          <a:xfrm>
            <a:off x="4214425" y="5089325"/>
            <a:ext cx="5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Base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886" name="Google Shape;886;p54"/>
          <p:cNvCxnSpPr>
            <a:stCxn id="885" idx="0"/>
          </p:cNvCxnSpPr>
          <p:nvPr/>
        </p:nvCxnSpPr>
        <p:spPr>
          <a:xfrm rot="10800000">
            <a:off x="4504975" y="46105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7" name="Google Shape;887;p54"/>
          <p:cNvCxnSpPr/>
          <p:nvPr/>
        </p:nvCxnSpPr>
        <p:spPr>
          <a:xfrm>
            <a:off x="4533675" y="4974275"/>
            <a:ext cx="40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8" name="Google Shape;888;p54"/>
          <p:cNvCxnSpPr/>
          <p:nvPr/>
        </p:nvCxnSpPr>
        <p:spPr>
          <a:xfrm rot="10800000">
            <a:off x="8582175" y="4508250"/>
            <a:ext cx="6300" cy="5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9" name="Google Shape;889;p54"/>
          <p:cNvSpPr txBox="1"/>
          <p:nvPr/>
        </p:nvSpPr>
        <p:spPr>
          <a:xfrm>
            <a:off x="5902700" y="5010550"/>
            <a:ext cx="1572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ed Hat Display"/>
                <a:ea typeface="Red Hat Display"/>
                <a:cs typeface="Red Hat Display"/>
                <a:sym typeface="Red Hat Display"/>
              </a:rPr>
              <a:t>Klass Encoding Range</a:t>
            </a:r>
            <a:endParaRPr sz="11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0" name="Google Shape;890;p54"/>
          <p:cNvSpPr txBox="1"/>
          <p:nvPr/>
        </p:nvSpPr>
        <p:spPr>
          <a:xfrm>
            <a:off x="8343150" y="3868813"/>
            <a:ext cx="27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9E9E9E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… 64-bit address space …</a:t>
            </a:r>
            <a:endParaRPr sz="1800" i="1">
              <a:solidFill>
                <a:srgbClr val="9E9E9E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1" name="Google Shape;891;p54"/>
          <p:cNvSpPr txBox="1">
            <a:spLocks noGrp="1"/>
          </p:cNvSpPr>
          <p:nvPr>
            <p:ph type="body" idx="3"/>
          </p:nvPr>
        </p:nvSpPr>
        <p:spPr>
          <a:xfrm>
            <a:off x="2361750" y="5717750"/>
            <a:ext cx="7315200" cy="5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(*) Yes, I am ignoring the encoding shift</a:t>
            </a:r>
            <a:endParaRPr sz="13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cxnSp>
        <p:nvCxnSpPr>
          <p:cNvPr id="892" name="Google Shape;892;p54"/>
          <p:cNvCxnSpPr/>
          <p:nvPr/>
        </p:nvCxnSpPr>
        <p:spPr>
          <a:xfrm rot="10800000">
            <a:off x="1098275" y="3729325"/>
            <a:ext cx="1012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54"/>
          <p:cNvCxnSpPr/>
          <p:nvPr/>
        </p:nvCxnSpPr>
        <p:spPr>
          <a:xfrm rot="10800000">
            <a:off x="1098275" y="4470025"/>
            <a:ext cx="1012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4" name="Google Shape;894;p54"/>
          <p:cNvSpPr/>
          <p:nvPr/>
        </p:nvSpPr>
        <p:spPr>
          <a:xfrm>
            <a:off x="11200100" y="3981375"/>
            <a:ext cx="581100" cy="236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5" name="Google Shape;895;p54"/>
          <p:cNvSpPr/>
          <p:nvPr/>
        </p:nvSpPr>
        <p:spPr>
          <a:xfrm flipH="1">
            <a:off x="624800" y="3981475"/>
            <a:ext cx="520500" cy="236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6" name="Google Shape;896;p54"/>
          <p:cNvSpPr txBox="1"/>
          <p:nvPr/>
        </p:nvSpPr>
        <p:spPr>
          <a:xfrm>
            <a:off x="1209725" y="3868813"/>
            <a:ext cx="27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9E9E9E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… 64-bit address space …</a:t>
            </a:r>
            <a:endParaRPr sz="1800" i="1">
              <a:solidFill>
                <a:srgbClr val="9E9E9E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7" name="Google Shape;897;p54"/>
          <p:cNvSpPr txBox="1"/>
          <p:nvPr/>
        </p:nvSpPr>
        <p:spPr>
          <a:xfrm>
            <a:off x="8294775" y="5089325"/>
            <a:ext cx="174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Base + 4G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5"/>
          <p:cNvSpPr/>
          <p:nvPr/>
        </p:nvSpPr>
        <p:spPr>
          <a:xfrm>
            <a:off x="4504975" y="3732475"/>
            <a:ext cx="954600" cy="740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3" name="Google Shape;903;p55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04" name="Google Shape;904;p55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Klass and Class Pointer</a:t>
            </a:r>
            <a:endParaRPr/>
          </a:p>
        </p:txBody>
      </p:sp>
      <p:sp>
        <p:nvSpPr>
          <p:cNvPr id="905" name="Google Shape;905;p55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CDS</a:t>
            </a:r>
            <a:endParaRPr/>
          </a:p>
        </p:txBody>
      </p:sp>
      <p:sp>
        <p:nvSpPr>
          <p:cNvPr id="906" name="Google Shape;906;p55"/>
          <p:cNvSpPr txBox="1">
            <a:spLocks noGrp="1"/>
          </p:cNvSpPr>
          <p:nvPr>
            <p:ph type="body" idx="3"/>
          </p:nvPr>
        </p:nvSpPr>
        <p:spPr>
          <a:xfrm>
            <a:off x="2470325" y="2094450"/>
            <a:ext cx="7315200" cy="104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Same goes for CDS.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We place CDS archived metadata close to the class space.</a:t>
            </a:r>
            <a:endParaRPr/>
          </a:p>
        </p:txBody>
      </p:sp>
      <p:sp>
        <p:nvSpPr>
          <p:cNvPr id="907" name="Google Shape;907;p55"/>
          <p:cNvSpPr/>
          <p:nvPr/>
        </p:nvSpPr>
        <p:spPr>
          <a:xfrm>
            <a:off x="5627175" y="3729325"/>
            <a:ext cx="1861500" cy="740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8" name="Google Shape;908;p55"/>
          <p:cNvSpPr/>
          <p:nvPr/>
        </p:nvSpPr>
        <p:spPr>
          <a:xfrm>
            <a:off x="5764425" y="3927150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9" name="Google Shape;909;p55"/>
          <p:cNvSpPr/>
          <p:nvPr/>
        </p:nvSpPr>
        <p:spPr>
          <a:xfrm>
            <a:off x="5993475" y="3786800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0" name="Google Shape;910;p55"/>
          <p:cNvSpPr/>
          <p:nvPr/>
        </p:nvSpPr>
        <p:spPr>
          <a:xfrm>
            <a:off x="6222500" y="4121825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1" name="Google Shape;911;p55"/>
          <p:cNvSpPr/>
          <p:nvPr/>
        </p:nvSpPr>
        <p:spPr>
          <a:xfrm>
            <a:off x="6605388" y="4175600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2" name="Google Shape;912;p55"/>
          <p:cNvSpPr/>
          <p:nvPr/>
        </p:nvSpPr>
        <p:spPr>
          <a:xfrm>
            <a:off x="6699713" y="3814475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3" name="Google Shape;913;p55"/>
          <p:cNvSpPr/>
          <p:nvPr/>
        </p:nvSpPr>
        <p:spPr>
          <a:xfrm>
            <a:off x="7064900" y="4121825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4" name="Google Shape;914;p55"/>
          <p:cNvSpPr/>
          <p:nvPr/>
        </p:nvSpPr>
        <p:spPr>
          <a:xfrm>
            <a:off x="7253550" y="3814475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5" name="Google Shape;915;p55"/>
          <p:cNvSpPr txBox="1"/>
          <p:nvPr/>
        </p:nvSpPr>
        <p:spPr>
          <a:xfrm>
            <a:off x="5764425" y="4476300"/>
            <a:ext cx="143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Class Space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6" name="Google Shape;916;p55"/>
          <p:cNvSpPr txBox="1"/>
          <p:nvPr/>
        </p:nvSpPr>
        <p:spPr>
          <a:xfrm>
            <a:off x="4214425" y="5089325"/>
            <a:ext cx="5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Base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917" name="Google Shape;917;p55"/>
          <p:cNvCxnSpPr>
            <a:stCxn id="916" idx="0"/>
          </p:cNvCxnSpPr>
          <p:nvPr/>
        </p:nvCxnSpPr>
        <p:spPr>
          <a:xfrm rot="10800000">
            <a:off x="4504975" y="46105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8" name="Google Shape;918;p55"/>
          <p:cNvCxnSpPr/>
          <p:nvPr/>
        </p:nvCxnSpPr>
        <p:spPr>
          <a:xfrm>
            <a:off x="4533675" y="4974275"/>
            <a:ext cx="40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9" name="Google Shape;919;p55"/>
          <p:cNvCxnSpPr/>
          <p:nvPr/>
        </p:nvCxnSpPr>
        <p:spPr>
          <a:xfrm rot="10800000">
            <a:off x="8582175" y="4508250"/>
            <a:ext cx="6300" cy="5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0" name="Google Shape;920;p55"/>
          <p:cNvSpPr txBox="1"/>
          <p:nvPr/>
        </p:nvSpPr>
        <p:spPr>
          <a:xfrm>
            <a:off x="5902700" y="5010550"/>
            <a:ext cx="1572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ed Hat Display"/>
                <a:ea typeface="Red Hat Display"/>
                <a:cs typeface="Red Hat Display"/>
                <a:sym typeface="Red Hat Display"/>
              </a:rPr>
              <a:t>Klass Encoding Range</a:t>
            </a:r>
            <a:endParaRPr sz="11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1" name="Google Shape;921;p55"/>
          <p:cNvSpPr txBox="1"/>
          <p:nvPr/>
        </p:nvSpPr>
        <p:spPr>
          <a:xfrm>
            <a:off x="8343150" y="3868813"/>
            <a:ext cx="27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9E9E9E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… 64-bit address space …</a:t>
            </a:r>
            <a:endParaRPr sz="1800" i="1">
              <a:solidFill>
                <a:srgbClr val="9E9E9E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922" name="Google Shape;922;p55"/>
          <p:cNvCxnSpPr/>
          <p:nvPr/>
        </p:nvCxnSpPr>
        <p:spPr>
          <a:xfrm rot="10800000">
            <a:off x="1098275" y="3729325"/>
            <a:ext cx="1012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55"/>
          <p:cNvCxnSpPr/>
          <p:nvPr/>
        </p:nvCxnSpPr>
        <p:spPr>
          <a:xfrm rot="10800000">
            <a:off x="1098275" y="4470025"/>
            <a:ext cx="1012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4" name="Google Shape;924;p55"/>
          <p:cNvSpPr/>
          <p:nvPr/>
        </p:nvSpPr>
        <p:spPr>
          <a:xfrm>
            <a:off x="11200100" y="3981375"/>
            <a:ext cx="581100" cy="236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5" name="Google Shape;925;p55"/>
          <p:cNvSpPr/>
          <p:nvPr/>
        </p:nvSpPr>
        <p:spPr>
          <a:xfrm flipH="1">
            <a:off x="624800" y="3981475"/>
            <a:ext cx="520500" cy="236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6" name="Google Shape;926;p55"/>
          <p:cNvSpPr txBox="1"/>
          <p:nvPr/>
        </p:nvSpPr>
        <p:spPr>
          <a:xfrm>
            <a:off x="1209725" y="3868813"/>
            <a:ext cx="27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9E9E9E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… 64-bit address space …</a:t>
            </a:r>
            <a:endParaRPr sz="1800" i="1">
              <a:solidFill>
                <a:srgbClr val="9E9E9E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7" name="Google Shape;927;p55"/>
          <p:cNvSpPr txBox="1"/>
          <p:nvPr/>
        </p:nvSpPr>
        <p:spPr>
          <a:xfrm>
            <a:off x="8294775" y="5089325"/>
            <a:ext cx="174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Base + 4G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8" name="Google Shape;928;p55"/>
          <p:cNvSpPr/>
          <p:nvPr/>
        </p:nvSpPr>
        <p:spPr>
          <a:xfrm>
            <a:off x="4674700" y="3928050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9" name="Google Shape;929;p55"/>
          <p:cNvSpPr/>
          <p:nvPr/>
        </p:nvSpPr>
        <p:spPr>
          <a:xfrm>
            <a:off x="4903750" y="3787700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0" name="Google Shape;930;p55"/>
          <p:cNvSpPr/>
          <p:nvPr/>
        </p:nvSpPr>
        <p:spPr>
          <a:xfrm>
            <a:off x="5132775" y="4122725"/>
            <a:ext cx="153300" cy="236400"/>
          </a:xfrm>
          <a:prstGeom prst="rect">
            <a:avLst/>
          </a:prstGeom>
          <a:solidFill>
            <a:srgbClr val="F59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1" name="Google Shape;931;p55"/>
          <p:cNvSpPr txBox="1"/>
          <p:nvPr/>
        </p:nvSpPr>
        <p:spPr>
          <a:xfrm>
            <a:off x="4597175" y="4456250"/>
            <a:ext cx="79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CDS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6"/>
          <p:cNvSpPr txBox="1">
            <a:spLocks noGrp="1"/>
          </p:cNvSpPr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37" name="Google Shape;937;p56"/>
          <p:cNvSpPr txBox="1">
            <a:spLocks noGrp="1"/>
          </p:cNvSpPr>
          <p:nvPr>
            <p:ph type="subTitle" idx="2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Klass and Class Pointer</a:t>
            </a:r>
            <a:endParaRPr/>
          </a:p>
        </p:txBody>
      </p:sp>
      <p:sp>
        <p:nvSpPr>
          <p:cNvPr id="938" name="Google Shape;938;p56"/>
          <p:cNvSpPr txBox="1">
            <a:spLocks noGrp="1"/>
          </p:cNvSpPr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</a:t>
            </a:r>
            <a:endParaRPr/>
          </a:p>
        </p:txBody>
      </p:sp>
      <p:sp>
        <p:nvSpPr>
          <p:cNvPr id="939" name="Google Shape;939;p56"/>
          <p:cNvSpPr txBox="1">
            <a:spLocks noGrp="1"/>
          </p:cNvSpPr>
          <p:nvPr>
            <p:ph type="body" idx="3"/>
          </p:nvPr>
        </p:nvSpPr>
        <p:spPr>
          <a:xfrm>
            <a:off x="2438400" y="2286000"/>
            <a:ext cx="7315200" cy="349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Raw Klass Pointer = </a:t>
            </a:r>
            <a:r>
              <a:rPr lang="en" b="1"/>
              <a:t>Encoding Base</a:t>
            </a:r>
            <a:r>
              <a:rPr lang="en"/>
              <a:t> + Offset (narrow Klass Pointer) </a:t>
            </a:r>
            <a:r>
              <a:rPr lang="en" sz="1400"/>
              <a:t>(*)</a:t>
            </a:r>
            <a:endParaRPr sz="14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C++ : Base is a runtime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JIT: Base is a constant (64-bit immediate)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Many optimizations exists per CPU that depend on a “good” Base.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/>
              <a:t>(*) still ignoring encoding shift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d Hat - Light">
  <a:themeElements>
    <a:clrScheme name="Simple Light">
      <a:dk1>
        <a:srgbClr val="151515"/>
      </a:dk1>
      <a:lt1>
        <a:srgbClr val="FFFFFF"/>
      </a:lt1>
      <a:dk2>
        <a:srgbClr val="5F0000"/>
      </a:dk2>
      <a:lt2>
        <a:srgbClr val="A60000"/>
      </a:lt2>
      <a:accent1>
        <a:srgbClr val="EE0000"/>
      </a:accent1>
      <a:accent2>
        <a:srgbClr val="F56E6E"/>
      </a:accent2>
      <a:accent3>
        <a:srgbClr val="F9A8A8"/>
      </a:accent3>
      <a:accent4>
        <a:srgbClr val="F2F2F2"/>
      </a:accent4>
      <a:accent5>
        <a:srgbClr val="63993D"/>
      </a:accent5>
      <a:accent6>
        <a:srgbClr val="F0561D"/>
      </a:accent6>
      <a:hlink>
        <a:srgbClr val="0066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</Words>
  <Application>Microsoft Macintosh PowerPoint</Application>
  <PresentationFormat>Widescreen</PresentationFormat>
  <Paragraphs>364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Red Hat Text</vt:lpstr>
      <vt:lpstr>Red Hat Text Medium</vt:lpstr>
      <vt:lpstr>Courier New</vt:lpstr>
      <vt:lpstr>Arial</vt:lpstr>
      <vt:lpstr>Red Hat Display Medium</vt:lpstr>
      <vt:lpstr>Red Hat Display</vt:lpstr>
      <vt:lpstr>Red Hat - Light</vt:lpstr>
      <vt:lpstr>Lilliput: Tiny Classpointers</vt:lpstr>
      <vt:lpstr>Motivation</vt:lpstr>
      <vt:lpstr>Motivation</vt:lpstr>
      <vt:lpstr>What is a Class Pointer ?</vt:lpstr>
      <vt:lpstr>Class and Class Metadata</vt:lpstr>
      <vt:lpstr>We already compress Class Pointers (since JDK 8)</vt:lpstr>
      <vt:lpstr>Class Space</vt:lpstr>
      <vt:lpstr>… and CDS</vt:lpstr>
      <vt:lpstr>Decoding</vt:lpstr>
      <vt:lpstr>CPU-specific encoding bases</vt:lpstr>
      <vt:lpstr>Optimization Example: unscaled encoding</vt:lpstr>
      <vt:lpstr>Lilliput: 22-bit</vt:lpstr>
      <vt:lpstr>Side Goals</vt:lpstr>
      <vt:lpstr>How many classes can we address today?</vt:lpstr>
      <vt:lpstr>How many classes do we need to address? </vt:lpstr>
      <vt:lpstr>Increase Alignment</vt:lpstr>
      <vt:lpstr>10-bit alignment</vt:lpstr>
      <vt:lpstr>22-bit Class Pointers</vt:lpstr>
      <vt:lpstr>Class Space morphs into a Table</vt:lpstr>
      <vt:lpstr>… but fragmentation hurts</vt:lpstr>
      <vt:lpstr>Make Metaspace alignment-aware</vt:lpstr>
      <vt:lpstr>Statistics </vt:lpstr>
      <vt:lpstr>New Markword Layout (for now…)</vt:lpstr>
      <vt:lpstr>To Do Next</vt:lpstr>
      <vt:lpstr>Lilliput: 16-bit ?</vt:lpstr>
      <vt:lpstr>16-bit Classpointers are possible</vt:lpstr>
      <vt:lpstr>Summary</vt:lpstr>
      <vt:lpstr>Result</vt:lpstr>
      <vt:lpstr>Result (2)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Lilliput: Tiny Classpointers</dc:title>
  <cp:lastModifiedBy>bostei@stuefe.de</cp:lastModifiedBy>
  <cp:revision>1</cp:revision>
  <dcterms:modified xsi:type="dcterms:W3CDTF">2024-01-30T14:06:05Z</dcterms:modified>
</cp:coreProperties>
</file>