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14"/>
    <p:restoredTop sz="94526"/>
  </p:normalViewPr>
  <p:slideViewPr>
    <p:cSldViewPr snapToGrid="0" snapToObjects="1">
      <p:cViewPr varScale="1">
        <p:scale>
          <a:sx n="66" d="100"/>
          <a:sy n="66" d="100"/>
        </p:scale>
        <p:origin x="216"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23A0D0-7C50-D54D-9C19-3AD4DB24403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10FD5240-D436-0A4D-92D8-BC6EE4DCC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クリックしてマスター サブタイトルの書式設定</a:t>
            </a:r>
          </a:p>
        </p:txBody>
      </p:sp>
      <p:sp>
        <p:nvSpPr>
          <p:cNvPr id="4" name="日付プレースホルダー 3">
            <a:extLst>
              <a:ext uri="{FF2B5EF4-FFF2-40B4-BE49-F238E27FC236}">
                <a16:creationId xmlns:a16="http://schemas.microsoft.com/office/drawing/2014/main" id="{5756D1D8-22F5-5742-8D2E-F351A0700B7C}"/>
              </a:ext>
            </a:extLst>
          </p:cNvPr>
          <p:cNvSpPr>
            <a:spLocks noGrp="1"/>
          </p:cNvSpPr>
          <p:nvPr>
            <p:ph type="dt" sz="half" idx="10"/>
          </p:nvPr>
        </p:nvSpPr>
        <p:spPr/>
        <p:txBody>
          <a:bodyPr/>
          <a:lstStyle/>
          <a:p>
            <a:fld id="{3FCDB8D5-6183-FC46-B09B-FE67170C3E3E}" type="datetimeFigureOut">
              <a:rPr kumimoji="1" lang="ja-JP" altLang="en-US" smtClean="0"/>
              <a:t>2018/1/28</a:t>
            </a:fld>
            <a:endParaRPr kumimoji="1" lang="ja-JP" altLang="en-US"/>
          </a:p>
        </p:txBody>
      </p:sp>
      <p:sp>
        <p:nvSpPr>
          <p:cNvPr id="5" name="フッター プレースホルダー 4">
            <a:extLst>
              <a:ext uri="{FF2B5EF4-FFF2-40B4-BE49-F238E27FC236}">
                <a16:creationId xmlns:a16="http://schemas.microsoft.com/office/drawing/2014/main" id="{377E516A-D0F3-484A-BFB5-DE251592E9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D36CDA-B949-B046-BF57-7B5A9CDC2800}"/>
              </a:ext>
            </a:extLst>
          </p:cNvPr>
          <p:cNvSpPr>
            <a:spLocks noGrp="1"/>
          </p:cNvSpPr>
          <p:nvPr>
            <p:ph type="sldNum" sz="quarter" idx="12"/>
          </p:nvPr>
        </p:nvSpPr>
        <p:spPr/>
        <p:txBody>
          <a:bodyPr/>
          <a:lstStyle/>
          <a:p>
            <a:fld id="{99572058-B696-014A-9FE9-0FB9DEE91872}" type="slidenum">
              <a:rPr kumimoji="1" lang="ja-JP" altLang="en-US" smtClean="0"/>
              <a:t>‹#›</a:t>
            </a:fld>
            <a:endParaRPr kumimoji="1" lang="ja-JP" altLang="en-US"/>
          </a:p>
        </p:txBody>
      </p:sp>
    </p:spTree>
    <p:extLst>
      <p:ext uri="{BB962C8B-B14F-4D97-AF65-F5344CB8AC3E}">
        <p14:creationId xmlns:p14="http://schemas.microsoft.com/office/powerpoint/2010/main" val="3261969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32859D-8B87-D343-914D-42AB8182E62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D7AF187-C6C5-D944-854D-1A11AEEA923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2E4356-9930-2E4C-96B5-51C6665574AC}"/>
              </a:ext>
            </a:extLst>
          </p:cNvPr>
          <p:cNvSpPr>
            <a:spLocks noGrp="1"/>
          </p:cNvSpPr>
          <p:nvPr>
            <p:ph type="dt" sz="half" idx="10"/>
          </p:nvPr>
        </p:nvSpPr>
        <p:spPr/>
        <p:txBody>
          <a:bodyPr/>
          <a:lstStyle/>
          <a:p>
            <a:fld id="{3FCDB8D5-6183-FC46-B09B-FE67170C3E3E}" type="datetimeFigureOut">
              <a:rPr kumimoji="1" lang="ja-JP" altLang="en-US" smtClean="0"/>
              <a:t>2018/1/28</a:t>
            </a:fld>
            <a:endParaRPr kumimoji="1" lang="ja-JP" altLang="en-US"/>
          </a:p>
        </p:txBody>
      </p:sp>
      <p:sp>
        <p:nvSpPr>
          <p:cNvPr id="5" name="フッター プレースホルダー 4">
            <a:extLst>
              <a:ext uri="{FF2B5EF4-FFF2-40B4-BE49-F238E27FC236}">
                <a16:creationId xmlns:a16="http://schemas.microsoft.com/office/drawing/2014/main" id="{5A53B1E3-ECE0-974C-B803-290E868CC5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239941-31EE-9C4F-AC42-1342C33D9605}"/>
              </a:ext>
            </a:extLst>
          </p:cNvPr>
          <p:cNvSpPr>
            <a:spLocks noGrp="1"/>
          </p:cNvSpPr>
          <p:nvPr>
            <p:ph type="sldNum" sz="quarter" idx="12"/>
          </p:nvPr>
        </p:nvSpPr>
        <p:spPr/>
        <p:txBody>
          <a:bodyPr/>
          <a:lstStyle/>
          <a:p>
            <a:fld id="{99572058-B696-014A-9FE9-0FB9DEE91872}" type="slidenum">
              <a:rPr kumimoji="1" lang="ja-JP" altLang="en-US" smtClean="0"/>
              <a:t>‹#›</a:t>
            </a:fld>
            <a:endParaRPr kumimoji="1" lang="ja-JP" altLang="en-US"/>
          </a:p>
        </p:txBody>
      </p:sp>
    </p:spTree>
    <p:extLst>
      <p:ext uri="{BB962C8B-B14F-4D97-AF65-F5344CB8AC3E}">
        <p14:creationId xmlns:p14="http://schemas.microsoft.com/office/powerpoint/2010/main" val="812491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02FED42-0FB1-A249-80ED-F8FE2E4ADB4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3B7B15-36D9-944A-B42C-59BBE5900D9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4D0227-2C5C-5741-8468-E4A58262D3BE}"/>
              </a:ext>
            </a:extLst>
          </p:cNvPr>
          <p:cNvSpPr>
            <a:spLocks noGrp="1"/>
          </p:cNvSpPr>
          <p:nvPr>
            <p:ph type="dt" sz="half" idx="10"/>
          </p:nvPr>
        </p:nvSpPr>
        <p:spPr/>
        <p:txBody>
          <a:bodyPr/>
          <a:lstStyle/>
          <a:p>
            <a:fld id="{3FCDB8D5-6183-FC46-B09B-FE67170C3E3E}" type="datetimeFigureOut">
              <a:rPr kumimoji="1" lang="ja-JP" altLang="en-US" smtClean="0"/>
              <a:t>2018/1/28</a:t>
            </a:fld>
            <a:endParaRPr kumimoji="1" lang="ja-JP" altLang="en-US"/>
          </a:p>
        </p:txBody>
      </p:sp>
      <p:sp>
        <p:nvSpPr>
          <p:cNvPr id="5" name="フッター プレースホルダー 4">
            <a:extLst>
              <a:ext uri="{FF2B5EF4-FFF2-40B4-BE49-F238E27FC236}">
                <a16:creationId xmlns:a16="http://schemas.microsoft.com/office/drawing/2014/main" id="{8355BD81-9B2B-3F49-BC3C-D813442A8B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2BDF89-DA26-024B-802E-BF008C8F0F1C}"/>
              </a:ext>
            </a:extLst>
          </p:cNvPr>
          <p:cNvSpPr>
            <a:spLocks noGrp="1"/>
          </p:cNvSpPr>
          <p:nvPr>
            <p:ph type="sldNum" sz="quarter" idx="12"/>
          </p:nvPr>
        </p:nvSpPr>
        <p:spPr/>
        <p:txBody>
          <a:bodyPr/>
          <a:lstStyle/>
          <a:p>
            <a:fld id="{99572058-B696-014A-9FE9-0FB9DEE91872}" type="slidenum">
              <a:rPr kumimoji="1" lang="ja-JP" altLang="en-US" smtClean="0"/>
              <a:t>‹#›</a:t>
            </a:fld>
            <a:endParaRPr kumimoji="1" lang="ja-JP" altLang="en-US"/>
          </a:p>
        </p:txBody>
      </p:sp>
    </p:spTree>
    <p:extLst>
      <p:ext uri="{BB962C8B-B14F-4D97-AF65-F5344CB8AC3E}">
        <p14:creationId xmlns:p14="http://schemas.microsoft.com/office/powerpoint/2010/main" val="382357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826E1-BBB1-FA4C-99D1-A9992BE2350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7E050F-FB18-4140-83FD-36198C003BB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3D7676-1575-E34C-A2C5-A9305FDD38CC}"/>
              </a:ext>
            </a:extLst>
          </p:cNvPr>
          <p:cNvSpPr>
            <a:spLocks noGrp="1"/>
          </p:cNvSpPr>
          <p:nvPr>
            <p:ph type="dt" sz="half" idx="10"/>
          </p:nvPr>
        </p:nvSpPr>
        <p:spPr/>
        <p:txBody>
          <a:bodyPr/>
          <a:lstStyle/>
          <a:p>
            <a:fld id="{3FCDB8D5-6183-FC46-B09B-FE67170C3E3E}" type="datetimeFigureOut">
              <a:rPr kumimoji="1" lang="ja-JP" altLang="en-US" smtClean="0"/>
              <a:t>2018/1/28</a:t>
            </a:fld>
            <a:endParaRPr kumimoji="1" lang="ja-JP" altLang="en-US"/>
          </a:p>
        </p:txBody>
      </p:sp>
      <p:sp>
        <p:nvSpPr>
          <p:cNvPr id="5" name="フッター プレースホルダー 4">
            <a:extLst>
              <a:ext uri="{FF2B5EF4-FFF2-40B4-BE49-F238E27FC236}">
                <a16:creationId xmlns:a16="http://schemas.microsoft.com/office/drawing/2014/main" id="{510247C2-BC74-014F-BE9B-126B3B62B2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16A148-A9DD-1E4D-A070-133191C0110E}"/>
              </a:ext>
            </a:extLst>
          </p:cNvPr>
          <p:cNvSpPr>
            <a:spLocks noGrp="1"/>
          </p:cNvSpPr>
          <p:nvPr>
            <p:ph type="sldNum" sz="quarter" idx="12"/>
          </p:nvPr>
        </p:nvSpPr>
        <p:spPr/>
        <p:txBody>
          <a:bodyPr/>
          <a:lstStyle/>
          <a:p>
            <a:fld id="{99572058-B696-014A-9FE9-0FB9DEE91872}" type="slidenum">
              <a:rPr kumimoji="1" lang="ja-JP" altLang="en-US" smtClean="0"/>
              <a:t>‹#›</a:t>
            </a:fld>
            <a:endParaRPr kumimoji="1" lang="ja-JP" altLang="en-US"/>
          </a:p>
        </p:txBody>
      </p:sp>
    </p:spTree>
    <p:extLst>
      <p:ext uri="{BB962C8B-B14F-4D97-AF65-F5344CB8AC3E}">
        <p14:creationId xmlns:p14="http://schemas.microsoft.com/office/powerpoint/2010/main" val="309796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63B9B-4C8A-3142-92F9-35E7D4E79A6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EE970D6-4087-FF42-B425-6CEB40B4A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808888D-A342-0C49-9DFF-0ED96D841E69}"/>
              </a:ext>
            </a:extLst>
          </p:cNvPr>
          <p:cNvSpPr>
            <a:spLocks noGrp="1"/>
          </p:cNvSpPr>
          <p:nvPr>
            <p:ph type="dt" sz="half" idx="10"/>
          </p:nvPr>
        </p:nvSpPr>
        <p:spPr/>
        <p:txBody>
          <a:bodyPr/>
          <a:lstStyle/>
          <a:p>
            <a:fld id="{3FCDB8D5-6183-FC46-B09B-FE67170C3E3E}" type="datetimeFigureOut">
              <a:rPr kumimoji="1" lang="ja-JP" altLang="en-US" smtClean="0"/>
              <a:t>2018/1/28</a:t>
            </a:fld>
            <a:endParaRPr kumimoji="1" lang="ja-JP" altLang="en-US"/>
          </a:p>
        </p:txBody>
      </p:sp>
      <p:sp>
        <p:nvSpPr>
          <p:cNvPr id="5" name="フッター プレースホルダー 4">
            <a:extLst>
              <a:ext uri="{FF2B5EF4-FFF2-40B4-BE49-F238E27FC236}">
                <a16:creationId xmlns:a16="http://schemas.microsoft.com/office/drawing/2014/main" id="{C4CBF50E-63DA-8C48-AA35-88051DC064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1F15A3-A183-F546-9474-9D2A8FD0B89B}"/>
              </a:ext>
            </a:extLst>
          </p:cNvPr>
          <p:cNvSpPr>
            <a:spLocks noGrp="1"/>
          </p:cNvSpPr>
          <p:nvPr>
            <p:ph type="sldNum" sz="quarter" idx="12"/>
          </p:nvPr>
        </p:nvSpPr>
        <p:spPr/>
        <p:txBody>
          <a:bodyPr/>
          <a:lstStyle/>
          <a:p>
            <a:fld id="{99572058-B696-014A-9FE9-0FB9DEE91872}" type="slidenum">
              <a:rPr kumimoji="1" lang="ja-JP" altLang="en-US" smtClean="0"/>
              <a:t>‹#›</a:t>
            </a:fld>
            <a:endParaRPr kumimoji="1" lang="ja-JP" altLang="en-US"/>
          </a:p>
        </p:txBody>
      </p:sp>
    </p:spTree>
    <p:extLst>
      <p:ext uri="{BB962C8B-B14F-4D97-AF65-F5344CB8AC3E}">
        <p14:creationId xmlns:p14="http://schemas.microsoft.com/office/powerpoint/2010/main" val="2248931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D7EB1-393C-8747-8CF2-E6EC50FC1A6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359F9E9-B23C-E04A-ACA1-7DD3B9D831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080C05E-F367-F548-B1F0-5E0897862A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177BAA4-535E-CD4C-9FEF-3D1F07F07E6A}"/>
              </a:ext>
            </a:extLst>
          </p:cNvPr>
          <p:cNvSpPr>
            <a:spLocks noGrp="1"/>
          </p:cNvSpPr>
          <p:nvPr>
            <p:ph type="dt" sz="half" idx="10"/>
          </p:nvPr>
        </p:nvSpPr>
        <p:spPr/>
        <p:txBody>
          <a:bodyPr/>
          <a:lstStyle/>
          <a:p>
            <a:fld id="{3FCDB8D5-6183-FC46-B09B-FE67170C3E3E}" type="datetimeFigureOut">
              <a:rPr kumimoji="1" lang="ja-JP" altLang="en-US" smtClean="0"/>
              <a:t>2018/1/28</a:t>
            </a:fld>
            <a:endParaRPr kumimoji="1" lang="ja-JP" altLang="en-US"/>
          </a:p>
        </p:txBody>
      </p:sp>
      <p:sp>
        <p:nvSpPr>
          <p:cNvPr id="6" name="フッター プレースホルダー 5">
            <a:extLst>
              <a:ext uri="{FF2B5EF4-FFF2-40B4-BE49-F238E27FC236}">
                <a16:creationId xmlns:a16="http://schemas.microsoft.com/office/drawing/2014/main" id="{DB232E8B-9F66-C742-9678-576462DD5A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87CB8D-32C0-9649-A03C-6900C4735D48}"/>
              </a:ext>
            </a:extLst>
          </p:cNvPr>
          <p:cNvSpPr>
            <a:spLocks noGrp="1"/>
          </p:cNvSpPr>
          <p:nvPr>
            <p:ph type="sldNum" sz="quarter" idx="12"/>
          </p:nvPr>
        </p:nvSpPr>
        <p:spPr/>
        <p:txBody>
          <a:bodyPr/>
          <a:lstStyle/>
          <a:p>
            <a:fld id="{99572058-B696-014A-9FE9-0FB9DEE91872}" type="slidenum">
              <a:rPr kumimoji="1" lang="ja-JP" altLang="en-US" smtClean="0"/>
              <a:t>‹#›</a:t>
            </a:fld>
            <a:endParaRPr kumimoji="1" lang="ja-JP" altLang="en-US"/>
          </a:p>
        </p:txBody>
      </p:sp>
    </p:spTree>
    <p:extLst>
      <p:ext uri="{BB962C8B-B14F-4D97-AF65-F5344CB8AC3E}">
        <p14:creationId xmlns:p14="http://schemas.microsoft.com/office/powerpoint/2010/main" val="217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C0E748-2997-B04D-A033-BC76362CAE5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69EB88-2656-F645-845F-BF4A6C976B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ED7E1AD-7FB0-F745-97E3-F1459EC1D2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7F06A72-DDDF-0144-A4F0-BC1A50A90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2FE2D38-E22E-6443-9548-8A6E1C2FF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453E404-E74D-A648-9BD0-38F33708A023}"/>
              </a:ext>
            </a:extLst>
          </p:cNvPr>
          <p:cNvSpPr>
            <a:spLocks noGrp="1"/>
          </p:cNvSpPr>
          <p:nvPr>
            <p:ph type="dt" sz="half" idx="10"/>
          </p:nvPr>
        </p:nvSpPr>
        <p:spPr/>
        <p:txBody>
          <a:bodyPr/>
          <a:lstStyle/>
          <a:p>
            <a:fld id="{3FCDB8D5-6183-FC46-B09B-FE67170C3E3E}" type="datetimeFigureOut">
              <a:rPr kumimoji="1" lang="ja-JP" altLang="en-US" smtClean="0"/>
              <a:t>2018/1/28</a:t>
            </a:fld>
            <a:endParaRPr kumimoji="1" lang="ja-JP" altLang="en-US"/>
          </a:p>
        </p:txBody>
      </p:sp>
      <p:sp>
        <p:nvSpPr>
          <p:cNvPr id="8" name="フッター プレースホルダー 7">
            <a:extLst>
              <a:ext uri="{FF2B5EF4-FFF2-40B4-BE49-F238E27FC236}">
                <a16:creationId xmlns:a16="http://schemas.microsoft.com/office/drawing/2014/main" id="{FD859ADC-E33C-BE4F-B841-E80D1C95B5E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2AB8F7A-2789-2E4A-A34E-184B7AE9A687}"/>
              </a:ext>
            </a:extLst>
          </p:cNvPr>
          <p:cNvSpPr>
            <a:spLocks noGrp="1"/>
          </p:cNvSpPr>
          <p:nvPr>
            <p:ph type="sldNum" sz="quarter" idx="12"/>
          </p:nvPr>
        </p:nvSpPr>
        <p:spPr/>
        <p:txBody>
          <a:bodyPr/>
          <a:lstStyle/>
          <a:p>
            <a:fld id="{99572058-B696-014A-9FE9-0FB9DEE91872}" type="slidenum">
              <a:rPr kumimoji="1" lang="ja-JP" altLang="en-US" smtClean="0"/>
              <a:t>‹#›</a:t>
            </a:fld>
            <a:endParaRPr kumimoji="1" lang="ja-JP" altLang="en-US"/>
          </a:p>
        </p:txBody>
      </p:sp>
    </p:spTree>
    <p:extLst>
      <p:ext uri="{BB962C8B-B14F-4D97-AF65-F5344CB8AC3E}">
        <p14:creationId xmlns:p14="http://schemas.microsoft.com/office/powerpoint/2010/main" val="3179886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AD1740-927E-584E-8762-6A3E8CD1FF9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65F05B7-8191-DC49-9A9A-ABB0B8EA361E}"/>
              </a:ext>
            </a:extLst>
          </p:cNvPr>
          <p:cNvSpPr>
            <a:spLocks noGrp="1"/>
          </p:cNvSpPr>
          <p:nvPr>
            <p:ph type="dt" sz="half" idx="10"/>
          </p:nvPr>
        </p:nvSpPr>
        <p:spPr/>
        <p:txBody>
          <a:bodyPr/>
          <a:lstStyle/>
          <a:p>
            <a:fld id="{3FCDB8D5-6183-FC46-B09B-FE67170C3E3E}" type="datetimeFigureOut">
              <a:rPr kumimoji="1" lang="ja-JP" altLang="en-US" smtClean="0"/>
              <a:t>2018/1/28</a:t>
            </a:fld>
            <a:endParaRPr kumimoji="1" lang="ja-JP" altLang="en-US"/>
          </a:p>
        </p:txBody>
      </p:sp>
      <p:sp>
        <p:nvSpPr>
          <p:cNvPr id="4" name="フッター プレースホルダー 3">
            <a:extLst>
              <a:ext uri="{FF2B5EF4-FFF2-40B4-BE49-F238E27FC236}">
                <a16:creationId xmlns:a16="http://schemas.microsoft.com/office/drawing/2014/main" id="{E2CE405C-C929-2A4C-BD11-8ABA447EBFB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1460732-A229-6346-9A7C-8849E881B780}"/>
              </a:ext>
            </a:extLst>
          </p:cNvPr>
          <p:cNvSpPr>
            <a:spLocks noGrp="1"/>
          </p:cNvSpPr>
          <p:nvPr>
            <p:ph type="sldNum" sz="quarter" idx="12"/>
          </p:nvPr>
        </p:nvSpPr>
        <p:spPr/>
        <p:txBody>
          <a:bodyPr/>
          <a:lstStyle/>
          <a:p>
            <a:fld id="{99572058-B696-014A-9FE9-0FB9DEE91872}" type="slidenum">
              <a:rPr kumimoji="1" lang="ja-JP" altLang="en-US" smtClean="0"/>
              <a:t>‹#›</a:t>
            </a:fld>
            <a:endParaRPr kumimoji="1" lang="ja-JP" altLang="en-US"/>
          </a:p>
        </p:txBody>
      </p:sp>
    </p:spTree>
    <p:extLst>
      <p:ext uri="{BB962C8B-B14F-4D97-AF65-F5344CB8AC3E}">
        <p14:creationId xmlns:p14="http://schemas.microsoft.com/office/powerpoint/2010/main" val="140572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3D8DDBD-C381-1D41-8741-DF3F323C0C56}"/>
              </a:ext>
            </a:extLst>
          </p:cNvPr>
          <p:cNvSpPr>
            <a:spLocks noGrp="1"/>
          </p:cNvSpPr>
          <p:nvPr>
            <p:ph type="dt" sz="half" idx="10"/>
          </p:nvPr>
        </p:nvSpPr>
        <p:spPr/>
        <p:txBody>
          <a:bodyPr/>
          <a:lstStyle/>
          <a:p>
            <a:fld id="{3FCDB8D5-6183-FC46-B09B-FE67170C3E3E}" type="datetimeFigureOut">
              <a:rPr kumimoji="1" lang="ja-JP" altLang="en-US" smtClean="0"/>
              <a:t>2018/1/28</a:t>
            </a:fld>
            <a:endParaRPr kumimoji="1" lang="ja-JP" altLang="en-US"/>
          </a:p>
        </p:txBody>
      </p:sp>
      <p:sp>
        <p:nvSpPr>
          <p:cNvPr id="3" name="フッター プレースホルダー 2">
            <a:extLst>
              <a:ext uri="{FF2B5EF4-FFF2-40B4-BE49-F238E27FC236}">
                <a16:creationId xmlns:a16="http://schemas.microsoft.com/office/drawing/2014/main" id="{6F3349A8-84D5-914F-8246-B475AE11EB4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67DC0B4-79E0-5541-A424-F32F601A8C65}"/>
              </a:ext>
            </a:extLst>
          </p:cNvPr>
          <p:cNvSpPr>
            <a:spLocks noGrp="1"/>
          </p:cNvSpPr>
          <p:nvPr>
            <p:ph type="sldNum" sz="quarter" idx="12"/>
          </p:nvPr>
        </p:nvSpPr>
        <p:spPr/>
        <p:txBody>
          <a:bodyPr/>
          <a:lstStyle/>
          <a:p>
            <a:fld id="{99572058-B696-014A-9FE9-0FB9DEE91872}" type="slidenum">
              <a:rPr kumimoji="1" lang="ja-JP" altLang="en-US" smtClean="0"/>
              <a:t>‹#›</a:t>
            </a:fld>
            <a:endParaRPr kumimoji="1" lang="ja-JP" altLang="en-US"/>
          </a:p>
        </p:txBody>
      </p:sp>
    </p:spTree>
    <p:extLst>
      <p:ext uri="{BB962C8B-B14F-4D97-AF65-F5344CB8AC3E}">
        <p14:creationId xmlns:p14="http://schemas.microsoft.com/office/powerpoint/2010/main" val="313145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3D584F-04A2-8E4E-8B5A-C964B07D2FA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796C37-655A-6F42-9388-BCB6028190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C5964B4-DC56-BF4E-8DBC-8FD79323F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2CBB98-CD21-5749-89F9-F5B8535E2890}"/>
              </a:ext>
            </a:extLst>
          </p:cNvPr>
          <p:cNvSpPr>
            <a:spLocks noGrp="1"/>
          </p:cNvSpPr>
          <p:nvPr>
            <p:ph type="dt" sz="half" idx="10"/>
          </p:nvPr>
        </p:nvSpPr>
        <p:spPr/>
        <p:txBody>
          <a:bodyPr/>
          <a:lstStyle/>
          <a:p>
            <a:fld id="{3FCDB8D5-6183-FC46-B09B-FE67170C3E3E}" type="datetimeFigureOut">
              <a:rPr kumimoji="1" lang="ja-JP" altLang="en-US" smtClean="0"/>
              <a:t>2018/1/28</a:t>
            </a:fld>
            <a:endParaRPr kumimoji="1" lang="ja-JP" altLang="en-US"/>
          </a:p>
        </p:txBody>
      </p:sp>
      <p:sp>
        <p:nvSpPr>
          <p:cNvPr id="6" name="フッター プレースホルダー 5">
            <a:extLst>
              <a:ext uri="{FF2B5EF4-FFF2-40B4-BE49-F238E27FC236}">
                <a16:creationId xmlns:a16="http://schemas.microsoft.com/office/drawing/2014/main" id="{BC0BEC34-51B9-E348-93F3-A8D93961D6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1F43C0-316F-4B43-A480-4B0F81A65929}"/>
              </a:ext>
            </a:extLst>
          </p:cNvPr>
          <p:cNvSpPr>
            <a:spLocks noGrp="1"/>
          </p:cNvSpPr>
          <p:nvPr>
            <p:ph type="sldNum" sz="quarter" idx="12"/>
          </p:nvPr>
        </p:nvSpPr>
        <p:spPr/>
        <p:txBody>
          <a:bodyPr/>
          <a:lstStyle/>
          <a:p>
            <a:fld id="{99572058-B696-014A-9FE9-0FB9DEE91872}" type="slidenum">
              <a:rPr kumimoji="1" lang="ja-JP" altLang="en-US" smtClean="0"/>
              <a:t>‹#›</a:t>
            </a:fld>
            <a:endParaRPr kumimoji="1" lang="ja-JP" altLang="en-US"/>
          </a:p>
        </p:txBody>
      </p:sp>
    </p:spTree>
    <p:extLst>
      <p:ext uri="{BB962C8B-B14F-4D97-AF65-F5344CB8AC3E}">
        <p14:creationId xmlns:p14="http://schemas.microsoft.com/office/powerpoint/2010/main" val="3332915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022A4-07FF-8B4A-845B-0DA917B1537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E6405AB-581C-2448-8AD3-56E97165C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E989E6E-A1AF-A24B-BD96-5DF232245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888DA0E-BBAF-4346-B379-4D67E7350D6C}"/>
              </a:ext>
            </a:extLst>
          </p:cNvPr>
          <p:cNvSpPr>
            <a:spLocks noGrp="1"/>
          </p:cNvSpPr>
          <p:nvPr>
            <p:ph type="dt" sz="half" idx="10"/>
          </p:nvPr>
        </p:nvSpPr>
        <p:spPr/>
        <p:txBody>
          <a:bodyPr/>
          <a:lstStyle/>
          <a:p>
            <a:fld id="{3FCDB8D5-6183-FC46-B09B-FE67170C3E3E}" type="datetimeFigureOut">
              <a:rPr kumimoji="1" lang="ja-JP" altLang="en-US" smtClean="0"/>
              <a:t>2018/1/28</a:t>
            </a:fld>
            <a:endParaRPr kumimoji="1" lang="ja-JP" altLang="en-US"/>
          </a:p>
        </p:txBody>
      </p:sp>
      <p:sp>
        <p:nvSpPr>
          <p:cNvPr id="6" name="フッター プレースホルダー 5">
            <a:extLst>
              <a:ext uri="{FF2B5EF4-FFF2-40B4-BE49-F238E27FC236}">
                <a16:creationId xmlns:a16="http://schemas.microsoft.com/office/drawing/2014/main" id="{24E74651-7C13-CA43-B162-E6B10CF26BF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F226F8D-4154-D148-A5D4-323C1978F22C}"/>
              </a:ext>
            </a:extLst>
          </p:cNvPr>
          <p:cNvSpPr>
            <a:spLocks noGrp="1"/>
          </p:cNvSpPr>
          <p:nvPr>
            <p:ph type="sldNum" sz="quarter" idx="12"/>
          </p:nvPr>
        </p:nvSpPr>
        <p:spPr/>
        <p:txBody>
          <a:bodyPr/>
          <a:lstStyle/>
          <a:p>
            <a:fld id="{99572058-B696-014A-9FE9-0FB9DEE91872}" type="slidenum">
              <a:rPr kumimoji="1" lang="ja-JP" altLang="en-US" smtClean="0"/>
              <a:t>‹#›</a:t>
            </a:fld>
            <a:endParaRPr kumimoji="1" lang="ja-JP" altLang="en-US"/>
          </a:p>
        </p:txBody>
      </p:sp>
    </p:spTree>
    <p:extLst>
      <p:ext uri="{BB962C8B-B14F-4D97-AF65-F5344CB8AC3E}">
        <p14:creationId xmlns:p14="http://schemas.microsoft.com/office/powerpoint/2010/main" val="347156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4222492-F0E0-2249-BF65-544AA8F73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967C63D-9D7E-1B44-8423-88C657E64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A1D3AD-28E0-7549-8D9C-C314DC1D32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DB8D5-6183-FC46-B09B-FE67170C3E3E}" type="datetimeFigureOut">
              <a:rPr kumimoji="1" lang="ja-JP" altLang="en-US" smtClean="0"/>
              <a:t>2018/1/28</a:t>
            </a:fld>
            <a:endParaRPr kumimoji="1" lang="ja-JP" altLang="en-US"/>
          </a:p>
        </p:txBody>
      </p:sp>
      <p:sp>
        <p:nvSpPr>
          <p:cNvPr id="5" name="フッター プレースホルダー 4">
            <a:extLst>
              <a:ext uri="{FF2B5EF4-FFF2-40B4-BE49-F238E27FC236}">
                <a16:creationId xmlns:a16="http://schemas.microsoft.com/office/drawing/2014/main" id="{630A2FF7-D1D1-F04E-A69F-3D9D3E947C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8B36B63-2DD5-6047-8916-38F17ED334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72058-B696-014A-9FE9-0FB9DEE91872}" type="slidenum">
              <a:rPr kumimoji="1" lang="ja-JP" altLang="en-US" smtClean="0"/>
              <a:t>‹#›</a:t>
            </a:fld>
            <a:endParaRPr kumimoji="1" lang="ja-JP" altLang="en-US"/>
          </a:p>
        </p:txBody>
      </p:sp>
    </p:spTree>
    <p:extLst>
      <p:ext uri="{BB962C8B-B14F-4D97-AF65-F5344CB8AC3E}">
        <p14:creationId xmlns:p14="http://schemas.microsoft.com/office/powerpoint/2010/main" val="7234450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6428AF6-5A6E-CA4F-A349-B6BE90858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5590" y="482599"/>
            <a:ext cx="5916579" cy="5916579"/>
          </a:xfrm>
          <a:prstGeom prst="rect">
            <a:avLst/>
          </a:prstGeom>
        </p:spPr>
      </p:pic>
    </p:spTree>
    <p:extLst>
      <p:ext uri="{BB962C8B-B14F-4D97-AF65-F5344CB8AC3E}">
        <p14:creationId xmlns:p14="http://schemas.microsoft.com/office/powerpoint/2010/main" val="356486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365B2CC-2F8A-4F44-B01E-113043B4F1BA}"/>
              </a:ext>
            </a:extLst>
          </p:cNvPr>
          <p:cNvSpPr txBox="1"/>
          <p:nvPr/>
        </p:nvSpPr>
        <p:spPr>
          <a:xfrm>
            <a:off x="344774" y="254831"/>
            <a:ext cx="6235907" cy="1754326"/>
          </a:xfrm>
          <a:prstGeom prst="rect">
            <a:avLst/>
          </a:prstGeom>
          <a:noFill/>
        </p:spPr>
        <p:txBody>
          <a:bodyPr wrap="square" rtlCol="0">
            <a:spAutoFit/>
          </a:bodyPr>
          <a:lstStyle/>
          <a:p>
            <a:r>
              <a:rPr kumimoji="1" lang="en-US" altLang="ja-JP" sz="5400" dirty="0">
                <a:latin typeface="Britannic Bold" panose="020B0903060703020204" pitchFamily="34" charset="0"/>
              </a:rPr>
              <a:t>BLAND </a:t>
            </a:r>
          </a:p>
          <a:p>
            <a:r>
              <a:rPr kumimoji="1" lang="en-US" altLang="ja-JP" sz="5400" dirty="0">
                <a:latin typeface="Britannic Bold" panose="020B0903060703020204" pitchFamily="34" charset="0"/>
              </a:rPr>
              <a:t>CONCEPT</a:t>
            </a:r>
            <a:endParaRPr kumimoji="1" lang="ja-JP" altLang="en-US" sz="5400" dirty="0">
              <a:latin typeface="Britannic Bold" panose="020B0903060703020204" pitchFamily="34" charset="0"/>
            </a:endParaRPr>
          </a:p>
        </p:txBody>
      </p:sp>
      <p:sp>
        <p:nvSpPr>
          <p:cNvPr id="5" name="テキスト ボックス 4">
            <a:extLst>
              <a:ext uri="{FF2B5EF4-FFF2-40B4-BE49-F238E27FC236}">
                <a16:creationId xmlns:a16="http://schemas.microsoft.com/office/drawing/2014/main" id="{B1E046C1-DD6F-4E44-8C9A-87CAAB849310}"/>
              </a:ext>
            </a:extLst>
          </p:cNvPr>
          <p:cNvSpPr txBox="1"/>
          <p:nvPr/>
        </p:nvSpPr>
        <p:spPr>
          <a:xfrm>
            <a:off x="344774" y="2144067"/>
            <a:ext cx="9648795" cy="4108817"/>
          </a:xfrm>
          <a:prstGeom prst="rect">
            <a:avLst/>
          </a:prstGeom>
          <a:noFill/>
        </p:spPr>
        <p:txBody>
          <a:bodyPr wrap="none" rtlCol="0">
            <a:spAutoFit/>
          </a:bodyPr>
          <a:lstStyle/>
          <a:p>
            <a:pPr>
              <a:lnSpc>
                <a:spcPct val="150000"/>
              </a:lnSpc>
            </a:pPr>
            <a:r>
              <a:rPr lang="ja-JP" altLang="en-US" dirty="0">
                <a:latin typeface="Toppan Bunkyu Midashi Mincho Ex" panose="02020900000000000000" pitchFamily="18" charset="-128"/>
                <a:ea typeface="Toppan Bunkyu Midashi Mincho Ex" panose="02020900000000000000" pitchFamily="18" charset="-128"/>
              </a:rPr>
              <a:t>“おませな女の子のおしゃれ”がブランドコンセプト。</a:t>
            </a:r>
          </a:p>
          <a:p>
            <a:pPr>
              <a:lnSpc>
                <a:spcPct val="150000"/>
              </a:lnSpc>
            </a:pPr>
            <a:r>
              <a:rPr lang="en-US" altLang="ja-JP" dirty="0">
                <a:latin typeface="Toppan Bunkyu Midashi Mincho Ex" panose="02020900000000000000" pitchFamily="18" charset="-128"/>
                <a:ea typeface="Toppan Bunkyu Midashi Mincho Ex" panose="02020900000000000000" pitchFamily="18" charset="-128"/>
              </a:rPr>
              <a:t>『</a:t>
            </a:r>
            <a:r>
              <a:rPr lang="ja-JP" altLang="en-US" dirty="0">
                <a:latin typeface="Toppan Bunkyu Midashi Mincho Ex" panose="02020900000000000000" pitchFamily="18" charset="-128"/>
                <a:ea typeface="Toppan Bunkyu Midashi Mincho Ex" panose="02020900000000000000" pitchFamily="18" charset="-128"/>
              </a:rPr>
              <a:t>子供が背伸びして、大人のファッションをする</a:t>
            </a:r>
            <a:r>
              <a:rPr lang="en-US" altLang="ja-JP" dirty="0">
                <a:latin typeface="Toppan Bunkyu Midashi Mincho Ex" panose="02020900000000000000" pitchFamily="18" charset="-128"/>
                <a:ea typeface="Toppan Bunkyu Midashi Mincho Ex" panose="02020900000000000000" pitchFamily="18" charset="-128"/>
              </a:rPr>
              <a:t>』</a:t>
            </a:r>
            <a:r>
              <a:rPr lang="ja-JP" altLang="en-US" dirty="0">
                <a:latin typeface="Toppan Bunkyu Midashi Mincho Ex" panose="02020900000000000000" pitchFamily="18" charset="-128"/>
                <a:ea typeface="Toppan Bunkyu Midashi Mincho Ex" panose="02020900000000000000" pitchFamily="18" charset="-128"/>
              </a:rPr>
              <a:t>をベースイメージに、デザインを展開。</a:t>
            </a:r>
          </a:p>
          <a:p>
            <a:pPr>
              <a:lnSpc>
                <a:spcPct val="150000"/>
              </a:lnSpc>
            </a:pPr>
            <a:br>
              <a:rPr lang="ja-JP" altLang="en-US" dirty="0">
                <a:latin typeface="Toppan Bunkyu Midashi Mincho Ex" panose="02020900000000000000" pitchFamily="18" charset="-128"/>
                <a:ea typeface="Toppan Bunkyu Midashi Mincho Ex" panose="02020900000000000000" pitchFamily="18" charset="-128"/>
              </a:rPr>
            </a:br>
            <a:r>
              <a:rPr lang="en-US" altLang="ja-JP" dirty="0">
                <a:latin typeface="Toppan Bunkyu Midashi Mincho Ex" panose="02020900000000000000" pitchFamily="18" charset="-128"/>
                <a:ea typeface="Toppan Bunkyu Midashi Mincho Ex" panose="02020900000000000000" pitchFamily="18" charset="-128"/>
              </a:rPr>
              <a:t>60</a:t>
            </a:r>
            <a:r>
              <a:rPr lang="ja-JP" altLang="en-US" dirty="0">
                <a:latin typeface="Toppan Bunkyu Midashi Mincho Ex" panose="02020900000000000000" pitchFamily="18" charset="-128"/>
                <a:ea typeface="Toppan Bunkyu Midashi Mincho Ex" panose="02020900000000000000" pitchFamily="18" charset="-128"/>
              </a:rPr>
              <a:t>年代のファッションをモチーフに、</a:t>
            </a:r>
            <a:endParaRPr lang="en-US" altLang="ja-JP" dirty="0">
              <a:latin typeface="Toppan Bunkyu Midashi Mincho Ex" panose="02020900000000000000" pitchFamily="18" charset="-128"/>
              <a:ea typeface="Toppan Bunkyu Midashi Mincho Ex" panose="02020900000000000000" pitchFamily="18" charset="-128"/>
            </a:endParaRPr>
          </a:p>
          <a:p>
            <a:pPr>
              <a:lnSpc>
                <a:spcPct val="150000"/>
              </a:lnSpc>
            </a:pPr>
            <a:r>
              <a:rPr lang="ja-JP" altLang="en-US" dirty="0">
                <a:latin typeface="Toppan Bunkyu Midashi Mincho Ex" panose="02020900000000000000" pitchFamily="18" charset="-128"/>
                <a:ea typeface="Toppan Bunkyu Midashi Mincho Ex" panose="02020900000000000000" pitchFamily="18" charset="-128"/>
              </a:rPr>
              <a:t>ビビッドカラーや奇抜な柄で毒気のあるレトロポップなアクセサリーを提案。</a:t>
            </a:r>
          </a:p>
          <a:p>
            <a:pPr>
              <a:lnSpc>
                <a:spcPct val="150000"/>
              </a:lnSpc>
            </a:pPr>
            <a:br>
              <a:rPr lang="ja-JP" altLang="en-US" dirty="0">
                <a:latin typeface="Toppan Bunkyu Midashi Mincho Ex" panose="02020900000000000000" pitchFamily="18" charset="-128"/>
                <a:ea typeface="Toppan Bunkyu Midashi Mincho Ex" panose="02020900000000000000" pitchFamily="18" charset="-128"/>
              </a:rPr>
            </a:br>
            <a:r>
              <a:rPr lang="ja-JP" altLang="en-US" dirty="0">
                <a:latin typeface="Toppan Bunkyu Midashi Mincho Ex" panose="02020900000000000000" pitchFamily="18" charset="-128"/>
                <a:ea typeface="Toppan Bunkyu Midashi Mincho Ex" panose="02020900000000000000" pitchFamily="18" charset="-128"/>
              </a:rPr>
              <a:t>子供の要素</a:t>
            </a:r>
            <a:r>
              <a:rPr lang="en-US" altLang="ja-JP" dirty="0">
                <a:latin typeface="Toppan Bunkyu Midashi Mincho Ex" panose="02020900000000000000" pitchFamily="18" charset="-128"/>
                <a:ea typeface="Toppan Bunkyu Midashi Mincho Ex" panose="02020900000000000000" pitchFamily="18" charset="-128"/>
              </a:rPr>
              <a:t>60%</a:t>
            </a:r>
            <a:r>
              <a:rPr lang="ja-JP" altLang="en-US" dirty="0">
                <a:latin typeface="Toppan Bunkyu Midashi Mincho Ex" panose="02020900000000000000" pitchFamily="18" charset="-128"/>
                <a:ea typeface="Toppan Bunkyu Midashi Mincho Ex" panose="02020900000000000000" pitchFamily="18" charset="-128"/>
              </a:rPr>
              <a:t>、大人の要素</a:t>
            </a:r>
            <a:r>
              <a:rPr lang="en-US" altLang="ja-JP" dirty="0">
                <a:latin typeface="Toppan Bunkyu Midashi Mincho Ex" panose="02020900000000000000" pitchFamily="18" charset="-128"/>
                <a:ea typeface="Toppan Bunkyu Midashi Mincho Ex" panose="02020900000000000000" pitchFamily="18" charset="-128"/>
              </a:rPr>
              <a:t>40%</a:t>
            </a:r>
            <a:r>
              <a:rPr lang="ja-JP" altLang="en-US" dirty="0">
                <a:latin typeface="Toppan Bunkyu Midashi Mincho Ex" panose="02020900000000000000" pitchFamily="18" charset="-128"/>
                <a:ea typeface="Toppan Bunkyu Midashi Mincho Ex" panose="02020900000000000000" pitchFamily="18" charset="-128"/>
              </a:rPr>
              <a:t>。</a:t>
            </a:r>
          </a:p>
          <a:p>
            <a:pPr>
              <a:lnSpc>
                <a:spcPct val="150000"/>
              </a:lnSpc>
            </a:pPr>
            <a:r>
              <a:rPr lang="ja-JP" altLang="en-US" dirty="0">
                <a:latin typeface="Toppan Bunkyu Midashi Mincho Ex" panose="02020900000000000000" pitchFamily="18" charset="-128"/>
                <a:ea typeface="Toppan Bunkyu Midashi Mincho Ex" panose="02020900000000000000" pitchFamily="18" charset="-128"/>
              </a:rPr>
              <a:t>使用する素材やカラーで子供っぽさを表現。</a:t>
            </a:r>
          </a:p>
          <a:p>
            <a:pPr>
              <a:lnSpc>
                <a:spcPct val="150000"/>
              </a:lnSpc>
            </a:pPr>
            <a:r>
              <a:rPr lang="ja-JP" altLang="en-US" dirty="0">
                <a:latin typeface="Toppan Bunkyu Midashi Mincho Ex" panose="02020900000000000000" pitchFamily="18" charset="-128"/>
                <a:ea typeface="Toppan Bunkyu Midashi Mincho Ex" panose="02020900000000000000" pitchFamily="18" charset="-128"/>
              </a:rPr>
              <a:t>デザインの中に黒を取り入れることで全体を引き締め、大人っぽさを表現しています。</a:t>
            </a:r>
          </a:p>
          <a:p>
            <a:endParaRPr kumimoji="1" lang="ja-JP" altLang="en-US" dirty="0"/>
          </a:p>
        </p:txBody>
      </p:sp>
      <p:pic>
        <p:nvPicPr>
          <p:cNvPr id="8" name="図 7">
            <a:extLst>
              <a:ext uri="{FF2B5EF4-FFF2-40B4-BE49-F238E27FC236}">
                <a16:creationId xmlns:a16="http://schemas.microsoft.com/office/drawing/2014/main" id="{EA0D43CF-0644-D544-93DF-088CFDE90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4429" y="4393028"/>
            <a:ext cx="2563561" cy="2189319"/>
          </a:xfrm>
          <a:prstGeom prst="rect">
            <a:avLst/>
          </a:prstGeom>
        </p:spPr>
      </p:pic>
      <p:cxnSp>
        <p:nvCxnSpPr>
          <p:cNvPr id="10" name="直線コネクタ 9">
            <a:extLst>
              <a:ext uri="{FF2B5EF4-FFF2-40B4-BE49-F238E27FC236}">
                <a16:creationId xmlns:a16="http://schemas.microsoft.com/office/drawing/2014/main" id="{20E3DD54-2DEB-514B-95AC-6309ABA5C9E6}"/>
              </a:ext>
            </a:extLst>
          </p:cNvPr>
          <p:cNvCxnSpPr>
            <a:cxnSpLocks/>
          </p:cNvCxnSpPr>
          <p:nvPr/>
        </p:nvCxnSpPr>
        <p:spPr>
          <a:xfrm>
            <a:off x="3462727" y="1498059"/>
            <a:ext cx="8515263" cy="0"/>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71C19C19-ACC4-0F4D-B056-2825907FF62A}"/>
              </a:ext>
            </a:extLst>
          </p:cNvPr>
          <p:cNvCxnSpPr/>
          <p:nvPr/>
        </p:nvCxnSpPr>
        <p:spPr>
          <a:xfrm>
            <a:off x="11400817" y="564204"/>
            <a:ext cx="0" cy="34980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3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FEE5C03-4E3A-9641-9CFC-475A9356DEDF}"/>
              </a:ext>
            </a:extLst>
          </p:cNvPr>
          <p:cNvSpPr txBox="1"/>
          <p:nvPr/>
        </p:nvSpPr>
        <p:spPr>
          <a:xfrm>
            <a:off x="344774" y="254831"/>
            <a:ext cx="6235907" cy="1754326"/>
          </a:xfrm>
          <a:prstGeom prst="rect">
            <a:avLst/>
          </a:prstGeom>
          <a:noFill/>
        </p:spPr>
        <p:txBody>
          <a:bodyPr wrap="square" rtlCol="0">
            <a:spAutoFit/>
          </a:bodyPr>
          <a:lstStyle/>
          <a:p>
            <a:r>
              <a:rPr kumimoji="1" lang="en-US" altLang="ja-JP" sz="5400" dirty="0">
                <a:latin typeface="Britannic Bold" panose="020B0903060703020204" pitchFamily="34" charset="0"/>
              </a:rPr>
              <a:t>DESIGNER </a:t>
            </a:r>
          </a:p>
          <a:p>
            <a:r>
              <a:rPr kumimoji="1" lang="en-US" altLang="ja-JP" sz="5400" dirty="0">
                <a:latin typeface="Britannic Bold" panose="020B0903060703020204" pitchFamily="34" charset="0"/>
              </a:rPr>
              <a:t>MASSAGE</a:t>
            </a:r>
            <a:endParaRPr kumimoji="1" lang="ja-JP" altLang="en-US" sz="5400" dirty="0">
              <a:latin typeface="Britannic Bold" panose="020B0903060703020204" pitchFamily="34" charset="0"/>
            </a:endParaRPr>
          </a:p>
        </p:txBody>
      </p:sp>
      <p:cxnSp>
        <p:nvCxnSpPr>
          <p:cNvPr id="3" name="直線コネクタ 2">
            <a:extLst>
              <a:ext uri="{FF2B5EF4-FFF2-40B4-BE49-F238E27FC236}">
                <a16:creationId xmlns:a16="http://schemas.microsoft.com/office/drawing/2014/main" id="{C7D667BC-8D11-3748-B670-E89FF2F12EE7}"/>
              </a:ext>
            </a:extLst>
          </p:cNvPr>
          <p:cNvCxnSpPr>
            <a:cxnSpLocks/>
          </p:cNvCxnSpPr>
          <p:nvPr/>
        </p:nvCxnSpPr>
        <p:spPr>
          <a:xfrm>
            <a:off x="3462727" y="1498059"/>
            <a:ext cx="8515263" cy="0"/>
          </a:xfrm>
          <a:prstGeom prst="line">
            <a:avLst/>
          </a:prstGeom>
        </p:spPr>
        <p:style>
          <a:lnRef idx="1">
            <a:schemeClr val="dk1"/>
          </a:lnRef>
          <a:fillRef idx="0">
            <a:schemeClr val="dk1"/>
          </a:fillRef>
          <a:effectRef idx="0">
            <a:schemeClr val="dk1"/>
          </a:effectRef>
          <a:fontRef idx="minor">
            <a:schemeClr val="tx1"/>
          </a:fontRef>
        </p:style>
      </p:cxnSp>
      <p:cxnSp>
        <p:nvCxnSpPr>
          <p:cNvPr id="4" name="直線コネクタ 3">
            <a:extLst>
              <a:ext uri="{FF2B5EF4-FFF2-40B4-BE49-F238E27FC236}">
                <a16:creationId xmlns:a16="http://schemas.microsoft.com/office/drawing/2014/main" id="{4B7520E7-C97D-0D46-872A-8E24B3733894}"/>
              </a:ext>
            </a:extLst>
          </p:cNvPr>
          <p:cNvCxnSpPr/>
          <p:nvPr/>
        </p:nvCxnSpPr>
        <p:spPr>
          <a:xfrm>
            <a:off x="11400817" y="564204"/>
            <a:ext cx="0" cy="3498084"/>
          </a:xfrm>
          <a:prstGeom prst="line">
            <a:avLst/>
          </a:prstGeom>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5087D586-6EB0-1E4A-A47E-251B620986D7}"/>
              </a:ext>
            </a:extLst>
          </p:cNvPr>
          <p:cNvSpPr txBox="1"/>
          <p:nvPr/>
        </p:nvSpPr>
        <p:spPr>
          <a:xfrm>
            <a:off x="344774" y="2378808"/>
            <a:ext cx="10572125" cy="3416320"/>
          </a:xfrm>
          <a:prstGeom prst="rect">
            <a:avLst/>
          </a:prstGeom>
          <a:noFill/>
        </p:spPr>
        <p:txBody>
          <a:bodyPr wrap="none" rtlCol="0">
            <a:spAutoFit/>
          </a:bodyPr>
          <a:lstStyle/>
          <a:p>
            <a:pPr>
              <a:lnSpc>
                <a:spcPct val="150000"/>
              </a:lnSpc>
            </a:pPr>
            <a:r>
              <a:rPr lang="ja-JP" altLang="en-US" dirty="0">
                <a:latin typeface="Toppan Bunkyu Midashi Mincho Ex" panose="02020900000000000000" pitchFamily="18" charset="-128"/>
                <a:ea typeface="Toppan Bunkyu Midashi Mincho Ex" panose="02020900000000000000" pitchFamily="18" charset="-128"/>
              </a:rPr>
              <a:t>今までごちゃっとしたデザインばかりしていましたが、今回はできるだけ“シンプルでわかりやすく”</a:t>
            </a:r>
            <a:endParaRPr lang="en-US" altLang="ja-JP" dirty="0">
              <a:latin typeface="Toppan Bunkyu Midashi Mincho Ex" panose="02020900000000000000" pitchFamily="18" charset="-128"/>
              <a:ea typeface="Toppan Bunkyu Midashi Mincho Ex" panose="02020900000000000000" pitchFamily="18" charset="-128"/>
            </a:endParaRPr>
          </a:p>
          <a:p>
            <a:pPr>
              <a:lnSpc>
                <a:spcPct val="150000"/>
              </a:lnSpc>
            </a:pPr>
            <a:r>
              <a:rPr lang="ja-JP" altLang="en-US" dirty="0">
                <a:latin typeface="Toppan Bunkyu Midashi Mincho Ex" panose="02020900000000000000" pitchFamily="18" charset="-128"/>
                <a:ea typeface="Toppan Bunkyu Midashi Mincho Ex" panose="02020900000000000000" pitchFamily="18" charset="-128"/>
              </a:rPr>
              <a:t>を意識してアクセサリーデザインしました。</a:t>
            </a:r>
            <a:endParaRPr lang="en-US" altLang="ja-JP" dirty="0">
              <a:latin typeface="Toppan Bunkyu Midashi Mincho Ex" panose="02020900000000000000" pitchFamily="18" charset="-128"/>
              <a:ea typeface="Toppan Bunkyu Midashi Mincho Ex" panose="02020900000000000000" pitchFamily="18" charset="-128"/>
            </a:endParaRPr>
          </a:p>
          <a:p>
            <a:pPr>
              <a:lnSpc>
                <a:spcPct val="150000"/>
              </a:lnSpc>
            </a:pPr>
            <a:r>
              <a:rPr lang="ja-JP" altLang="en-US" dirty="0">
                <a:latin typeface="Toppan Bunkyu Midashi Mincho Ex" panose="02020900000000000000" pitchFamily="18" charset="-128"/>
                <a:ea typeface="Toppan Bunkyu Midashi Mincho Ex" panose="02020900000000000000" pitchFamily="18" charset="-128"/>
              </a:rPr>
              <a:t>カラフルポップで子供っぽいテイストが元々好きなんですが、大人の要素もいれていきたいと思い、</a:t>
            </a:r>
            <a:endParaRPr lang="en-US" altLang="ja-JP" dirty="0">
              <a:latin typeface="Toppan Bunkyu Midashi Mincho Ex" panose="02020900000000000000" pitchFamily="18" charset="-128"/>
              <a:ea typeface="Toppan Bunkyu Midashi Mincho Ex" panose="02020900000000000000" pitchFamily="18" charset="-128"/>
            </a:endParaRPr>
          </a:p>
          <a:p>
            <a:pPr>
              <a:lnSpc>
                <a:spcPct val="150000"/>
              </a:lnSpc>
            </a:pPr>
            <a:r>
              <a:rPr lang="ja-JP" altLang="en-US" dirty="0">
                <a:latin typeface="Toppan Bunkyu Midashi Mincho Ex" panose="02020900000000000000" pitchFamily="18" charset="-128"/>
                <a:ea typeface="Toppan Bunkyu Midashi Mincho Ex" panose="02020900000000000000" pitchFamily="18" charset="-128"/>
              </a:rPr>
              <a:t>試行錯誤を重ねて作ったブランドが“</a:t>
            </a:r>
            <a:r>
              <a:rPr lang="en-US" altLang="ja-JP" dirty="0">
                <a:latin typeface="Toppan Bunkyu Midashi Mincho Ex" panose="02020900000000000000" pitchFamily="18" charset="-128"/>
                <a:ea typeface="Toppan Bunkyu Midashi Mincho Ex" panose="02020900000000000000" pitchFamily="18" charset="-128"/>
              </a:rPr>
              <a:t>Vivid Berry</a:t>
            </a:r>
            <a:r>
              <a:rPr lang="ja-JP" altLang="en-US" dirty="0">
                <a:latin typeface="Toppan Bunkyu Midashi Mincho Ex" panose="02020900000000000000" pitchFamily="18" charset="-128"/>
                <a:ea typeface="Toppan Bunkyu Midashi Mincho Ex" panose="02020900000000000000" pitchFamily="18" charset="-128"/>
              </a:rPr>
              <a:t>”です。</a:t>
            </a:r>
            <a:endParaRPr lang="en-US" altLang="ja-JP" dirty="0">
              <a:latin typeface="Toppan Bunkyu Midashi Mincho Ex" panose="02020900000000000000" pitchFamily="18" charset="-128"/>
              <a:ea typeface="Toppan Bunkyu Midashi Mincho Ex" panose="02020900000000000000" pitchFamily="18" charset="-128"/>
            </a:endParaRPr>
          </a:p>
          <a:p>
            <a:pPr>
              <a:lnSpc>
                <a:spcPct val="150000"/>
              </a:lnSpc>
            </a:pPr>
            <a:r>
              <a:rPr lang="ja-JP" altLang="en-US" dirty="0">
                <a:latin typeface="Toppan Bunkyu Midashi Mincho Ex" panose="02020900000000000000" pitchFamily="18" charset="-128"/>
                <a:ea typeface="Toppan Bunkyu Midashi Mincho Ex" panose="02020900000000000000" pitchFamily="18" charset="-128"/>
              </a:rPr>
              <a:t>ビビッドなカラーとイチゴが小さい頃から好きだったので、ブランドネームにしました。</a:t>
            </a:r>
            <a:endParaRPr lang="en-US" altLang="ja-JP" dirty="0">
              <a:latin typeface="Toppan Bunkyu Midashi Mincho Ex" panose="02020900000000000000" pitchFamily="18" charset="-128"/>
              <a:ea typeface="Toppan Bunkyu Midashi Mincho Ex" panose="02020900000000000000" pitchFamily="18" charset="-128"/>
            </a:endParaRPr>
          </a:p>
          <a:p>
            <a:pPr>
              <a:lnSpc>
                <a:spcPct val="150000"/>
              </a:lnSpc>
            </a:pPr>
            <a:endParaRPr lang="en-US" altLang="ja-JP" dirty="0">
              <a:latin typeface="Toppan Bunkyu Midashi Mincho Ex" panose="02020900000000000000" pitchFamily="18" charset="-128"/>
              <a:ea typeface="Toppan Bunkyu Midashi Mincho Ex" panose="02020900000000000000" pitchFamily="18" charset="-128"/>
            </a:endParaRPr>
          </a:p>
          <a:p>
            <a:pPr>
              <a:lnSpc>
                <a:spcPct val="150000"/>
              </a:lnSpc>
            </a:pPr>
            <a:r>
              <a:rPr lang="ja-JP" altLang="en-US" dirty="0">
                <a:latin typeface="Toppan Bunkyu Midashi Mincho Ex" panose="02020900000000000000" pitchFamily="18" charset="-128"/>
                <a:ea typeface="Toppan Bunkyu Midashi Mincho Ex" panose="02020900000000000000" pitchFamily="18" charset="-128"/>
              </a:rPr>
              <a:t>レトロっぽさだけだと弱いので、そこに毒っぽさ加え</a:t>
            </a:r>
            <a:endParaRPr lang="en-US" altLang="ja-JP" dirty="0">
              <a:latin typeface="Toppan Bunkyu Midashi Mincho Ex" panose="02020900000000000000" pitchFamily="18" charset="-128"/>
              <a:ea typeface="Toppan Bunkyu Midashi Mincho Ex" panose="02020900000000000000" pitchFamily="18" charset="-128"/>
            </a:endParaRPr>
          </a:p>
          <a:p>
            <a:pPr>
              <a:lnSpc>
                <a:spcPct val="150000"/>
              </a:lnSpc>
            </a:pPr>
            <a:r>
              <a:rPr lang="ja-JP" altLang="en-US" dirty="0">
                <a:latin typeface="Toppan Bunkyu Midashi Mincho Ex" panose="02020900000000000000" pitchFamily="18" charset="-128"/>
                <a:ea typeface="Toppan Bunkyu Midashi Mincho Ex" panose="02020900000000000000" pitchFamily="18" charset="-128"/>
              </a:rPr>
              <a:t>一見普通っぽいけど、よく見たら個性的というようなものを感じていただければ嬉しいです。</a:t>
            </a:r>
            <a:endParaRPr lang="en-US" altLang="ja-JP" dirty="0">
              <a:latin typeface="Toppan Bunkyu Midashi Mincho Ex" panose="02020900000000000000" pitchFamily="18" charset="-128"/>
              <a:ea typeface="Toppan Bunkyu Midashi Mincho Ex" panose="02020900000000000000" pitchFamily="18" charset="-128"/>
            </a:endParaRPr>
          </a:p>
        </p:txBody>
      </p:sp>
    </p:spTree>
    <p:extLst>
      <p:ext uri="{BB962C8B-B14F-4D97-AF65-F5344CB8AC3E}">
        <p14:creationId xmlns:p14="http://schemas.microsoft.com/office/powerpoint/2010/main" val="28941850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TotalTime>
  <Words>139</Words>
  <Application>Microsoft Macintosh PowerPoint</Application>
  <PresentationFormat>ワイド画面</PresentationFormat>
  <Paragraphs>19</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Toppan Bunkyu Midashi Mincho Ex</vt:lpstr>
      <vt:lpstr>游ゴシック</vt:lpstr>
      <vt:lpstr>游ゴシック Light</vt:lpstr>
      <vt:lpstr>Arial</vt:lpstr>
      <vt:lpstr>Britannic Bold</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葛間 つばさ</dc:creator>
  <cp:lastModifiedBy>葛間 つばさ</cp:lastModifiedBy>
  <cp:revision>4</cp:revision>
  <dcterms:created xsi:type="dcterms:W3CDTF">2018-01-28T12:43:01Z</dcterms:created>
  <dcterms:modified xsi:type="dcterms:W3CDTF">2018-01-28T13:24:16Z</dcterms:modified>
</cp:coreProperties>
</file>