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96F50-82F1-46AB-A93B-372BF469A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82DC04-4C8D-43BD-8041-496F1C41A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6C0A3B-5845-45D1-A734-ACB1820F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6612-8B98-4C77-9357-F506C8B48298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AD5778-AB66-429A-BF72-BB5A17A3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6892A1-8246-4837-BACB-EC47EFDE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1B5C-2F5C-4A23-8CFF-9798790B6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44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7DF65-D5E9-4058-8FE8-F021EEE5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7B9490-180C-45AB-AB85-2B786162B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EEA575-612A-4DAC-A0BE-978E66AE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6612-8B98-4C77-9357-F506C8B48298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398B2F-631E-4FA5-BE64-79D92666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40043A-B2AD-40FA-94EE-DEA1EBB9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1B5C-2F5C-4A23-8CFF-9798790B6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47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FD76A73-911C-4D1C-82B3-AF354B037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B0CA37-73B3-46FC-B07A-CEEAC6A00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96EA67-84C2-4467-89C0-25D7C376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6612-8B98-4C77-9357-F506C8B48298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A2EF7D-9596-48D5-813F-1F773BCA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A26E1E-849C-454C-BFA3-45BF97D7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1B5C-2F5C-4A23-8CFF-9798790B6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4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1D15F5-BB39-4082-9195-C9890256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73FCC0-14A1-4B18-A2F9-591FB8A88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C8D62F-3B47-49BE-A125-4FF62029D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6612-8B98-4C77-9357-F506C8B48298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048D2C-414A-40C4-80ED-AC32AFD3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8512C7-DEE1-4472-B1B4-310DEF7F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1B5C-2F5C-4A23-8CFF-9798790B6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03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D62C5-6143-424A-AC2F-F00902D0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B9A8AD-44E8-4BC1-A2E2-36305AA1F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C96132-7485-4EFD-ACDF-5FA4E271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6612-8B98-4C77-9357-F506C8B48298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98FF05-049E-4119-806A-AA085A81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68F71D-2D1F-456E-841B-C93B283F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1B5C-2F5C-4A23-8CFF-9798790B6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14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D8782B-9953-4ECF-BD9A-7D53BE56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05575B-B618-4682-B1A3-95556F7F8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D8E8CD-2DDA-4554-A30A-85FEBCC1F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5D0E8C-5C30-49FD-8F1F-EF1ABC2B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6612-8B98-4C77-9357-F506C8B48298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53DB9F-3D86-4A77-8068-EF49C5E7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B7FB9F-4DB4-4D50-B7ED-4293F07C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1B5C-2F5C-4A23-8CFF-9798790B6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54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8C2B3E-1C95-4CCB-ADD1-AA3CEF86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7E6DF7-182F-4FDE-9CD3-2F7E2B7BB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354FA8-5A71-4A97-A747-AA9F1197A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10997BE-8EC7-4A1C-A5E4-A28564002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3292811-E7DC-4AEF-A6E5-3DAA7E43E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19148D2-435E-44DD-AC6B-ADFEA7ED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6612-8B98-4C77-9357-F506C8B48298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7838F2B-F12E-45D9-91D3-84E7D1C0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3F85476-2E59-4AC7-906B-3AC05C22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1B5C-2F5C-4A23-8CFF-9798790B6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29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87563-D3A3-4441-B15C-599B35F5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5148D5-BFF4-49E1-B03B-5A9162CB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6612-8B98-4C77-9357-F506C8B48298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E99380-0F5E-43FB-A43F-BCE33E02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AF575B-1789-484F-8FE8-50502B45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1B5C-2F5C-4A23-8CFF-9798790B6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76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83ACBC5-FEAD-4C55-A69F-C4A8E278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6612-8B98-4C77-9357-F506C8B48298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22090C8-3D52-472B-80B9-B925BBD7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7D00FA-4253-4D3C-8F14-E0CCF047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1B5C-2F5C-4A23-8CFF-9798790B6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23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D4D35B-1B5A-40B7-8822-3BEA10EF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093DDB-97E1-4514-8773-C34BDD094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10D41E-D40C-4D64-88E3-19462D2C4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0E65D7-813E-48DA-B2C8-8F668210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6612-8B98-4C77-9357-F506C8B48298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881E77-0651-4907-88CD-17C5E2D4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22598C-AE68-4822-BEBD-4344EA12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1B5C-2F5C-4A23-8CFF-9798790B6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38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8EECF-C16E-4CA4-BA37-940B2A7A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278F61-DE1D-4A1F-813F-67950C198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2B6608-7AAF-436B-92FF-4FBFD50D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561A42-16DF-436F-9FC1-99D0D8FB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6612-8B98-4C77-9357-F506C8B48298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DDEC69-2CA2-41AF-B243-23819174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B85B3A-2A75-4E51-A522-2C37BEA4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1B5C-2F5C-4A23-8CFF-9798790B6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48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995858A-9548-4AB8-BF9C-920C4A24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0D7678-DEF1-4529-B289-0F65F5A8E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3A197E-E7B9-459C-8C01-634B78ECC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B6612-8B98-4C77-9357-F506C8B48298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F4C5DB-1DB5-4A79-AB5D-22E02EFE0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BF2065-A3FC-4BD9-BD21-3FDDD501C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1B5C-2F5C-4A23-8CFF-9798790B6A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5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E527F5-6455-4039-8C7D-274A5C7F2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Test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EA678C-E952-4F6F-B3E6-285B0972B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607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91C572-78D0-41F7-85DD-9A56066E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D6417-1D46-49FE-BE51-9F8933097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baseline="-25000" dirty="0"/>
              <a:t>テスト</a:t>
            </a:r>
            <a:endParaRPr kumimoji="1" lang="en-US" altLang="ja-JP" baseline="-25000" dirty="0"/>
          </a:p>
          <a:p>
            <a:pPr marL="0" indent="0">
              <a:buNone/>
            </a:pPr>
            <a:endParaRPr lang="en-US" altLang="ja-JP" baseline="-25000" dirty="0"/>
          </a:p>
          <a:p>
            <a:pPr marL="0" indent="0">
              <a:buNone/>
            </a:pPr>
            <a:endParaRPr kumimoji="1" lang="ja-JP" altLang="en-US" baseline="-250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F748D2-FEB1-4DA0-BD9E-54C3798B09D6}"/>
              </a:ext>
            </a:extLst>
          </p:cNvPr>
          <p:cNvSpPr/>
          <p:nvPr/>
        </p:nvSpPr>
        <p:spPr>
          <a:xfrm>
            <a:off x="1458929" y="2619910"/>
            <a:ext cx="9585789" cy="2989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Test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564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91C572-78D0-41F7-85DD-9A56066E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D6417-1D46-49FE-BE51-9F8933097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baseline="-25000" dirty="0"/>
              <a:t>テスト</a:t>
            </a:r>
            <a:endParaRPr kumimoji="1" lang="en-US" altLang="ja-JP" baseline="-25000" dirty="0"/>
          </a:p>
          <a:p>
            <a:pPr marL="0" indent="0">
              <a:buNone/>
            </a:pPr>
            <a:endParaRPr lang="en-US" altLang="ja-JP" baseline="-25000" dirty="0"/>
          </a:p>
          <a:p>
            <a:pPr marL="0" indent="0">
              <a:buNone/>
            </a:pPr>
            <a:endParaRPr kumimoji="1" lang="ja-JP" altLang="en-US" baseline="-25000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BFCA3B57-6B35-4D45-981F-103F02AC2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68684"/>
              </p:ext>
            </p:extLst>
          </p:nvPr>
        </p:nvGraphicFramePr>
        <p:xfrm>
          <a:off x="1210067" y="2501899"/>
          <a:ext cx="9988765" cy="3675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753">
                  <a:extLst>
                    <a:ext uri="{9D8B030D-6E8A-4147-A177-3AD203B41FA5}">
                      <a16:colId xmlns:a16="http://schemas.microsoft.com/office/drawing/2014/main" val="2712817975"/>
                    </a:ext>
                  </a:extLst>
                </a:gridCol>
                <a:gridCol w="1997753">
                  <a:extLst>
                    <a:ext uri="{9D8B030D-6E8A-4147-A177-3AD203B41FA5}">
                      <a16:colId xmlns:a16="http://schemas.microsoft.com/office/drawing/2014/main" val="4284671805"/>
                    </a:ext>
                  </a:extLst>
                </a:gridCol>
                <a:gridCol w="1997753">
                  <a:extLst>
                    <a:ext uri="{9D8B030D-6E8A-4147-A177-3AD203B41FA5}">
                      <a16:colId xmlns:a16="http://schemas.microsoft.com/office/drawing/2014/main" val="1774394776"/>
                    </a:ext>
                  </a:extLst>
                </a:gridCol>
                <a:gridCol w="1997753">
                  <a:extLst>
                    <a:ext uri="{9D8B030D-6E8A-4147-A177-3AD203B41FA5}">
                      <a16:colId xmlns:a16="http://schemas.microsoft.com/office/drawing/2014/main" val="318872957"/>
                    </a:ext>
                  </a:extLst>
                </a:gridCol>
                <a:gridCol w="1997753">
                  <a:extLst>
                    <a:ext uri="{9D8B030D-6E8A-4147-A177-3AD203B41FA5}">
                      <a16:colId xmlns:a16="http://schemas.microsoft.com/office/drawing/2014/main" val="1963425426"/>
                    </a:ext>
                  </a:extLst>
                </a:gridCol>
              </a:tblGrid>
              <a:tr h="735013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899175"/>
                  </a:ext>
                </a:extLst>
              </a:tr>
              <a:tr h="73501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１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２</a:t>
                      </a:r>
                      <a:endParaRPr kumimoji="1" lang="en-US" altLang="ja-JP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44967"/>
                  </a:ext>
                </a:extLst>
              </a:tr>
              <a:tr h="73501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１１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１６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126423"/>
                  </a:ext>
                </a:extLst>
              </a:tr>
              <a:tr h="73501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１４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２５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４１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815261"/>
                  </a:ext>
                </a:extLst>
              </a:tr>
              <a:tr h="73501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１１</a:t>
                      </a:r>
                      <a:endParaRPr kumimoji="1" lang="en-US" altLang="ja-JP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２５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５０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９１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863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37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ワイド画面</PresentationFormat>
  <Paragraphs>29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Test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ゼロトラスト　検証ユーザ０２</dc:creator>
  <cp:lastModifiedBy>ゼロトラスト　検証ユーザ０２</cp:lastModifiedBy>
  <cp:revision>2</cp:revision>
  <dcterms:created xsi:type="dcterms:W3CDTF">2021-06-10T08:31:01Z</dcterms:created>
  <dcterms:modified xsi:type="dcterms:W3CDTF">2021-06-14T06:16:19Z</dcterms:modified>
</cp:coreProperties>
</file>