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41189-8A51-4FC6-989A-D4490B4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4194E7-9045-47D6-B5F7-B65B3DD99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E1DFB-D1D0-4185-9C2C-77AFFF64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6A3C2-EF3D-4118-9FC5-3395726B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1D2C91-04D5-49BA-B84D-B80AD8DD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28AB0-C771-4B92-882B-FC31703B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1D7174-BC87-4EDF-BC9F-FF605EFE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37D4A-0E86-4B2B-B898-3126444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C7FCB-A354-4EB3-8B37-E02A560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371A5-F91C-4C2E-B4AE-D075A9D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C79216-EB89-4694-8592-74D226AC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78535-AEA9-4942-AB6A-33D9E5D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45458-937D-411C-AD7D-3ED4A392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6354F-A3BA-40A3-AE42-1D5DCDA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E7ADB-4325-46E5-88CA-EE2F9E3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7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1057A-FDD6-4F04-B3E8-2B14AB23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BED6D-9569-4361-B805-51D2F563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A550D-507B-42C0-842E-AD30EE7C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9DB4B-A862-4FD5-BAC9-DFF5621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9BEDD-5DCA-46B9-8454-53F038D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83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FE0BB-E105-4234-88B3-78EA70BB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66F7F-9996-4A53-88E9-89CA2B415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9852E-A7A3-4CC0-BA84-A4F480F0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CBE48-00D1-47F4-BA0D-AD922B52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B8B66-B953-4E86-B8E0-2523ABE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2EED0-86D8-4D62-B77B-D3B8141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0E717-7504-4EB4-94D2-7B6ACA11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0AD1E-CA93-48AF-A5F6-970336DC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7144D7-DEDF-425F-995B-39AF8C5F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31036-CFC0-4D9B-9604-BF02F98D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F03BD8-237E-4E3C-8FE3-18152F0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5DC07-260B-4A49-8A6A-DDB56717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27B453-47FB-4151-927B-6712AAD2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01E983-3B34-485C-A50A-133AB4A4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BFD598-F146-4FC7-9FB6-72057456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BAF367-DF64-49D5-85E9-BB5E2B0C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BF8C3D-4059-4557-A7F3-86ED305E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8F2DC3-3503-460F-9006-1E3D9EB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EA5908-643A-486B-95F9-48A5BF6F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3CE6C-4CE8-4564-8ABC-BAD388D7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BC66A1-B74B-468D-8E50-94C18A76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2EF52-2D36-41C6-A8C0-6E0581D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72FA00-D11D-410C-B655-216CB5A4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7780FB-2E48-4818-84A1-48AEB8DB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464BD9-2E09-4813-8796-8748702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A5DDE-7835-4CDB-8B97-35F40139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1E9A-6D39-4FCD-B7B6-9FFD5212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65BC9-3FED-46D3-9126-F993C2D3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E459F-7A61-457D-8EE5-106939EA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A7E033-FFDA-4569-858C-AE7F28BE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90D328-EEB6-4B83-8BDD-F2048065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E323D5-1E70-48CD-BCAA-A30AE500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5F822-7999-40E0-BF49-6A9097CD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CA7DC4-E03E-466E-9937-F8BC731D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362715-1529-427D-B161-A269E75F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123D2C-3D1C-4D3E-95CD-2420FD41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503D9-C412-4F09-BD19-CF56A346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DBC4A-51A0-4AA6-A9B8-AB0DE86D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27700C-86A4-4A18-B759-2BB03D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58323-2BEB-433D-B70B-6B131087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D144F-77DA-44BD-B26D-AD4E3CFA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DD9A-787F-4E5A-9B31-1AA4439ADDE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817D9E-9812-4351-A167-102455BE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9613F-88AC-4A23-8327-C9D2FE79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6778-B847-48F2-834E-CA27B748C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3DFE8-B0FB-4C48-BD17-4C0E2EB5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F5DD27-9381-42B5-86E2-A83163DD8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C834-B77F-4A1A-A697-4C190446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test2test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30A0B-397C-4BDE-8DDB-C6E58A23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Testtest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2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96D8-0794-4AA1-8F6F-FBE14942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18F0D-132A-4648-AF28-11B1972F3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970FD90-E851-49C2-87BA-E29DE31CDE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5738995"/>
              </p:ext>
            </p:extLst>
          </p:nvPr>
        </p:nvGraphicFramePr>
        <p:xfrm>
          <a:off x="839788" y="2505075"/>
          <a:ext cx="5157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46">
                  <a:extLst>
                    <a:ext uri="{9D8B030D-6E8A-4147-A177-3AD203B41FA5}">
                      <a16:colId xmlns:a16="http://schemas.microsoft.com/office/drawing/2014/main" val="1549034051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431883989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63473148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67196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テスト４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か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25282"/>
                  </a:ext>
                </a:extLst>
              </a:tr>
            </a:tbl>
          </a:graphicData>
        </a:graphic>
      </p:graphicFrame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34AEA-669C-459E-83A6-F88727C9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FCE608-8278-41CC-9D84-59C365A55B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C3F72E4-FC71-4511-B9B2-4DE918A3F011}"/>
              </a:ext>
            </a:extLst>
          </p:cNvPr>
          <p:cNvSpPr/>
          <p:nvPr/>
        </p:nvSpPr>
        <p:spPr>
          <a:xfrm>
            <a:off x="6524090" y="3061699"/>
            <a:ext cx="4705564" cy="290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Test</vt:lpstr>
      <vt:lpstr>test2test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ゼロトラスト　検証ユーザ０２</dc:creator>
  <cp:lastModifiedBy>ゼロトラスト　検証ユーザ０２</cp:lastModifiedBy>
  <cp:revision>1</cp:revision>
  <dcterms:created xsi:type="dcterms:W3CDTF">2021-06-07T01:11:00Z</dcterms:created>
  <dcterms:modified xsi:type="dcterms:W3CDTF">2021-06-07T01:12:26Z</dcterms:modified>
</cp:coreProperties>
</file>