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1F9610-C88A-478B-A819-BCE81348B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8A6715-BF1E-4917-9E05-D6CB70F58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060C47-8A8A-4DA3-9785-0B58A10D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3797-D2DD-489F-A7CA-509FD7600DB7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669E40-6EE3-4726-8230-743A51E3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DC3A4F-73BF-4CD7-B5B2-A7E4EE17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D853-EAE0-4EC3-BDE2-79C655AEE1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98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33BA13-57F0-4EE2-8B13-DBC88C8A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8DF721-68C4-4F0A-996F-35316855A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7E491E-A7E1-4B83-9394-D292E480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3797-D2DD-489F-A7CA-509FD7600DB7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4014E9-1605-46E8-B112-C3BC54D5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1D0E17-63EF-4333-A88F-75F07133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D853-EAE0-4EC3-BDE2-79C655AEE1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96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1C84143-587C-47CB-BEE5-F502DECF3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87410D-1CDB-47FB-80DF-12191A6D9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066F1A-E52B-4BE8-A386-504901FF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3797-D2DD-489F-A7CA-509FD7600DB7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B54B6D-027C-401A-A290-5E3FCE11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D9CB62-39FC-48E7-BA9C-017690D3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D853-EAE0-4EC3-BDE2-79C655AEE1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21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D3212-0A96-465A-A4AF-473AF8B5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1A43CB-414B-4077-8496-639CBB934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8D2CA6-7CEA-4006-A430-872D2ADE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3797-D2DD-489F-A7CA-509FD7600DB7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2067CB-7548-4872-AA26-54EFB288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2666B8-4BF3-4367-A3B0-E8EC9E58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D853-EAE0-4EC3-BDE2-79C655AEE1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92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B5059-3C24-4358-8472-C6676F7F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BD3806-7AD3-48F1-BB6D-BCB51409B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DD5666-B5FD-4AB8-8783-B17F4F36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3797-D2DD-489F-A7CA-509FD7600DB7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63A659-777C-4D33-BEA0-675BB496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CB15E8-6D1D-4561-8F47-242E1AC9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D853-EAE0-4EC3-BDE2-79C655AEE1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63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8C3B9D-6273-4FD1-A7F6-F228F183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C8E5CE-E58B-4A61-A2F6-3D9F70136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CFCFF1-95C2-40AD-861F-40F73F83C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F63FB0-06F5-4EF8-B8C6-DF0034FD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3797-D2DD-489F-A7CA-509FD7600DB7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0B238C-66A7-4AE5-B821-ABA25377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102FF9-6F5E-4D2F-90C6-D8E83872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D853-EAE0-4EC3-BDE2-79C655AEE1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71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02524-7194-4B4D-B440-F5A0E32C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8D4E20-8ECA-414C-AAEF-28EF661A4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119BFC-FF1A-4E83-9402-10AF3BD19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F063812-317D-4BC9-89FC-85EBADC2E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77CB07-83B0-4947-9C3D-AD42CFEAD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D41075E-475B-4AAA-8AD6-33B215A7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3797-D2DD-489F-A7CA-509FD7600DB7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DD8379B-1C6F-473F-AC10-7ECDAC07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49948D6-6C03-44E6-8140-3834CDE1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D853-EAE0-4EC3-BDE2-79C655AEE1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23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695A8-5575-4C8C-A298-E93FA87E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A8D2538-ADC4-4667-A5FB-22CA47CE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3797-D2DD-489F-A7CA-509FD7600DB7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DB55BE-FDF1-4494-B759-9620795B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912C9F-21C2-48F7-9B36-BB3FD3DF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D853-EAE0-4EC3-BDE2-79C655AEE1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46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0316A25-DA31-4700-BBEF-C6FDD63C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3797-D2DD-489F-A7CA-509FD7600DB7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AF1C113-4839-4502-8DD1-FA57D5F6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81162D-EC0A-4C07-85AE-A401A9C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D853-EAE0-4EC3-BDE2-79C655AEE1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85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380FD0-59CC-4316-9577-98F8AB455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279AC8-8DBB-4E69-A4FA-17614C180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FBDE97-1B18-483D-927B-9905C99D6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469F3F-775A-404C-983F-9CD4ABF3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3797-D2DD-489F-A7CA-509FD7600DB7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6682E7-1B85-480F-B446-332D1DD5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0A8BE8-477D-48A7-882A-407C3386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D853-EAE0-4EC3-BDE2-79C655AEE1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92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5A38AA-2FAC-4285-8E6A-A9608163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B90192-5D20-4243-A5B6-331D9E8B4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E9A822-8F01-49B3-8FD1-F9BE09BE3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112026-29AC-4638-B336-1CF0FCC4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3797-D2DD-489F-A7CA-509FD7600DB7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AD25DC-5C76-4512-9734-CDECE733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5C1361-4291-4203-B66E-80F50EBB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D853-EAE0-4EC3-BDE2-79C655AEE1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88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574EEE-AD8A-4AE2-9DA8-11736357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0F6346-759E-4E95-AF16-7267B342E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32C06F-A5EC-4674-9BC3-12B69010F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63797-D2DD-489F-A7CA-509FD7600DB7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10B9B6-642B-4A56-9854-F9ACFB16B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8D6CAC-510A-40C9-9B48-1C360794E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2D853-EAE0-4EC3-BDE2-79C655AEE1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31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E6AD2E-D4BF-4BD2-85E8-1D67EFDBF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Test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4FCDA59-C768-4B9C-A905-189238D8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75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ゼロトラスト　検証ユーザ０２</dc:creator>
  <cp:lastModifiedBy>ゼロトラスト　検証ユーザ０２</cp:lastModifiedBy>
  <cp:revision>1</cp:revision>
  <dcterms:created xsi:type="dcterms:W3CDTF">2021-06-14T07:05:20Z</dcterms:created>
  <dcterms:modified xsi:type="dcterms:W3CDTF">2021-06-14T07:05:26Z</dcterms:modified>
</cp:coreProperties>
</file>