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A4699-80FB-4B6F-87DC-60D3FC58C069}" v="55" dt="2022-01-11T02:12:04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qiang You" userId="e8c45568-8483-45b9-ada2-3e5fcbf4629a" providerId="ADAL" clId="{55FA4699-80FB-4B6F-87DC-60D3FC58C069}"/>
    <pc:docChg chg="undo custSel addSld delSld modSld">
      <pc:chgData name="Haoqiang You" userId="e8c45568-8483-45b9-ada2-3e5fcbf4629a" providerId="ADAL" clId="{55FA4699-80FB-4B6F-87DC-60D3FC58C069}" dt="2022-01-11T02:14:37.521" v="1034" actId="1037"/>
      <pc:docMkLst>
        <pc:docMk/>
      </pc:docMkLst>
      <pc:sldChg chg="addSp delSp modSp new mod">
        <pc:chgData name="Haoqiang You" userId="e8c45568-8483-45b9-ada2-3e5fcbf4629a" providerId="ADAL" clId="{55FA4699-80FB-4B6F-87DC-60D3FC58C069}" dt="2022-01-11T02:14:37.521" v="1034" actId="1037"/>
        <pc:sldMkLst>
          <pc:docMk/>
          <pc:sldMk cId="2073075552" sldId="256"/>
        </pc:sldMkLst>
        <pc:spChg chg="del">
          <ac:chgData name="Haoqiang You" userId="e8c45568-8483-45b9-ada2-3e5fcbf4629a" providerId="ADAL" clId="{55FA4699-80FB-4B6F-87DC-60D3FC58C069}" dt="2021-12-17T10:33:48.775" v="1" actId="478"/>
          <ac:spMkLst>
            <pc:docMk/>
            <pc:sldMk cId="2073075552" sldId="256"/>
            <ac:spMk id="2" creationId="{E0B826F8-805D-4727-B21E-22B901457EF6}"/>
          </ac:spMkLst>
        </pc:spChg>
        <pc:spChg chg="del">
          <ac:chgData name="Haoqiang You" userId="e8c45568-8483-45b9-ada2-3e5fcbf4629a" providerId="ADAL" clId="{55FA4699-80FB-4B6F-87DC-60D3FC58C069}" dt="2021-12-17T10:33:50.010" v="2" actId="478"/>
          <ac:spMkLst>
            <pc:docMk/>
            <pc:sldMk cId="2073075552" sldId="256"/>
            <ac:spMk id="3" creationId="{83C19577-4E32-474A-AA13-01873A04688F}"/>
          </ac:spMkLst>
        </pc:spChg>
        <pc:spChg chg="add del mod">
          <ac:chgData name="Haoqiang You" userId="e8c45568-8483-45b9-ada2-3e5fcbf4629a" providerId="ADAL" clId="{55FA4699-80FB-4B6F-87DC-60D3FC58C069}" dt="2022-01-11T01:57:15.413" v="761" actId="478"/>
          <ac:spMkLst>
            <pc:docMk/>
            <pc:sldMk cId="2073075552" sldId="256"/>
            <ac:spMk id="4" creationId="{5629C619-3FD0-4952-B195-3C03F4AFB49D}"/>
          </ac:spMkLst>
        </pc:spChg>
        <pc:spChg chg="add del mod">
          <ac:chgData name="Haoqiang You" userId="e8c45568-8483-45b9-ada2-3e5fcbf4629a" providerId="ADAL" clId="{55FA4699-80FB-4B6F-87DC-60D3FC58C069}" dt="2022-01-11T01:57:32.272" v="765" actId="478"/>
          <ac:spMkLst>
            <pc:docMk/>
            <pc:sldMk cId="2073075552" sldId="256"/>
            <ac:spMk id="5" creationId="{8E99B92C-A04D-4C7B-BBD5-458806C60ED9}"/>
          </ac:spMkLst>
        </pc:spChg>
        <pc:spChg chg="add mod">
          <ac:chgData name="Haoqiang You" userId="e8c45568-8483-45b9-ada2-3e5fcbf4629a" providerId="ADAL" clId="{55FA4699-80FB-4B6F-87DC-60D3FC58C069}" dt="2022-01-11T02:09:18.369" v="892" actId="404"/>
          <ac:spMkLst>
            <pc:docMk/>
            <pc:sldMk cId="2073075552" sldId="256"/>
            <ac:spMk id="6" creationId="{FB8F2CA3-D4D5-4208-A78E-5E9794C9330B}"/>
          </ac:spMkLst>
        </pc:spChg>
        <pc:spChg chg="add del mod">
          <ac:chgData name="Haoqiang You" userId="e8c45568-8483-45b9-ada2-3e5fcbf4629a" providerId="ADAL" clId="{55FA4699-80FB-4B6F-87DC-60D3FC58C069}" dt="2022-01-11T01:57:25.617" v="763" actId="478"/>
          <ac:spMkLst>
            <pc:docMk/>
            <pc:sldMk cId="2073075552" sldId="256"/>
            <ac:spMk id="7" creationId="{6F818130-604E-472A-9B4D-6BA5A7ECC535}"/>
          </ac:spMkLst>
        </pc:spChg>
        <pc:spChg chg="add del mod">
          <ac:chgData name="Haoqiang You" userId="e8c45568-8483-45b9-ada2-3e5fcbf4629a" providerId="ADAL" clId="{55FA4699-80FB-4B6F-87DC-60D3FC58C069}" dt="2022-01-11T01:57:27.558" v="764" actId="478"/>
          <ac:spMkLst>
            <pc:docMk/>
            <pc:sldMk cId="2073075552" sldId="256"/>
            <ac:spMk id="9" creationId="{78B2FFBE-1B83-45B3-8651-10804C8812AD}"/>
          </ac:spMkLst>
        </pc:spChg>
        <pc:spChg chg="add mod ord">
          <ac:chgData name="Haoqiang You" userId="e8c45568-8483-45b9-ada2-3e5fcbf4629a" providerId="ADAL" clId="{55FA4699-80FB-4B6F-87DC-60D3FC58C069}" dt="2022-01-11T02:12:59.321" v="1002" actId="14100"/>
          <ac:spMkLst>
            <pc:docMk/>
            <pc:sldMk cId="2073075552" sldId="256"/>
            <ac:spMk id="14" creationId="{1A3F8799-8214-43BD-9F68-85B9537FFE91}"/>
          </ac:spMkLst>
        </pc:spChg>
        <pc:spChg chg="add del mod">
          <ac:chgData name="Haoqiang You" userId="e8c45568-8483-45b9-ada2-3e5fcbf4629a" providerId="ADAL" clId="{55FA4699-80FB-4B6F-87DC-60D3FC58C069}" dt="2022-01-11T01:58:42.990" v="781" actId="478"/>
          <ac:spMkLst>
            <pc:docMk/>
            <pc:sldMk cId="2073075552" sldId="256"/>
            <ac:spMk id="20" creationId="{6A64FBD4-4E08-4C93-A72A-638215A9D396}"/>
          </ac:spMkLst>
        </pc:spChg>
        <pc:spChg chg="add del mod">
          <ac:chgData name="Haoqiang You" userId="e8c45568-8483-45b9-ada2-3e5fcbf4629a" providerId="ADAL" clId="{55FA4699-80FB-4B6F-87DC-60D3FC58C069}" dt="2022-01-11T02:02:35.634" v="824" actId="478"/>
          <ac:spMkLst>
            <pc:docMk/>
            <pc:sldMk cId="2073075552" sldId="256"/>
            <ac:spMk id="21" creationId="{CE8E90FF-76B0-4CD8-9B2C-E8960EB927BD}"/>
          </ac:spMkLst>
        </pc:spChg>
        <pc:spChg chg="add del mod">
          <ac:chgData name="Haoqiang You" userId="e8c45568-8483-45b9-ada2-3e5fcbf4629a" providerId="ADAL" clId="{55FA4699-80FB-4B6F-87DC-60D3FC58C069}" dt="2022-01-11T01:53:43.009" v="728"/>
          <ac:spMkLst>
            <pc:docMk/>
            <pc:sldMk cId="2073075552" sldId="256"/>
            <ac:spMk id="22" creationId="{A424674D-37F1-433B-8172-6DE54C66A265}"/>
          </ac:spMkLst>
        </pc:spChg>
        <pc:spChg chg="add del mod">
          <ac:chgData name="Haoqiang You" userId="e8c45568-8483-45b9-ada2-3e5fcbf4629a" providerId="ADAL" clId="{55FA4699-80FB-4B6F-87DC-60D3FC58C069}" dt="2022-01-11T01:58:44.505" v="782" actId="478"/>
          <ac:spMkLst>
            <pc:docMk/>
            <pc:sldMk cId="2073075552" sldId="256"/>
            <ac:spMk id="23" creationId="{DEB5B0EF-116E-4F14-B8E0-5668E3D9D780}"/>
          </ac:spMkLst>
        </pc:spChg>
        <pc:spChg chg="add del">
          <ac:chgData name="Haoqiang You" userId="e8c45568-8483-45b9-ada2-3e5fcbf4629a" providerId="ADAL" clId="{55FA4699-80FB-4B6F-87DC-60D3FC58C069}" dt="2021-12-17T10:39:24.390" v="139" actId="478"/>
          <ac:spMkLst>
            <pc:docMk/>
            <pc:sldMk cId="2073075552" sldId="256"/>
            <ac:spMk id="29" creationId="{6ECC98BD-69AA-4A3B-B6A7-8C436FE4403B}"/>
          </ac:spMkLst>
        </pc:spChg>
        <pc:spChg chg="add del mod">
          <ac:chgData name="Haoqiang You" userId="e8c45568-8483-45b9-ada2-3e5fcbf4629a" providerId="ADAL" clId="{55FA4699-80FB-4B6F-87DC-60D3FC58C069}" dt="2022-01-11T01:52:47.255" v="708" actId="478"/>
          <ac:spMkLst>
            <pc:docMk/>
            <pc:sldMk cId="2073075552" sldId="256"/>
            <ac:spMk id="30" creationId="{D913C96C-0448-4F26-ADC3-796FB4076DC2}"/>
          </ac:spMkLst>
        </pc:spChg>
        <pc:spChg chg="add mod">
          <ac:chgData name="Haoqiang You" userId="e8c45568-8483-45b9-ada2-3e5fcbf4629a" providerId="ADAL" clId="{55FA4699-80FB-4B6F-87DC-60D3FC58C069}" dt="2022-01-11T02:08:30.539" v="883" actId="1036"/>
          <ac:spMkLst>
            <pc:docMk/>
            <pc:sldMk cId="2073075552" sldId="256"/>
            <ac:spMk id="33" creationId="{15A5E38C-58F2-4455-8BF6-B6ECCCB2A1A4}"/>
          </ac:spMkLst>
        </pc:spChg>
        <pc:spChg chg="add del mod">
          <ac:chgData name="Haoqiang You" userId="e8c45568-8483-45b9-ada2-3e5fcbf4629a" providerId="ADAL" clId="{55FA4699-80FB-4B6F-87DC-60D3FC58C069}" dt="2022-01-11T01:54:41.682" v="731" actId="478"/>
          <ac:spMkLst>
            <pc:docMk/>
            <pc:sldMk cId="2073075552" sldId="256"/>
            <ac:spMk id="37" creationId="{138E6D33-0DE6-44BA-A69D-AA0B58A6D23F}"/>
          </ac:spMkLst>
        </pc:spChg>
        <pc:spChg chg="add mod">
          <ac:chgData name="Haoqiang You" userId="e8c45568-8483-45b9-ada2-3e5fcbf4629a" providerId="ADAL" clId="{55FA4699-80FB-4B6F-87DC-60D3FC58C069}" dt="2022-01-11T01:57:51.592" v="770" actId="14100"/>
          <ac:spMkLst>
            <pc:docMk/>
            <pc:sldMk cId="2073075552" sldId="256"/>
            <ac:spMk id="42" creationId="{A8153D67-533B-494C-8DF9-B8C631D69760}"/>
          </ac:spMkLst>
        </pc:spChg>
        <pc:spChg chg="add del mod">
          <ac:chgData name="Haoqiang You" userId="e8c45568-8483-45b9-ada2-3e5fcbf4629a" providerId="ADAL" clId="{55FA4699-80FB-4B6F-87DC-60D3FC58C069}" dt="2022-01-11T01:59:29.562" v="792" actId="478"/>
          <ac:spMkLst>
            <pc:docMk/>
            <pc:sldMk cId="2073075552" sldId="256"/>
            <ac:spMk id="44" creationId="{09FA9FE9-5811-4286-BBFE-6D69F95C0CC4}"/>
          </ac:spMkLst>
        </pc:spChg>
        <pc:spChg chg="add mod">
          <ac:chgData name="Haoqiang You" userId="e8c45568-8483-45b9-ada2-3e5fcbf4629a" providerId="ADAL" clId="{55FA4699-80FB-4B6F-87DC-60D3FC58C069}" dt="2022-01-11T02:09:15.383" v="890" actId="404"/>
          <ac:spMkLst>
            <pc:docMk/>
            <pc:sldMk cId="2073075552" sldId="256"/>
            <ac:spMk id="46" creationId="{989DB070-D404-493E-97E3-C5EFFF9FBEC5}"/>
          </ac:spMkLst>
        </pc:spChg>
        <pc:spChg chg="add mod">
          <ac:chgData name="Haoqiang You" userId="e8c45568-8483-45b9-ada2-3e5fcbf4629a" providerId="ADAL" clId="{55FA4699-80FB-4B6F-87DC-60D3FC58C069}" dt="2022-01-11T02:00:28.693" v="805" actId="14100"/>
          <ac:spMkLst>
            <pc:docMk/>
            <pc:sldMk cId="2073075552" sldId="256"/>
            <ac:spMk id="49" creationId="{D50CC7BC-C681-4FBC-9811-A31C08F67933}"/>
          </ac:spMkLst>
        </pc:spChg>
        <pc:spChg chg="add mod">
          <ac:chgData name="Haoqiang You" userId="e8c45568-8483-45b9-ada2-3e5fcbf4629a" providerId="ADAL" clId="{55FA4699-80FB-4B6F-87DC-60D3FC58C069}" dt="2022-01-11T02:09:12.208" v="888" actId="404"/>
          <ac:spMkLst>
            <pc:docMk/>
            <pc:sldMk cId="2073075552" sldId="256"/>
            <ac:spMk id="52" creationId="{C1C2266A-30D1-47F7-B728-29690CF5247C}"/>
          </ac:spMkLst>
        </pc:spChg>
        <pc:spChg chg="add mod">
          <ac:chgData name="Haoqiang You" userId="e8c45568-8483-45b9-ada2-3e5fcbf4629a" providerId="ADAL" clId="{55FA4699-80FB-4B6F-87DC-60D3FC58C069}" dt="2022-01-11T02:00:33.142" v="806" actId="14100"/>
          <ac:spMkLst>
            <pc:docMk/>
            <pc:sldMk cId="2073075552" sldId="256"/>
            <ac:spMk id="54" creationId="{4FB8D1F2-F679-4AAA-B649-01853D6BB907}"/>
          </ac:spMkLst>
        </pc:spChg>
        <pc:spChg chg="add mod">
          <ac:chgData name="Haoqiang You" userId="e8c45568-8483-45b9-ada2-3e5fcbf4629a" providerId="ADAL" clId="{55FA4699-80FB-4B6F-87DC-60D3FC58C069}" dt="2022-01-11T02:10:22.779" v="919" actId="1076"/>
          <ac:spMkLst>
            <pc:docMk/>
            <pc:sldMk cId="2073075552" sldId="256"/>
            <ac:spMk id="83" creationId="{5660C087-8D00-44D3-8956-F1667BF387F7}"/>
          </ac:spMkLst>
        </pc:spChg>
        <pc:spChg chg="add mod">
          <ac:chgData name="Haoqiang You" userId="e8c45568-8483-45b9-ada2-3e5fcbf4629a" providerId="ADAL" clId="{55FA4699-80FB-4B6F-87DC-60D3FC58C069}" dt="2022-01-11T02:10:28.149" v="921" actId="1076"/>
          <ac:spMkLst>
            <pc:docMk/>
            <pc:sldMk cId="2073075552" sldId="256"/>
            <ac:spMk id="85" creationId="{DE0B9C34-8B8B-4253-AC26-868212A566B7}"/>
          </ac:spMkLst>
        </pc:spChg>
        <pc:spChg chg="add mod">
          <ac:chgData name="Haoqiang You" userId="e8c45568-8483-45b9-ada2-3e5fcbf4629a" providerId="ADAL" clId="{55FA4699-80FB-4B6F-87DC-60D3FC58C069}" dt="2022-01-11T02:11:12.359" v="943" actId="1076"/>
          <ac:spMkLst>
            <pc:docMk/>
            <pc:sldMk cId="2073075552" sldId="256"/>
            <ac:spMk id="86" creationId="{74386A46-2679-45F3-9E66-A0FDC0FA1ACF}"/>
          </ac:spMkLst>
        </pc:spChg>
        <pc:spChg chg="add mod">
          <ac:chgData name="Haoqiang You" userId="e8c45568-8483-45b9-ada2-3e5fcbf4629a" providerId="ADAL" clId="{55FA4699-80FB-4B6F-87DC-60D3FC58C069}" dt="2022-01-11T02:11:23.082" v="960" actId="6549"/>
          <ac:spMkLst>
            <pc:docMk/>
            <pc:sldMk cId="2073075552" sldId="256"/>
            <ac:spMk id="87" creationId="{AD96E2D3-52FF-418B-B052-AB17B40FD3F1}"/>
          </ac:spMkLst>
        </pc:spChg>
        <pc:spChg chg="add mod">
          <ac:chgData name="Haoqiang You" userId="e8c45568-8483-45b9-ada2-3e5fcbf4629a" providerId="ADAL" clId="{55FA4699-80FB-4B6F-87DC-60D3FC58C069}" dt="2022-01-11T02:11:41.906" v="965" actId="1076"/>
          <ac:spMkLst>
            <pc:docMk/>
            <pc:sldMk cId="2073075552" sldId="256"/>
            <ac:spMk id="89" creationId="{3083B387-B663-4EBB-9CCC-E465656CF1B5}"/>
          </ac:spMkLst>
        </pc:spChg>
        <pc:spChg chg="add mod">
          <ac:chgData name="Haoqiang You" userId="e8c45568-8483-45b9-ada2-3e5fcbf4629a" providerId="ADAL" clId="{55FA4699-80FB-4B6F-87DC-60D3FC58C069}" dt="2022-01-11T02:14:06.816" v="1012" actId="1076"/>
          <ac:spMkLst>
            <pc:docMk/>
            <pc:sldMk cId="2073075552" sldId="256"/>
            <ac:spMk id="90" creationId="{8F9D4E79-F750-4042-8B97-87A415669996}"/>
          </ac:spMkLst>
        </pc:spChg>
        <pc:spChg chg="add mod">
          <ac:chgData name="Haoqiang You" userId="e8c45568-8483-45b9-ada2-3e5fcbf4629a" providerId="ADAL" clId="{55FA4699-80FB-4B6F-87DC-60D3FC58C069}" dt="2022-01-11T02:12:23.582" v="998" actId="1076"/>
          <ac:spMkLst>
            <pc:docMk/>
            <pc:sldMk cId="2073075552" sldId="256"/>
            <ac:spMk id="91" creationId="{19F05CB5-2C11-4DB3-9686-4D3C0B4C0A50}"/>
          </ac:spMkLst>
        </pc:spChg>
        <pc:grpChg chg="add mod">
          <ac:chgData name="Haoqiang You" userId="e8c45568-8483-45b9-ada2-3e5fcbf4629a" providerId="ADAL" clId="{55FA4699-80FB-4B6F-87DC-60D3FC58C069}" dt="2022-01-11T02:07:21.892" v="869" actId="1035"/>
          <ac:grpSpMkLst>
            <pc:docMk/>
            <pc:sldMk cId="2073075552" sldId="256"/>
            <ac:grpSpMk id="47" creationId="{856B7B90-D16E-45FA-B5F8-CADB08E88C6C}"/>
          </ac:grpSpMkLst>
        </pc:grpChg>
        <pc:grpChg chg="add mod">
          <ac:chgData name="Haoqiang You" userId="e8c45568-8483-45b9-ada2-3e5fcbf4629a" providerId="ADAL" clId="{55FA4699-80FB-4B6F-87DC-60D3FC58C069}" dt="2022-01-11T02:13:59.246" v="1009" actId="1076"/>
          <ac:grpSpMkLst>
            <pc:docMk/>
            <pc:sldMk cId="2073075552" sldId="256"/>
            <ac:grpSpMk id="96" creationId="{9A6322ED-6AA0-473F-895A-68D57CB4C9E4}"/>
          </ac:grpSpMkLst>
        </pc:grpChg>
        <pc:grpChg chg="add mod">
          <ac:chgData name="Haoqiang You" userId="e8c45568-8483-45b9-ada2-3e5fcbf4629a" providerId="ADAL" clId="{55FA4699-80FB-4B6F-87DC-60D3FC58C069}" dt="2022-01-11T02:14:37.521" v="1034" actId="1037"/>
          <ac:grpSpMkLst>
            <pc:docMk/>
            <pc:sldMk cId="2073075552" sldId="256"/>
            <ac:grpSpMk id="98" creationId="{1C94593E-1BDE-4F70-8AB5-1AC81450D9D1}"/>
          </ac:grpSpMkLst>
        </pc:grpChg>
        <pc:picChg chg="add mod">
          <ac:chgData name="Haoqiang You" userId="e8c45568-8483-45b9-ada2-3e5fcbf4629a" providerId="ADAL" clId="{55FA4699-80FB-4B6F-87DC-60D3FC58C069}" dt="2022-01-11T02:08:44.477" v="886" actId="14100"/>
          <ac:picMkLst>
            <pc:docMk/>
            <pc:sldMk cId="2073075552" sldId="256"/>
            <ac:picMk id="3" creationId="{8BAB93B8-E059-425B-AA8D-50386BD7C18C}"/>
          </ac:picMkLst>
        </pc:picChg>
        <pc:picChg chg="add mod">
          <ac:chgData name="Haoqiang You" userId="e8c45568-8483-45b9-ada2-3e5fcbf4629a" providerId="ADAL" clId="{55FA4699-80FB-4B6F-87DC-60D3FC58C069}" dt="2022-01-11T02:00:34.919" v="807" actId="1076"/>
          <ac:picMkLst>
            <pc:docMk/>
            <pc:sldMk cId="2073075552" sldId="256"/>
            <ac:picMk id="10" creationId="{1F7A874C-C20F-4FE5-A7C4-BBD493B91471}"/>
          </ac:picMkLst>
        </pc:picChg>
        <pc:picChg chg="add mod">
          <ac:chgData name="Haoqiang You" userId="e8c45568-8483-45b9-ada2-3e5fcbf4629a" providerId="ADAL" clId="{55FA4699-80FB-4B6F-87DC-60D3FC58C069}" dt="2022-01-11T02:07:03.655" v="863" actId="1035"/>
          <ac:picMkLst>
            <pc:docMk/>
            <pc:sldMk cId="2073075552" sldId="256"/>
            <ac:picMk id="15" creationId="{0C51246F-6EE0-4744-814E-BC7B9809F6CE}"/>
          </ac:picMkLst>
        </pc:picChg>
        <pc:picChg chg="add mod">
          <ac:chgData name="Haoqiang You" userId="e8c45568-8483-45b9-ada2-3e5fcbf4629a" providerId="ADAL" clId="{55FA4699-80FB-4B6F-87DC-60D3FC58C069}" dt="2022-01-11T02:13:02.269" v="1003" actId="1076"/>
          <ac:picMkLst>
            <pc:docMk/>
            <pc:sldMk cId="2073075552" sldId="256"/>
            <ac:picMk id="17" creationId="{04FD4DD5-B48F-44D3-9F08-73124CCD5D17}"/>
          </ac:picMkLst>
        </pc:picChg>
        <pc:picChg chg="add del mod">
          <ac:chgData name="Haoqiang You" userId="e8c45568-8483-45b9-ada2-3e5fcbf4629a" providerId="ADAL" clId="{55FA4699-80FB-4B6F-87DC-60D3FC58C069}" dt="2022-01-11T02:06:25.523" v="837" actId="478"/>
          <ac:picMkLst>
            <pc:docMk/>
            <pc:sldMk cId="2073075552" sldId="256"/>
            <ac:picMk id="19" creationId="{B2151509-B27E-45E4-9186-9F0CAFAA31B3}"/>
          </ac:picMkLst>
        </pc:picChg>
        <pc:picChg chg="add del mod">
          <ac:chgData name="Haoqiang You" userId="e8c45568-8483-45b9-ada2-3e5fcbf4629a" providerId="ADAL" clId="{55FA4699-80FB-4B6F-87DC-60D3FC58C069}" dt="2022-01-11T02:08:20.353" v="881" actId="478"/>
          <ac:picMkLst>
            <pc:docMk/>
            <pc:sldMk cId="2073075552" sldId="256"/>
            <ac:picMk id="26" creationId="{E578257B-736D-4336-86B4-AB53F39A72CB}"/>
          </ac:picMkLst>
        </pc:picChg>
        <pc:picChg chg="add mod">
          <ac:chgData name="Haoqiang You" userId="e8c45568-8483-45b9-ada2-3e5fcbf4629a" providerId="ADAL" clId="{55FA4699-80FB-4B6F-87DC-60D3FC58C069}" dt="2022-01-11T01:59:01.223" v="786" actId="1076"/>
          <ac:picMkLst>
            <pc:docMk/>
            <pc:sldMk cId="2073075552" sldId="256"/>
            <ac:picMk id="29" creationId="{9F6374E1-DBCA-4D01-8899-8828FEB8E005}"/>
          </ac:picMkLst>
        </pc:picChg>
        <pc:picChg chg="add mod">
          <ac:chgData name="Haoqiang You" userId="e8c45568-8483-45b9-ada2-3e5fcbf4629a" providerId="ADAL" clId="{55FA4699-80FB-4B6F-87DC-60D3FC58C069}" dt="2022-01-11T02:07:54.978" v="877" actId="1076"/>
          <ac:picMkLst>
            <pc:docMk/>
            <pc:sldMk cId="2073075552" sldId="256"/>
            <ac:picMk id="34" creationId="{EEF69359-384E-41BA-8078-737F6D4543C1}"/>
          </ac:picMkLst>
        </pc:picChg>
        <pc:picChg chg="add mod">
          <ac:chgData name="Haoqiang You" userId="e8c45568-8483-45b9-ada2-3e5fcbf4629a" providerId="ADAL" clId="{55FA4699-80FB-4B6F-87DC-60D3FC58C069}" dt="2022-01-11T02:06:45.742" v="854" actId="1036"/>
          <ac:picMkLst>
            <pc:docMk/>
            <pc:sldMk cId="2073075552" sldId="256"/>
            <ac:picMk id="38" creationId="{C58C6754-1F9E-4427-A49D-702C99319D48}"/>
          </ac:picMkLst>
        </pc:picChg>
        <pc:picChg chg="add mod">
          <ac:chgData name="Haoqiang You" userId="e8c45568-8483-45b9-ada2-3e5fcbf4629a" providerId="ADAL" clId="{55FA4699-80FB-4B6F-87DC-60D3FC58C069}" dt="2022-01-11T02:00:44.680" v="812" actId="1076"/>
          <ac:picMkLst>
            <pc:docMk/>
            <pc:sldMk cId="2073075552" sldId="256"/>
            <ac:picMk id="56" creationId="{9E2E8F42-206C-4127-8207-512701CD7559}"/>
          </ac:picMkLst>
        </pc:picChg>
        <pc:picChg chg="add mod">
          <ac:chgData name="Haoqiang You" userId="e8c45568-8483-45b9-ada2-3e5fcbf4629a" providerId="ADAL" clId="{55FA4699-80FB-4B6F-87DC-60D3FC58C069}" dt="2022-01-11T02:00:54.135" v="814" actId="1076"/>
          <ac:picMkLst>
            <pc:docMk/>
            <pc:sldMk cId="2073075552" sldId="256"/>
            <ac:picMk id="58" creationId="{7E807499-9E8D-4FD6-8914-AD9E376DA432}"/>
          </ac:picMkLst>
        </pc:picChg>
        <pc:picChg chg="add mod">
          <ac:chgData name="Haoqiang You" userId="e8c45568-8483-45b9-ada2-3e5fcbf4629a" providerId="ADAL" clId="{55FA4699-80FB-4B6F-87DC-60D3FC58C069}" dt="2022-01-11T02:01:04.024" v="816" actId="1076"/>
          <ac:picMkLst>
            <pc:docMk/>
            <pc:sldMk cId="2073075552" sldId="256"/>
            <ac:picMk id="60" creationId="{A04342A3-57CF-4D85-9081-6819D7595A42}"/>
          </ac:picMkLst>
        </pc:picChg>
        <pc:picChg chg="add mod">
          <ac:chgData name="Haoqiang You" userId="e8c45568-8483-45b9-ada2-3e5fcbf4629a" providerId="ADAL" clId="{55FA4699-80FB-4B6F-87DC-60D3FC58C069}" dt="2022-01-11T02:07:19.552" v="868" actId="1035"/>
          <ac:picMkLst>
            <pc:docMk/>
            <pc:sldMk cId="2073075552" sldId="256"/>
            <ac:picMk id="62" creationId="{704B64BA-8B78-4E92-B960-BDD256C4870A}"/>
          </ac:picMkLst>
        </pc:picChg>
        <pc:cxnChg chg="add del mod">
          <ac:chgData name="Haoqiang You" userId="e8c45568-8483-45b9-ada2-3e5fcbf4629a" providerId="ADAL" clId="{55FA4699-80FB-4B6F-87DC-60D3FC58C069}" dt="2022-01-11T01:57:44.017" v="768" actId="478"/>
          <ac:cxnSpMkLst>
            <pc:docMk/>
            <pc:sldMk cId="2073075552" sldId="256"/>
            <ac:cxnSpMk id="11" creationId="{79DF21D4-6B24-4C22-87B9-C4F2E4A8ECF6}"/>
          </ac:cxnSpMkLst>
        </pc:cxnChg>
        <pc:cxnChg chg="add del mod">
          <ac:chgData name="Haoqiang You" userId="e8c45568-8483-45b9-ada2-3e5fcbf4629a" providerId="ADAL" clId="{55FA4699-80FB-4B6F-87DC-60D3FC58C069}" dt="2022-01-11T01:57:43.291" v="767" actId="478"/>
          <ac:cxnSpMkLst>
            <pc:docMk/>
            <pc:sldMk cId="2073075552" sldId="256"/>
            <ac:cxnSpMk id="13" creationId="{5E58F0C4-5402-457A-91CA-002272C76903}"/>
          </ac:cxnSpMkLst>
        </pc:cxnChg>
        <pc:cxnChg chg="add del mod">
          <ac:chgData name="Haoqiang You" userId="e8c45568-8483-45b9-ada2-3e5fcbf4629a" providerId="ADAL" clId="{55FA4699-80FB-4B6F-87DC-60D3FC58C069}" dt="2022-01-11T01:57:57.983" v="772" actId="478"/>
          <ac:cxnSpMkLst>
            <pc:docMk/>
            <pc:sldMk cId="2073075552" sldId="256"/>
            <ac:cxnSpMk id="25" creationId="{E2D55C4A-F58E-4017-A05E-B9D8190277AE}"/>
          </ac:cxnSpMkLst>
        </pc:cxnChg>
        <pc:cxnChg chg="add del mod">
          <ac:chgData name="Haoqiang You" userId="e8c45568-8483-45b9-ada2-3e5fcbf4629a" providerId="ADAL" clId="{55FA4699-80FB-4B6F-87DC-60D3FC58C069}" dt="2022-01-11T01:57:56.790" v="771" actId="478"/>
          <ac:cxnSpMkLst>
            <pc:docMk/>
            <pc:sldMk cId="2073075552" sldId="256"/>
            <ac:cxnSpMk id="28" creationId="{319FE28B-56B5-4CA4-9D13-604FA1B6ABDC}"/>
          </ac:cxnSpMkLst>
        </pc:cxnChg>
        <pc:cxnChg chg="add mod">
          <ac:chgData name="Haoqiang You" userId="e8c45568-8483-45b9-ada2-3e5fcbf4629a" providerId="ADAL" clId="{55FA4699-80FB-4B6F-87DC-60D3FC58C069}" dt="2022-01-11T02:07:26.547" v="870" actId="14100"/>
          <ac:cxnSpMkLst>
            <pc:docMk/>
            <pc:sldMk cId="2073075552" sldId="256"/>
            <ac:cxnSpMk id="32" creationId="{83C94F07-A9E0-4D27-A0D2-F753CB02C5AB}"/>
          </ac:cxnSpMkLst>
        </pc:cxnChg>
        <pc:cxnChg chg="add mod">
          <ac:chgData name="Haoqiang You" userId="e8c45568-8483-45b9-ada2-3e5fcbf4629a" providerId="ADAL" clId="{55FA4699-80FB-4B6F-87DC-60D3FC58C069}" dt="2022-01-11T02:08:33.637" v="884" actId="14100"/>
          <ac:cxnSpMkLst>
            <pc:docMk/>
            <pc:sldMk cId="2073075552" sldId="256"/>
            <ac:cxnSpMk id="35" creationId="{52B30DFB-08FD-4C16-97F5-5C70FD142C53}"/>
          </ac:cxnSpMkLst>
        </pc:cxnChg>
        <pc:cxnChg chg="add mod">
          <ac:chgData name="Haoqiang You" userId="e8c45568-8483-45b9-ada2-3e5fcbf4629a" providerId="ADAL" clId="{55FA4699-80FB-4B6F-87DC-60D3FC58C069}" dt="2022-01-11T02:07:03.655" v="863" actId="1035"/>
          <ac:cxnSpMkLst>
            <pc:docMk/>
            <pc:sldMk cId="2073075552" sldId="256"/>
            <ac:cxnSpMk id="67" creationId="{4A3F66D8-922F-42F6-A1ED-B8E5A678F267}"/>
          </ac:cxnSpMkLst>
        </pc:cxnChg>
        <pc:cxnChg chg="add mod">
          <ac:chgData name="Haoqiang You" userId="e8c45568-8483-45b9-ada2-3e5fcbf4629a" providerId="ADAL" clId="{55FA4699-80FB-4B6F-87DC-60D3FC58C069}" dt="2022-01-11T02:07:19.552" v="868" actId="1035"/>
          <ac:cxnSpMkLst>
            <pc:docMk/>
            <pc:sldMk cId="2073075552" sldId="256"/>
            <ac:cxnSpMk id="71" creationId="{8C9D4F95-E8A8-435A-8E6D-6EBF77B1697B}"/>
          </ac:cxnSpMkLst>
        </pc:cxnChg>
        <pc:cxnChg chg="add mod">
          <ac:chgData name="Haoqiang You" userId="e8c45568-8483-45b9-ada2-3e5fcbf4629a" providerId="ADAL" clId="{55FA4699-80FB-4B6F-87DC-60D3FC58C069}" dt="2022-01-11T02:14:37.521" v="1034" actId="1037"/>
          <ac:cxnSpMkLst>
            <pc:docMk/>
            <pc:sldMk cId="2073075552" sldId="256"/>
            <ac:cxnSpMk id="76" creationId="{CD17C0EE-2B77-49E8-ACD9-878F44BBC35F}"/>
          </ac:cxnSpMkLst>
        </pc:cxnChg>
        <pc:cxnChg chg="add mod">
          <ac:chgData name="Haoqiang You" userId="e8c45568-8483-45b9-ada2-3e5fcbf4629a" providerId="ADAL" clId="{55FA4699-80FB-4B6F-87DC-60D3FC58C069}" dt="2022-01-11T02:13:59.246" v="1009" actId="1076"/>
          <ac:cxnSpMkLst>
            <pc:docMk/>
            <pc:sldMk cId="2073075552" sldId="256"/>
            <ac:cxnSpMk id="93" creationId="{F5124296-56C3-4E19-BF0D-A4AB78BC2E85}"/>
          </ac:cxnSpMkLst>
        </pc:cxnChg>
      </pc:sldChg>
      <pc:sldChg chg="addSp delSp modSp new del mod">
        <pc:chgData name="Haoqiang You" userId="e8c45568-8483-45b9-ada2-3e5fcbf4629a" providerId="ADAL" clId="{55FA4699-80FB-4B6F-87DC-60D3FC58C069}" dt="2022-01-09T07:18:08.671" v="658" actId="47"/>
        <pc:sldMkLst>
          <pc:docMk/>
          <pc:sldMk cId="2480279651" sldId="257"/>
        </pc:sldMkLst>
        <pc:spChg chg="del">
          <ac:chgData name="Haoqiang You" userId="e8c45568-8483-45b9-ada2-3e5fcbf4629a" providerId="ADAL" clId="{55FA4699-80FB-4B6F-87DC-60D3FC58C069}" dt="2022-01-05T00:49:15.721" v="222" actId="478"/>
          <ac:spMkLst>
            <pc:docMk/>
            <pc:sldMk cId="2480279651" sldId="257"/>
            <ac:spMk id="2" creationId="{2A3126DC-E541-4CC0-91F0-2192E91C8CB5}"/>
          </ac:spMkLst>
        </pc:spChg>
        <pc:spChg chg="del">
          <ac:chgData name="Haoqiang You" userId="e8c45568-8483-45b9-ada2-3e5fcbf4629a" providerId="ADAL" clId="{55FA4699-80FB-4B6F-87DC-60D3FC58C069}" dt="2022-01-05T00:49:16.869" v="223" actId="478"/>
          <ac:spMkLst>
            <pc:docMk/>
            <pc:sldMk cId="2480279651" sldId="257"/>
            <ac:spMk id="3" creationId="{433432CC-C7C9-48D4-BC7E-4CE0A97B14BF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4" creationId="{762742F4-56B0-42D9-975F-A73E460E0425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5" creationId="{ADB7490F-10FF-4816-9A00-9354C05E868E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0" creationId="{E19C2998-FABD-41B0-B0CC-C08C757EEBC2}"/>
          </ac:spMkLst>
        </pc:spChg>
        <pc:spChg chg="add del mod">
          <ac:chgData name="Haoqiang You" userId="e8c45568-8483-45b9-ada2-3e5fcbf4629a" providerId="ADAL" clId="{55FA4699-80FB-4B6F-87DC-60D3FC58C069}" dt="2022-01-05T00:52:01.220" v="288" actId="478"/>
          <ac:spMkLst>
            <pc:docMk/>
            <pc:sldMk cId="2480279651" sldId="257"/>
            <ac:spMk id="13" creationId="{21ECC0B8-F7C8-4E7C-B5CA-B36BFF560BEF}"/>
          </ac:spMkLst>
        </pc:spChg>
        <pc:spChg chg="add mod">
          <ac:chgData name="Haoqiang You" userId="e8c45568-8483-45b9-ada2-3e5fcbf4629a" providerId="ADAL" clId="{55FA4699-80FB-4B6F-87DC-60D3FC58C069}" dt="2022-01-05T01:03:45.343" v="657" actId="14100"/>
          <ac:spMkLst>
            <pc:docMk/>
            <pc:sldMk cId="2480279651" sldId="257"/>
            <ac:spMk id="14" creationId="{F96F0ECB-F01F-41B8-A53E-98D923413118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5" creationId="{A7FD9989-4012-444D-A31F-472FE0AFEF1C}"/>
          </ac:spMkLst>
        </pc:spChg>
        <pc:spChg chg="add del">
          <ac:chgData name="Haoqiang You" userId="e8c45568-8483-45b9-ada2-3e5fcbf4629a" providerId="ADAL" clId="{55FA4699-80FB-4B6F-87DC-60D3FC58C069}" dt="2022-01-05T00:53:51.970" v="348" actId="22"/>
          <ac:spMkLst>
            <pc:docMk/>
            <pc:sldMk cId="2480279651" sldId="257"/>
            <ac:spMk id="17" creationId="{103D0ECB-6E6B-44E1-9583-9FB787ACC7CA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8" creationId="{BCB3F854-CA98-445B-B672-090E560DAC3C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9" creationId="{9D0FD3F8-97D7-470B-BCB7-9C5FE762DE97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23" creationId="{0F68F980-A054-440B-A11C-7A8EE3A2F4FA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25" creationId="{6768D8D3-4AC7-42ED-A06A-C9A5CCC89579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32" creationId="{38EAEE81-E0C0-4FEA-82B0-CE2CF97416E0}"/>
          </ac:spMkLst>
        </pc:spChg>
        <pc:picChg chg="add del mod">
          <ac:chgData name="Haoqiang You" userId="e8c45568-8483-45b9-ada2-3e5fcbf4629a" providerId="ADAL" clId="{55FA4699-80FB-4B6F-87DC-60D3FC58C069}" dt="2022-01-05T00:56:58.705" v="478" actId="478"/>
          <ac:picMkLst>
            <pc:docMk/>
            <pc:sldMk cId="2480279651" sldId="257"/>
            <ac:picMk id="1026" creationId="{59EC7952-5A54-41DE-ABF9-BC9B70AD668F}"/>
          </ac:picMkLst>
        </pc:picChg>
        <pc:picChg chg="add mod">
          <ac:chgData name="Haoqiang You" userId="e8c45568-8483-45b9-ada2-3e5fcbf4629a" providerId="ADAL" clId="{55FA4699-80FB-4B6F-87DC-60D3FC58C069}" dt="2022-01-05T01:03:34.727" v="656" actId="1076"/>
          <ac:picMkLst>
            <pc:docMk/>
            <pc:sldMk cId="2480279651" sldId="257"/>
            <ac:picMk id="1028" creationId="{CD2776FA-5DDB-42B4-883B-06B19C81C7AE}"/>
          </ac:picMkLst>
        </pc:picChg>
        <pc:picChg chg="add mod">
          <ac:chgData name="Haoqiang You" userId="e8c45568-8483-45b9-ada2-3e5fcbf4629a" providerId="ADAL" clId="{55FA4699-80FB-4B6F-87DC-60D3FC58C069}" dt="2022-01-05T01:03:34.727" v="656" actId="1076"/>
          <ac:picMkLst>
            <pc:docMk/>
            <pc:sldMk cId="2480279651" sldId="257"/>
            <ac:picMk id="1030" creationId="{A46893C4-08B4-4B03-B3D9-36FADCAB35EA}"/>
          </ac:picMkLst>
        </pc:picChg>
        <pc:picChg chg="add mod">
          <ac:chgData name="Haoqiang You" userId="e8c45568-8483-45b9-ada2-3e5fcbf4629a" providerId="ADAL" clId="{55FA4699-80FB-4B6F-87DC-60D3FC58C069}" dt="2022-01-05T01:03:34.727" v="656" actId="1076"/>
          <ac:picMkLst>
            <pc:docMk/>
            <pc:sldMk cId="2480279651" sldId="257"/>
            <ac:picMk id="1032" creationId="{4A96904E-DC52-4B09-A5F8-E645D3044AC1}"/>
          </ac:picMkLst>
        </pc:picChg>
        <pc:cxnChg chg="add mod">
          <ac:chgData name="Haoqiang You" userId="e8c45568-8483-45b9-ada2-3e5fcbf4629a" providerId="ADAL" clId="{55FA4699-80FB-4B6F-87DC-60D3FC58C069}" dt="2022-01-05T01:03:34.727" v="656" actId="1076"/>
          <ac:cxnSpMkLst>
            <pc:docMk/>
            <pc:sldMk cId="2480279651" sldId="257"/>
            <ac:cxnSpMk id="7" creationId="{F10509E0-EF4F-4588-94E9-35D8940BD772}"/>
          </ac:cxnSpMkLst>
        </pc:cxnChg>
        <pc:cxnChg chg="add del">
          <ac:chgData name="Haoqiang You" userId="e8c45568-8483-45b9-ada2-3e5fcbf4629a" providerId="ADAL" clId="{55FA4699-80FB-4B6F-87DC-60D3FC58C069}" dt="2022-01-05T00:51:21.934" v="279" actId="478"/>
          <ac:cxnSpMkLst>
            <pc:docMk/>
            <pc:sldMk cId="2480279651" sldId="257"/>
            <ac:cxnSpMk id="12" creationId="{BD37FBDE-7B91-46A0-8122-BB41FAE32222}"/>
          </ac:cxnSpMkLst>
        </pc:cxnChg>
        <pc:cxnChg chg="add mod">
          <ac:chgData name="Haoqiang You" userId="e8c45568-8483-45b9-ada2-3e5fcbf4629a" providerId="ADAL" clId="{55FA4699-80FB-4B6F-87DC-60D3FC58C069}" dt="2022-01-05T01:03:34.727" v="656" actId="1076"/>
          <ac:cxnSpMkLst>
            <pc:docMk/>
            <pc:sldMk cId="2480279651" sldId="257"/>
            <ac:cxnSpMk id="21" creationId="{25671F6F-2BA0-4D1B-9404-9BE882BE046E}"/>
          </ac:cxnSpMkLst>
        </pc:cxnChg>
        <pc:cxnChg chg="add mod">
          <ac:chgData name="Haoqiang You" userId="e8c45568-8483-45b9-ada2-3e5fcbf4629a" providerId="ADAL" clId="{55FA4699-80FB-4B6F-87DC-60D3FC58C069}" dt="2022-01-05T01:03:34.727" v="656" actId="1076"/>
          <ac:cxnSpMkLst>
            <pc:docMk/>
            <pc:sldMk cId="2480279651" sldId="257"/>
            <ac:cxnSpMk id="31" creationId="{E1B5A8F7-E4DD-479B-81CE-7A27CA4974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C614D-A3D6-4E19-B3B3-08A878BE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B85EFD-C582-4B57-AB81-7F9F3442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59AD0-731C-47C9-B9D3-D0EEA239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7E5FD-8F78-4C3D-94DB-D238066B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30F70-E86B-41CD-A080-564332B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3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6DA38-F48B-483A-8DEA-9BAD010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EB6027-EC38-481E-8218-5FBA849E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7477F7-1C86-480F-938D-1FA6FB16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9BABB-4C53-4536-B004-2735725E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A2FCD-E78B-4C56-9AEC-00CB7720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5CB0BD-1AA3-4D67-AB27-C4DD45AB5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FD36F2-3BEC-48CE-93C9-44026669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C2862-6FDD-4277-9337-84E19FAB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48A56-B569-4C77-B515-BC38F465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B9107-9E97-49BE-8F4D-8A0FB212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BA7B6-F405-4A32-81B0-F36A7249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9AB91-9C77-445E-BFEF-F2B63E12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4EC23-CFAC-49E1-8E6E-DD31A32E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23DB3-4554-4D15-A066-701FC57B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4B341-CA40-421B-868A-112918D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8D4A1-DB16-45E5-9B66-9CD63751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6CA06-BDB5-4C93-A131-5E62A4D6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D9CC8-C373-45CC-931F-39BBAB2A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D8E63-1C91-4238-AA8C-4DDB5D4E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28D78-2374-4FDF-968C-1750D5C2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23401-A7D9-4367-AB8B-02B38ED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0EB5FA-AAD0-4EAD-A204-69C43C09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40726D-D129-479C-B3F9-757C137E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AA29D-3740-4E97-8A67-EF4B5043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8EE9C-1732-431B-BCB5-E9CDCF76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BDC041-B190-47A9-96E4-A77EAB9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8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61196-601F-4C55-967B-D38EC6C4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F928BE-C1CB-44C4-B743-0DFC723D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43D5EF-8688-45CB-AF15-E632B1B0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4B6E19-851C-45C6-8722-84A39BA5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E33771-373D-4DBA-A82D-879266B6B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DD6BC-2B93-45B4-B37D-7025520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1D66D3-0318-485F-8EB9-29C6A62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344BBB-0009-4079-9572-2F66D31A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EA15B-1D1F-4434-80CB-091B1249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5516BE-3C1F-485A-9F00-E9BC3690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9FD1AD-7A93-49CC-8864-5F3B4FEF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8CFCC4-E22F-406B-834A-B4857BBC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7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A428AB-D678-4CD8-A8C6-AF3A67E1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457066-040C-4AA2-B3AA-00B3777C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241F9-17A2-45DC-AAC4-E7F5DC05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2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D400-56DB-4D61-AA7F-1A0FCF56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850854-CB23-4E05-BCE6-5A3B8092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7A5F8B-15E7-49B6-81A4-09C11BD0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E4F33-4CAE-4361-BEA6-0BC549B6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F6F4AC-F251-4FD3-BAD8-F8B44592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1AE4D-1BC5-440C-9383-E25F47EA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8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D50EB-BC10-46B5-A725-F68836D0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6A8360-44D8-43FD-A6D6-995A5FACB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AA71F9-B7D7-4794-B2FD-7DD68318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F0767-0430-4337-9C35-59A2361A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625F6C-45F5-4499-A5F9-74A02621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281F1A-5CF8-478D-9EE4-163A7D7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8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423AF6-07EC-4C37-AA97-04CB764C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1724DB-3F08-4B3A-A6F9-4749EC9A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9610E-8832-4A01-8376-252572BA9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5721-CB0C-469C-8E24-6C6FDEC00B8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D0C47-64F5-40CF-B8A3-605FD1036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5FEE76-7A63-4B30-8CBC-98FDA3200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A3F8799-8214-43BD-9F68-85B9537FFE91}"/>
              </a:ext>
            </a:extLst>
          </p:cNvPr>
          <p:cNvSpPr/>
          <p:nvPr/>
        </p:nvSpPr>
        <p:spPr>
          <a:xfrm>
            <a:off x="2368731" y="1645921"/>
            <a:ext cx="4746172" cy="4049486"/>
          </a:xfrm>
          <a:prstGeom prst="roundRect">
            <a:avLst>
              <a:gd name="adj" fmla="val 14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8F2CA3-D4D5-4208-A78E-5E9794C9330B}"/>
              </a:ext>
            </a:extLst>
          </p:cNvPr>
          <p:cNvSpPr txBox="1"/>
          <p:nvPr/>
        </p:nvSpPr>
        <p:spPr>
          <a:xfrm>
            <a:off x="2674173" y="19615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akssubnet01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雲 32">
            <a:extLst>
              <a:ext uri="{FF2B5EF4-FFF2-40B4-BE49-F238E27FC236}">
                <a16:creationId xmlns:a16="http://schemas.microsoft.com/office/drawing/2014/main" id="{15A5E38C-58F2-4455-8BF6-B6ECCCB2A1A4}"/>
              </a:ext>
            </a:extLst>
          </p:cNvPr>
          <p:cNvSpPr/>
          <p:nvPr/>
        </p:nvSpPr>
        <p:spPr>
          <a:xfrm>
            <a:off x="625951" y="2615928"/>
            <a:ext cx="1306792" cy="7151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Internet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B30DFB-08FD-4C16-97F5-5C70FD142C53}"/>
              </a:ext>
            </a:extLst>
          </p:cNvPr>
          <p:cNvCxnSpPr>
            <a:cxnSpLocks/>
            <a:stCxn id="33" idx="0"/>
            <a:endCxn id="29" idx="1"/>
          </p:cNvCxnSpPr>
          <p:nvPr/>
        </p:nvCxnSpPr>
        <p:spPr>
          <a:xfrm>
            <a:off x="1931654" y="2973487"/>
            <a:ext cx="117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 descr="パソコンの画面&#10;&#10;自動的に生成された説明">
            <a:extLst>
              <a:ext uri="{FF2B5EF4-FFF2-40B4-BE49-F238E27FC236}">
                <a16:creationId xmlns:a16="http://schemas.microsoft.com/office/drawing/2014/main" id="{1F7A874C-C20F-4FE5-A7C4-BBD493B9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8" y="4662301"/>
            <a:ext cx="606264" cy="606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C51246F-6EE0-4744-814E-BC7B9809F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22" y="2548394"/>
            <a:ext cx="842492" cy="842492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04FD4DD5-B48F-44D3-9F08-73124CCD5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85" y="1654383"/>
            <a:ext cx="319689" cy="319689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9F6374E1-DBCA-4D01-8899-8828FEB8E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2" y="2637794"/>
            <a:ext cx="671386" cy="671386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56B7B90-D16E-45FA-B5F8-CADB08E88C6C}"/>
              </a:ext>
            </a:extLst>
          </p:cNvPr>
          <p:cNvGrpSpPr/>
          <p:nvPr/>
        </p:nvGrpSpPr>
        <p:grpSpPr>
          <a:xfrm>
            <a:off x="6487228" y="2602810"/>
            <a:ext cx="2035408" cy="736163"/>
            <a:chOff x="5564091" y="3403858"/>
            <a:chExt cx="2035408" cy="736163"/>
          </a:xfrm>
        </p:grpSpPr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3C94F07-A9E0-4D27-A0D2-F753CB02C5AB}"/>
                </a:ext>
              </a:extLst>
            </p:cNvPr>
            <p:cNvCxnSpPr>
              <a:cxnSpLocks/>
              <a:stCxn id="62" idx="3"/>
              <a:endCxn id="38" idx="1"/>
            </p:cNvCxnSpPr>
            <p:nvPr/>
          </p:nvCxnSpPr>
          <p:spPr>
            <a:xfrm>
              <a:off x="5564091" y="3770233"/>
              <a:ext cx="1299245" cy="1707"/>
            </a:xfrm>
            <a:prstGeom prst="line">
              <a:avLst/>
            </a:prstGeom>
            <a:ln w="19050">
              <a:solidFill>
                <a:srgbClr val="00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C58C6754-1F9E-4427-A49D-702C99319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336" y="3403858"/>
              <a:ext cx="736163" cy="736163"/>
            </a:xfrm>
            <a:prstGeom prst="rect">
              <a:avLst/>
            </a:prstGeom>
          </p:spPr>
        </p:pic>
      </p:grp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A8153D67-533B-494C-8DF9-B8C631D69760}"/>
              </a:ext>
            </a:extLst>
          </p:cNvPr>
          <p:cNvSpPr/>
          <p:nvPr/>
        </p:nvSpPr>
        <p:spPr>
          <a:xfrm>
            <a:off x="2652817" y="1940559"/>
            <a:ext cx="2707048" cy="2100217"/>
          </a:xfrm>
          <a:prstGeom prst="roundRect">
            <a:avLst>
              <a:gd name="adj" fmla="val 3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89DB070-D404-493E-97E3-C5EFFF9FBEC5}"/>
              </a:ext>
            </a:extLst>
          </p:cNvPr>
          <p:cNvSpPr txBox="1"/>
          <p:nvPr/>
        </p:nvSpPr>
        <p:spPr>
          <a:xfrm>
            <a:off x="5451862" y="196154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subnet01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50CC7BC-C681-4FBC-9811-A31C08F67933}"/>
              </a:ext>
            </a:extLst>
          </p:cNvPr>
          <p:cNvSpPr/>
          <p:nvPr/>
        </p:nvSpPr>
        <p:spPr>
          <a:xfrm>
            <a:off x="5457264" y="1940558"/>
            <a:ext cx="1374873" cy="2100217"/>
          </a:xfrm>
          <a:prstGeom prst="roundRect">
            <a:avLst>
              <a:gd name="adj" fmla="val 3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1C2266A-30D1-47F7-B728-29690CF5247C}"/>
              </a:ext>
            </a:extLst>
          </p:cNvPr>
          <p:cNvSpPr txBox="1"/>
          <p:nvPr/>
        </p:nvSpPr>
        <p:spPr>
          <a:xfrm>
            <a:off x="5451862" y="42705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subnet02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4FB8D1F2-F679-4AAA-B649-01853D6BB907}"/>
              </a:ext>
            </a:extLst>
          </p:cNvPr>
          <p:cNvSpPr/>
          <p:nvPr/>
        </p:nvSpPr>
        <p:spPr>
          <a:xfrm>
            <a:off x="5457264" y="4249583"/>
            <a:ext cx="1374873" cy="1271652"/>
          </a:xfrm>
          <a:prstGeom prst="roundRect">
            <a:avLst>
              <a:gd name="adj" fmla="val 3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 descr="図形&#10;&#10;自動的に生成された説明">
            <a:extLst>
              <a:ext uri="{FF2B5EF4-FFF2-40B4-BE49-F238E27FC236}">
                <a16:creationId xmlns:a16="http://schemas.microsoft.com/office/drawing/2014/main" id="{9E2E8F42-206C-4127-8207-512701CD7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84" y="1818311"/>
            <a:ext cx="327901" cy="327901"/>
          </a:xfrm>
          <a:prstGeom prst="rect">
            <a:avLst/>
          </a:prstGeom>
        </p:spPr>
      </p:pic>
      <p:pic>
        <p:nvPicPr>
          <p:cNvPr id="58" name="図 57" descr="図形&#10;&#10;自動的に生成された説明">
            <a:extLst>
              <a:ext uri="{FF2B5EF4-FFF2-40B4-BE49-F238E27FC236}">
                <a16:creationId xmlns:a16="http://schemas.microsoft.com/office/drawing/2014/main" id="{7E807499-9E8D-4FD6-8914-AD9E376DA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03" y="1814227"/>
            <a:ext cx="327901" cy="327901"/>
          </a:xfrm>
          <a:prstGeom prst="rect">
            <a:avLst/>
          </a:prstGeom>
        </p:spPr>
      </p:pic>
      <p:pic>
        <p:nvPicPr>
          <p:cNvPr id="60" name="図 59" descr="図形&#10;&#10;自動的に生成された説明">
            <a:extLst>
              <a:ext uri="{FF2B5EF4-FFF2-40B4-BE49-F238E27FC236}">
                <a16:creationId xmlns:a16="http://schemas.microsoft.com/office/drawing/2014/main" id="{A04342A3-57CF-4D85-9081-6819D7595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45" y="4127154"/>
            <a:ext cx="327901" cy="327901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704B64BA-8B78-4E92-B960-BDD256C48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8" y="2646355"/>
            <a:ext cx="645660" cy="645660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A3F66D8-922F-42F6-A1ED-B8E5A678F267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3781078" y="2969640"/>
            <a:ext cx="445144" cy="3847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C9D4F95-E8A8-435A-8E6D-6EBF77B1697B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 flipV="1">
            <a:off x="5068714" y="2969185"/>
            <a:ext cx="772854" cy="455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D17C0EE-2B77-49E8-ACD9-878F44BBC35F}"/>
              </a:ext>
            </a:extLst>
          </p:cNvPr>
          <p:cNvCxnSpPr>
            <a:cxnSpLocks/>
            <a:stCxn id="15" idx="0"/>
            <a:endCxn id="90" idx="2"/>
          </p:cNvCxnSpPr>
          <p:nvPr/>
        </p:nvCxnSpPr>
        <p:spPr>
          <a:xfrm flipV="1">
            <a:off x="4647468" y="1492032"/>
            <a:ext cx="2631" cy="1056362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660C087-8D00-44D3-8956-F1667BF387F7}"/>
              </a:ext>
            </a:extLst>
          </p:cNvPr>
          <p:cNvSpPr txBox="1"/>
          <p:nvPr/>
        </p:nvSpPr>
        <p:spPr>
          <a:xfrm>
            <a:off x="3203973" y="339088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ALB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E0B9C34-8B8B-4253-AC26-868212A566B7}"/>
              </a:ext>
            </a:extLst>
          </p:cNvPr>
          <p:cNvSpPr txBox="1"/>
          <p:nvPr/>
        </p:nvSpPr>
        <p:spPr>
          <a:xfrm>
            <a:off x="4406151" y="33871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AKS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4386A46-2679-45F3-9E66-A0FDC0FA1ACF}"/>
              </a:ext>
            </a:extLst>
          </p:cNvPr>
          <p:cNvSpPr txBox="1"/>
          <p:nvPr/>
        </p:nvSpPr>
        <p:spPr>
          <a:xfrm>
            <a:off x="5466046" y="33871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Private Link</a:t>
            </a:r>
            <a:endParaRPr lang="en-US" altLang="ja-JP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D96E2D3-52FF-418B-B052-AB17B40FD3F1}"/>
              </a:ext>
            </a:extLst>
          </p:cNvPr>
          <p:cNvSpPr txBox="1"/>
          <p:nvPr/>
        </p:nvSpPr>
        <p:spPr>
          <a:xfrm>
            <a:off x="7465904" y="339513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SQL Database</a:t>
            </a:r>
            <a:endParaRPr lang="en-US" altLang="ja-JP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083B387-B663-4EBB-9CCC-E465656CF1B5}"/>
              </a:ext>
            </a:extLst>
          </p:cNvPr>
          <p:cNvSpPr txBox="1"/>
          <p:nvPr/>
        </p:nvSpPr>
        <p:spPr>
          <a:xfrm>
            <a:off x="5952981" y="519202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VM</a:t>
            </a:r>
            <a:endParaRPr lang="en-US" altLang="ja-JP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1C94593E-1BDE-4F70-8AB5-1AC81450D9D1}"/>
              </a:ext>
            </a:extLst>
          </p:cNvPr>
          <p:cNvGrpSpPr/>
          <p:nvPr/>
        </p:nvGrpSpPr>
        <p:grpSpPr>
          <a:xfrm>
            <a:off x="4247995" y="375341"/>
            <a:ext cx="804208" cy="1116691"/>
            <a:chOff x="4195742" y="375341"/>
            <a:chExt cx="804208" cy="1116691"/>
          </a:xfrm>
        </p:grpSpPr>
        <p:pic>
          <p:nvPicPr>
            <p:cNvPr id="34" name="図 33" descr="建物 が含まれている画像&#10;&#10;自動的に生成された説明">
              <a:extLst>
                <a:ext uri="{FF2B5EF4-FFF2-40B4-BE49-F238E27FC236}">
                  <a16:creationId xmlns:a16="http://schemas.microsoft.com/office/drawing/2014/main" id="{EEF69359-384E-41BA-8078-737F6D454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742" y="375341"/>
              <a:ext cx="804208" cy="804208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F9D4E79-F750-4042-8B97-87A415669996}"/>
                </a:ext>
              </a:extLst>
            </p:cNvPr>
            <p:cNvSpPr txBox="1"/>
            <p:nvPr/>
          </p:nvSpPr>
          <p:spPr>
            <a:xfrm>
              <a:off x="4356434" y="118425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onsolas" panose="020B0609020204030204" pitchFamily="49" charset="0"/>
                </a:rPr>
                <a:t>ACR</a:t>
              </a:r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9A6322ED-6AA0-473F-895A-68D57CB4C9E4}"/>
              </a:ext>
            </a:extLst>
          </p:cNvPr>
          <p:cNvGrpSpPr/>
          <p:nvPr/>
        </p:nvGrpSpPr>
        <p:grpSpPr>
          <a:xfrm>
            <a:off x="2681113" y="474584"/>
            <a:ext cx="1476686" cy="999618"/>
            <a:chOff x="2368731" y="483135"/>
            <a:chExt cx="1476686" cy="999618"/>
          </a:xfrm>
        </p:grpSpPr>
        <p:pic>
          <p:nvPicPr>
            <p:cNvPr id="3" name="図 2" descr="アイコン&#10;&#10;自動的に生成された説明">
              <a:extLst>
                <a:ext uri="{FF2B5EF4-FFF2-40B4-BE49-F238E27FC236}">
                  <a16:creationId xmlns:a16="http://schemas.microsoft.com/office/drawing/2014/main" id="{8BAB93B8-E059-425B-AA8D-50386BD7C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690" y="483135"/>
              <a:ext cx="704407" cy="704407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19F05CB5-2C11-4DB3-9686-4D3C0B4C0A50}"/>
                </a:ext>
              </a:extLst>
            </p:cNvPr>
            <p:cNvSpPr txBox="1"/>
            <p:nvPr/>
          </p:nvSpPr>
          <p:spPr>
            <a:xfrm>
              <a:off x="2368731" y="117497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Log Analytics</a:t>
              </a:r>
              <a:endParaRPr lang="en-US" altLang="ja-JP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F5124296-56C3-4E19-BF0D-A4AB78BC2E85}"/>
              </a:ext>
            </a:extLst>
          </p:cNvPr>
          <p:cNvCxnSpPr>
            <a:cxnSpLocks/>
            <a:stCxn id="15" idx="0"/>
            <a:endCxn id="91" idx="2"/>
          </p:cNvCxnSpPr>
          <p:nvPr/>
        </p:nvCxnSpPr>
        <p:spPr>
          <a:xfrm flipH="1" flipV="1">
            <a:off x="3419456" y="1474202"/>
            <a:ext cx="1228012" cy="1074192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7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Haoqiang You</dc:creator>
  <cp:lastModifiedBy>Haoqiang You</cp:lastModifiedBy>
  <cp:revision>1</cp:revision>
  <dcterms:created xsi:type="dcterms:W3CDTF">2021-12-17T10:33:42Z</dcterms:created>
  <dcterms:modified xsi:type="dcterms:W3CDTF">2022-01-11T02:15:02Z</dcterms:modified>
</cp:coreProperties>
</file>