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C9B8B-724E-48C4-AD39-5D506A6AA436}" v="39" dt="2018-11-16T03:03:4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50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ura Tsubasa" userId="d6440f2c021205c7" providerId="LiveId" clId="{23DC9B8B-724E-48C4-AD39-5D506A6AA436}"/>
    <pc:docChg chg="undo addSld delSld modSld">
      <pc:chgData name="Nomura Tsubasa" userId="d6440f2c021205c7" providerId="LiveId" clId="{23DC9B8B-724E-48C4-AD39-5D506A6AA436}" dt="2018-11-16T03:04:44.372" v="274" actId="1076"/>
      <pc:docMkLst>
        <pc:docMk/>
      </pc:docMkLst>
      <pc:sldChg chg="add del">
        <pc:chgData name="Nomura Tsubasa" userId="d6440f2c021205c7" providerId="LiveId" clId="{23DC9B8B-724E-48C4-AD39-5D506A6AA436}" dt="2018-11-16T02:52:19.831" v="2" actId="2696"/>
        <pc:sldMkLst>
          <pc:docMk/>
          <pc:sldMk cId="3167966233" sldId="256"/>
        </pc:sldMkLst>
      </pc:sldChg>
      <pc:sldChg chg="addSp delSp modSp add">
        <pc:chgData name="Nomura Tsubasa" userId="d6440f2c021205c7" providerId="LiveId" clId="{23DC9B8B-724E-48C4-AD39-5D506A6AA436}" dt="2018-11-16T03:04:44.372" v="274" actId="1076"/>
        <pc:sldMkLst>
          <pc:docMk/>
          <pc:sldMk cId="793762968" sldId="257"/>
        </pc:sldMkLst>
        <pc:spChg chg="add mod ord">
          <ac:chgData name="Nomura Tsubasa" userId="d6440f2c021205c7" providerId="LiveId" clId="{23DC9B8B-724E-48C4-AD39-5D506A6AA436}" dt="2018-11-16T02:56:55.607" v="84" actId="1076"/>
          <ac:spMkLst>
            <pc:docMk/>
            <pc:sldMk cId="793762968" sldId="257"/>
            <ac:spMk id="15" creationId="{DBC0A03D-E02B-41F3-92C8-F7E7F8982B8C}"/>
          </ac:spMkLst>
        </pc:spChg>
        <pc:spChg chg="add mod">
          <ac:chgData name="Nomura Tsubasa" userId="d6440f2c021205c7" providerId="LiveId" clId="{23DC9B8B-724E-48C4-AD39-5D506A6AA436}" dt="2018-11-16T03:01:29.444" v="255" actId="1076"/>
          <ac:spMkLst>
            <pc:docMk/>
            <pc:sldMk cId="793762968" sldId="257"/>
            <ac:spMk id="81" creationId="{1B940722-6B85-4F8C-BDF8-BC7C60AC2C9A}"/>
          </ac:spMkLst>
        </pc:spChg>
        <pc:spChg chg="add del mod">
          <ac:chgData name="Nomura Tsubasa" userId="d6440f2c021205c7" providerId="LiveId" clId="{23DC9B8B-724E-48C4-AD39-5D506A6AA436}" dt="2018-11-16T02:56:10.732" v="43" actId="11529"/>
          <ac:spMkLst>
            <pc:docMk/>
            <pc:sldMk cId="793762968" sldId="257"/>
            <ac:spMk id="105" creationId="{110352A6-7F5B-4BF0-B204-B55B73E9D26C}"/>
          </ac:spMkLst>
        </pc:spChg>
        <pc:spChg chg="add mod">
          <ac:chgData name="Nomura Tsubasa" userId="d6440f2c021205c7" providerId="LiveId" clId="{23DC9B8B-724E-48C4-AD39-5D506A6AA436}" dt="2018-11-16T03:01:29.444" v="255" actId="1076"/>
          <ac:spMkLst>
            <pc:docMk/>
            <pc:sldMk cId="793762968" sldId="257"/>
            <ac:spMk id="106" creationId="{04F51039-6CA5-425C-8450-D3B1CEFCF388}"/>
          </ac:spMkLst>
        </pc:spChg>
        <pc:spChg chg="add mod">
          <ac:chgData name="Nomura Tsubasa" userId="d6440f2c021205c7" providerId="LiveId" clId="{23DC9B8B-724E-48C4-AD39-5D506A6AA436}" dt="2018-11-16T02:56:32.612" v="65" actId="571"/>
          <ac:spMkLst>
            <pc:docMk/>
            <pc:sldMk cId="793762968" sldId="257"/>
            <ac:spMk id="107" creationId="{5FACDB25-D490-45E5-8993-14E4120A7E21}"/>
          </ac:spMkLst>
        </pc:spChg>
        <pc:spChg chg="add mod">
          <ac:chgData name="Nomura Tsubasa" userId="d6440f2c021205c7" providerId="LiveId" clId="{23DC9B8B-724E-48C4-AD39-5D506A6AA436}" dt="2018-11-16T03:01:29.444" v="255" actId="1076"/>
          <ac:spMkLst>
            <pc:docMk/>
            <pc:sldMk cId="793762968" sldId="257"/>
            <ac:spMk id="108" creationId="{EC8A9E7E-3FF9-42E0-A1A6-8816069DF0FB}"/>
          </ac:spMkLst>
        </pc:spChg>
        <pc:spChg chg="add mod">
          <ac:chgData name="Nomura Tsubasa" userId="d6440f2c021205c7" providerId="LiveId" clId="{23DC9B8B-724E-48C4-AD39-5D506A6AA436}" dt="2018-11-16T03:01:29.444" v="255" actId="1076"/>
          <ac:spMkLst>
            <pc:docMk/>
            <pc:sldMk cId="793762968" sldId="257"/>
            <ac:spMk id="109" creationId="{6D84D029-09BC-4E93-8318-1A00548665CF}"/>
          </ac:spMkLst>
        </pc:spChg>
        <pc:spChg chg="add mod">
          <ac:chgData name="Nomura Tsubasa" userId="d6440f2c021205c7" providerId="LiveId" clId="{23DC9B8B-724E-48C4-AD39-5D506A6AA436}" dt="2018-11-16T03:01:29.444" v="255" actId="1076"/>
          <ac:spMkLst>
            <pc:docMk/>
            <pc:sldMk cId="793762968" sldId="257"/>
            <ac:spMk id="110" creationId="{028E77FE-31D0-489B-A64A-C99960077075}"/>
          </ac:spMkLst>
        </pc:spChg>
        <pc:spChg chg="add mod">
          <ac:chgData name="Nomura Tsubasa" userId="d6440f2c021205c7" providerId="LiveId" clId="{23DC9B8B-724E-48C4-AD39-5D506A6AA436}" dt="2018-11-16T03:00:40.911" v="221" actId="1076"/>
          <ac:spMkLst>
            <pc:docMk/>
            <pc:sldMk cId="793762968" sldId="257"/>
            <ac:spMk id="114" creationId="{4A5AEEFC-92F0-4AAB-8D91-5A6872AB1992}"/>
          </ac:spMkLst>
        </pc:spChg>
        <pc:spChg chg="add mod">
          <ac:chgData name="Nomura Tsubasa" userId="d6440f2c021205c7" providerId="LiveId" clId="{23DC9B8B-724E-48C4-AD39-5D506A6AA436}" dt="2018-11-16T03:01:29.444" v="255" actId="1076"/>
          <ac:spMkLst>
            <pc:docMk/>
            <pc:sldMk cId="793762968" sldId="257"/>
            <ac:spMk id="115" creationId="{F7E9CED5-884E-4B69-A939-A94CAD58B10B}"/>
          </ac:spMkLst>
        </pc:spChg>
        <pc:spChg chg="add mod">
          <ac:chgData name="Nomura Tsubasa" userId="d6440f2c021205c7" providerId="LiveId" clId="{23DC9B8B-724E-48C4-AD39-5D506A6AA436}" dt="2018-11-16T03:01:29.444" v="255" actId="1076"/>
          <ac:spMkLst>
            <pc:docMk/>
            <pc:sldMk cId="793762968" sldId="257"/>
            <ac:spMk id="116" creationId="{F124BBE3-84B9-4F61-A213-F01DBA2DA8FB}"/>
          </ac:spMkLst>
        </pc:spChg>
        <pc:spChg chg="add mod">
          <ac:chgData name="Nomura Tsubasa" userId="d6440f2c021205c7" providerId="LiveId" clId="{23DC9B8B-724E-48C4-AD39-5D506A6AA436}" dt="2018-11-16T03:01:29.444" v="255" actId="1076"/>
          <ac:spMkLst>
            <pc:docMk/>
            <pc:sldMk cId="793762968" sldId="257"/>
            <ac:spMk id="117" creationId="{38C1C078-70EF-431B-A528-B1937BC68876}"/>
          </ac:spMkLst>
        </pc:spChg>
        <pc:spChg chg="add mod">
          <ac:chgData name="Nomura Tsubasa" userId="d6440f2c021205c7" providerId="LiveId" clId="{23DC9B8B-724E-48C4-AD39-5D506A6AA436}" dt="2018-11-16T03:01:32.043" v="256" actId="1076"/>
          <ac:spMkLst>
            <pc:docMk/>
            <pc:sldMk cId="793762968" sldId="257"/>
            <ac:spMk id="122" creationId="{E8352E87-89E8-449D-A15E-40ECCF981F42}"/>
          </ac:spMkLst>
        </pc:spChg>
        <pc:spChg chg="add mod">
          <ac:chgData name="Nomura Tsubasa" userId="d6440f2c021205c7" providerId="LiveId" clId="{23DC9B8B-724E-48C4-AD39-5D506A6AA436}" dt="2018-11-16T03:03:59.218" v="271" actId="1076"/>
          <ac:spMkLst>
            <pc:docMk/>
            <pc:sldMk cId="793762968" sldId="257"/>
            <ac:spMk id="136" creationId="{3FEFBC38-5CDB-4AA1-BFE0-F73BC57F22A4}"/>
          </ac:spMkLst>
        </pc:spChg>
        <pc:grpChg chg="add mod">
          <ac:chgData name="Nomura Tsubasa" userId="d6440f2c021205c7" providerId="LiveId" clId="{23DC9B8B-724E-48C4-AD39-5D506A6AA436}" dt="2018-11-16T03:01:29.444" v="255" actId="1076"/>
          <ac:grpSpMkLst>
            <pc:docMk/>
            <pc:sldMk cId="793762968" sldId="257"/>
            <ac:grpSpMk id="2" creationId="{E76CE005-86D0-4F6E-8628-DCB967CBE889}"/>
          </ac:grpSpMkLst>
        </pc:grpChg>
        <pc:grpChg chg="add mod">
          <ac:chgData name="Nomura Tsubasa" userId="d6440f2c021205c7" providerId="LiveId" clId="{23DC9B8B-724E-48C4-AD39-5D506A6AA436}" dt="2018-11-16T03:01:29.444" v="255" actId="1076"/>
          <ac:grpSpMkLst>
            <pc:docMk/>
            <pc:sldMk cId="793762968" sldId="257"/>
            <ac:grpSpMk id="16" creationId="{B8A99088-EBAA-43BD-B473-2BD614E76662}"/>
          </ac:grpSpMkLst>
        </pc:grpChg>
        <pc:grpChg chg="add mod">
          <ac:chgData name="Nomura Tsubasa" userId="d6440f2c021205c7" providerId="LiveId" clId="{23DC9B8B-724E-48C4-AD39-5D506A6AA436}" dt="2018-11-16T03:01:29.444" v="255" actId="1076"/>
          <ac:grpSpMkLst>
            <pc:docMk/>
            <pc:sldMk cId="793762968" sldId="257"/>
            <ac:grpSpMk id="29" creationId="{981AD3DA-F3E0-46EE-8CE1-0DACBC72119F}"/>
          </ac:grpSpMkLst>
        </pc:grpChg>
        <pc:grpChg chg="add mod">
          <ac:chgData name="Nomura Tsubasa" userId="d6440f2c021205c7" providerId="LiveId" clId="{23DC9B8B-724E-48C4-AD39-5D506A6AA436}" dt="2018-11-16T03:01:29.444" v="255" actId="1076"/>
          <ac:grpSpMkLst>
            <pc:docMk/>
            <pc:sldMk cId="793762968" sldId="257"/>
            <ac:grpSpMk id="44" creationId="{E67E1408-4F5F-4118-A9F4-C18019A1083F}"/>
          </ac:grpSpMkLst>
        </pc:grpChg>
        <pc:grpChg chg="add mod">
          <ac:chgData name="Nomura Tsubasa" userId="d6440f2c021205c7" providerId="LiveId" clId="{23DC9B8B-724E-48C4-AD39-5D506A6AA436}" dt="2018-11-16T03:01:29.444" v="255" actId="1076"/>
          <ac:grpSpMkLst>
            <pc:docMk/>
            <pc:sldMk cId="793762968" sldId="257"/>
            <ac:grpSpMk id="59" creationId="{A68161C9-4E2C-4803-8144-8C8592879CB2}"/>
          </ac:grpSpMkLst>
        </pc:grpChg>
        <pc:grpChg chg="add mod">
          <ac:chgData name="Nomura Tsubasa" userId="d6440f2c021205c7" providerId="LiveId" clId="{23DC9B8B-724E-48C4-AD39-5D506A6AA436}" dt="2018-11-16T03:04:44.372" v="274" actId="1076"/>
          <ac:grpSpMkLst>
            <pc:docMk/>
            <pc:sldMk cId="793762968" sldId="257"/>
            <ac:grpSpMk id="74" creationId="{F1AA4355-B9B6-40AD-9C60-C0D2B458EA09}"/>
          </ac:grpSpMkLst>
        </pc:grpChg>
        <pc:grpChg chg="add mod">
          <ac:chgData name="Nomura Tsubasa" userId="d6440f2c021205c7" providerId="LiveId" clId="{23DC9B8B-724E-48C4-AD39-5D506A6AA436}" dt="2018-11-16T03:04:42.677" v="273" actId="14100"/>
          <ac:grpSpMkLst>
            <pc:docMk/>
            <pc:sldMk cId="793762968" sldId="257"/>
            <ac:grpSpMk id="82" creationId="{8CEAFB2A-1F50-4AF4-9D30-44269DA85785}"/>
          </ac:grpSpMkLst>
        </pc:grpChg>
        <pc:grpChg chg="add mod">
          <ac:chgData name="Nomura Tsubasa" userId="d6440f2c021205c7" providerId="LiveId" clId="{23DC9B8B-724E-48C4-AD39-5D506A6AA436}" dt="2018-11-16T03:00:40.911" v="221" actId="1076"/>
          <ac:grpSpMkLst>
            <pc:docMk/>
            <pc:sldMk cId="793762968" sldId="257"/>
            <ac:grpSpMk id="88" creationId="{6B6C0FCC-4078-42BA-887B-2212A140F2F0}"/>
          </ac:grpSpMkLst>
        </pc:grpChg>
        <pc:grpChg chg="add mod">
          <ac:chgData name="Nomura Tsubasa" userId="d6440f2c021205c7" providerId="LiveId" clId="{23DC9B8B-724E-48C4-AD39-5D506A6AA436}" dt="2018-11-16T03:03:20.874" v="262" actId="1076"/>
          <ac:grpSpMkLst>
            <pc:docMk/>
            <pc:sldMk cId="793762968" sldId="257"/>
            <ac:grpSpMk id="124" creationId="{EDB8BD59-E21D-4D4B-8A6F-36C7FD37EB72}"/>
          </ac:grpSpMkLst>
        </pc:grpChg>
        <pc:cxnChg chg="add mod">
          <ac:chgData name="Nomura Tsubasa" userId="d6440f2c021205c7" providerId="LiveId" clId="{23DC9B8B-724E-48C4-AD39-5D506A6AA436}" dt="2018-11-16T03:01:29.444" v="255" actId="1076"/>
          <ac:cxnSpMkLst>
            <pc:docMk/>
            <pc:sldMk cId="793762968" sldId="257"/>
            <ac:cxnSpMk id="100" creationId="{6C01F4F5-659E-43A3-8813-FFB84CCB31BB}"/>
          </ac:cxnSpMkLst>
        </pc:cxnChg>
        <pc:cxnChg chg="add mod">
          <ac:chgData name="Nomura Tsubasa" userId="d6440f2c021205c7" providerId="LiveId" clId="{23DC9B8B-724E-48C4-AD39-5D506A6AA436}" dt="2018-11-16T03:01:29.444" v="255" actId="1076"/>
          <ac:cxnSpMkLst>
            <pc:docMk/>
            <pc:sldMk cId="793762968" sldId="257"/>
            <ac:cxnSpMk id="102" creationId="{D5A3203D-D739-4CB4-B0D6-65E1553BAB11}"/>
          </ac:cxnSpMkLst>
        </pc:cxnChg>
        <pc:cxnChg chg="add mod">
          <ac:chgData name="Nomura Tsubasa" userId="d6440f2c021205c7" providerId="LiveId" clId="{23DC9B8B-724E-48C4-AD39-5D506A6AA436}" dt="2018-11-16T03:01:29.444" v="255" actId="1076"/>
          <ac:cxnSpMkLst>
            <pc:docMk/>
            <pc:sldMk cId="793762968" sldId="257"/>
            <ac:cxnSpMk id="104" creationId="{292A9A22-DD48-4824-91B1-53E7ADEC669F}"/>
          </ac:cxnSpMkLst>
        </pc:cxnChg>
        <pc:cxnChg chg="add mod">
          <ac:chgData name="Nomura Tsubasa" userId="d6440f2c021205c7" providerId="LiveId" clId="{23DC9B8B-724E-48C4-AD39-5D506A6AA436}" dt="2018-11-16T03:01:36.716" v="257" actId="14100"/>
          <ac:cxnSpMkLst>
            <pc:docMk/>
            <pc:sldMk cId="793762968" sldId="257"/>
            <ac:cxnSpMk id="112" creationId="{84E9E2C5-EAE9-4215-BFDB-C638A90CFC5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C6D72-F617-4401-A76F-81B367ECA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529F2E-ABB8-4130-9BCB-1E0805E9F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0A7A4-2E70-40DE-962B-9215296A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B9C3EE-8E36-4281-BA8B-C81C2B30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C9ED30-D531-43BA-B3F4-7415F810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F012F-C22A-4542-80B8-7DE68220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04AE1D-D3C7-4F67-8296-940319630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B809FA-26D7-4DCD-B450-7C53F861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EA496-6544-4E0B-B41B-6098F410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E055E-DFFD-49AB-966F-6E0104C9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1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C1F33C-622B-4452-A018-8ABDF5943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1EBBDA-72CC-40C2-9908-6EC558D0D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1ABFC-A4FA-4F83-A787-668F8A37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AA94F8-A921-4E10-B608-05271D38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9D6F0-B31B-4582-8325-979FE6A0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05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65DC1-B789-42B8-AFB5-EA48D235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D3DEE9-216B-46DD-81B3-6E66B0D2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94EDA1-F872-4320-ABA8-370FD12A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FD532-39C3-477D-B6AA-AA7664CD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BC3BF-6C10-4049-9ECB-791ECCB8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2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E5F94-90CA-4D53-9723-815BCD17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7DCEF3-8FF1-49E8-9B07-DC9F5795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E73F0-52E7-4946-8D26-2A286CCA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B1B2A-2292-406C-85E8-E3620B80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F5586-E722-43D5-8E69-EB7C74A9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51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93D09-ADE8-4BED-9B8D-2792B235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62B90B-14B7-49DF-A189-3A5D6C7B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850F04-B27C-4382-873A-1B85DCBF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6F4DE5-0EC1-49F1-90F3-7FE1425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02E5B-FCA0-4274-91BD-C2C6E72F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13C6C-ACED-4513-8474-8699135A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3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C5577-53FB-4FE3-A141-B10A3D9F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05224-A37D-4CDB-B67B-F25CDD78F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B123E7-D354-401C-99D2-7994AC98D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42020-8125-4D7B-AAAB-0AABA920D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5CA1CF-495A-4AAB-BC9F-97B044DB4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EED91A-0DC8-4C94-ACF1-B67DDDE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6793F1-0863-4D7D-B6CA-93B4CC35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6D4333-C75E-4318-9323-6A6EC9CA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8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8A1AB-A01E-49FA-A1E6-90DE2A24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FF100F-66EE-4226-9A46-2EA7B77C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A39A39-B47E-4534-80C4-ADD61C4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CD3A4F-4C71-4232-96A0-4A7DA8E9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40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6DBD13-8A63-46EE-9EC6-10D3169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64A313-0D85-4F46-8BC3-7C7D7E3E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B5B978-E267-4604-A3AF-5CB942EB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0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206F1-5AA0-45B0-AC47-E0558E41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A9833-3459-4581-9A55-727FA074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00152D-33EF-48FB-8F0B-62F488819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92C38-DAC5-4148-91EB-257E1561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10B568-E745-45AE-9ED2-8C543F20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BAEAEB-72A3-4E19-88AC-3A79DD5E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2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CC1A9-F8E5-40EE-90DA-A1C1709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05859C-E67F-4202-8003-19A48B358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6FCD88-6DE5-4751-9E85-FAB1D68E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340FE7-F69E-44BF-A6AF-D7D5F0A8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05A2C9-586A-4CF7-B42C-8DFBBF31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6DA017-F59E-4970-83AD-79D60BE1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17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59D132-BB1F-4CDC-89C4-E2509FDD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FB16C3-D8A9-4B15-B45A-D73435D6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E1C521-30C6-4051-9E27-FC72BD319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2CDF-FFFF-456D-BD56-AC1EFCE4D67D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962DBD-293E-4A1C-9796-8BF9AA5F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4F67FA-5856-4E85-B093-B9A8FE9D9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064F-53DB-4FEF-97A0-81F395EE2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4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C0A03D-E02B-41F3-92C8-F7E7F8982B8C}"/>
              </a:ext>
            </a:extLst>
          </p:cNvPr>
          <p:cNvSpPr/>
          <p:nvPr/>
        </p:nvSpPr>
        <p:spPr>
          <a:xfrm>
            <a:off x="2362728" y="1817305"/>
            <a:ext cx="3368842" cy="2637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76CE005-86D0-4F6E-8628-DCB967CBE889}"/>
              </a:ext>
            </a:extLst>
          </p:cNvPr>
          <p:cNvGrpSpPr/>
          <p:nvPr/>
        </p:nvGrpSpPr>
        <p:grpSpPr>
          <a:xfrm>
            <a:off x="3085341" y="2610996"/>
            <a:ext cx="571500" cy="530226"/>
            <a:chOff x="6616700" y="5662613"/>
            <a:chExt cx="571500" cy="530226"/>
          </a:xfrm>
        </p:grpSpPr>
        <p:sp>
          <p:nvSpPr>
            <p:cNvPr id="3" name="Freeform 2155">
              <a:extLst>
                <a:ext uri="{FF2B5EF4-FFF2-40B4-BE49-F238E27FC236}">
                  <a16:creationId xmlns:a16="http://schemas.microsoft.com/office/drawing/2014/main" id="{3FE65DF8-96B3-4D0F-9BAB-733B2753D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538" y="6080126"/>
              <a:ext cx="374650" cy="112713"/>
            </a:xfrm>
            <a:custGeom>
              <a:avLst/>
              <a:gdLst>
                <a:gd name="T0" fmla="*/ 95 w 131"/>
                <a:gd name="T1" fmla="*/ 0 h 39"/>
                <a:gd name="T2" fmla="*/ 91 w 131"/>
                <a:gd name="T3" fmla="*/ 0 h 39"/>
                <a:gd name="T4" fmla="*/ 43 w 131"/>
                <a:gd name="T5" fmla="*/ 0 h 39"/>
                <a:gd name="T6" fmla="*/ 41 w 131"/>
                <a:gd name="T7" fmla="*/ 0 h 39"/>
                <a:gd name="T8" fmla="*/ 0 w 131"/>
                <a:gd name="T9" fmla="*/ 27 h 39"/>
                <a:gd name="T10" fmla="*/ 0 w 131"/>
                <a:gd name="T11" fmla="*/ 39 h 39"/>
                <a:gd name="T12" fmla="*/ 49 w 131"/>
                <a:gd name="T13" fmla="*/ 39 h 39"/>
                <a:gd name="T14" fmla="*/ 85 w 131"/>
                <a:gd name="T15" fmla="*/ 39 h 39"/>
                <a:gd name="T16" fmla="*/ 131 w 131"/>
                <a:gd name="T17" fmla="*/ 39 h 39"/>
                <a:gd name="T18" fmla="*/ 131 w 131"/>
                <a:gd name="T19" fmla="*/ 27 h 39"/>
                <a:gd name="T20" fmla="*/ 95 w 13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39">
                  <a:moveTo>
                    <a:pt x="95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23"/>
                    <a:pt x="39" y="27"/>
                    <a:pt x="0" y="2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93" y="27"/>
                    <a:pt x="89" y="23"/>
                    <a:pt x="95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" name="Freeform 2156">
              <a:extLst>
                <a:ext uri="{FF2B5EF4-FFF2-40B4-BE49-F238E27FC236}">
                  <a16:creationId xmlns:a16="http://schemas.microsoft.com/office/drawing/2014/main" id="{1BFDC192-66B0-469C-B416-58381A385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5662613"/>
              <a:ext cx="571500" cy="417513"/>
            </a:xfrm>
            <a:custGeom>
              <a:avLst/>
              <a:gdLst>
                <a:gd name="T0" fmla="*/ 188 w 200"/>
                <a:gd name="T1" fmla="*/ 0 h 146"/>
                <a:gd name="T2" fmla="*/ 11 w 200"/>
                <a:gd name="T3" fmla="*/ 0 h 146"/>
                <a:gd name="T4" fmla="*/ 0 w 200"/>
                <a:gd name="T5" fmla="*/ 12 h 146"/>
                <a:gd name="T6" fmla="*/ 0 w 200"/>
                <a:gd name="T7" fmla="*/ 135 h 146"/>
                <a:gd name="T8" fmla="*/ 11 w 200"/>
                <a:gd name="T9" fmla="*/ 146 h 146"/>
                <a:gd name="T10" fmla="*/ 188 w 200"/>
                <a:gd name="T11" fmla="*/ 146 h 146"/>
                <a:gd name="T12" fmla="*/ 200 w 200"/>
                <a:gd name="T13" fmla="*/ 135 h 146"/>
                <a:gd name="T14" fmla="*/ 200 w 200"/>
                <a:gd name="T15" fmla="*/ 12 h 146"/>
                <a:gd name="T16" fmla="*/ 188 w 200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46">
                  <a:moveTo>
                    <a:pt x="18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4" y="146"/>
                    <a:pt x="200" y="141"/>
                    <a:pt x="200" y="135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6"/>
                    <a:pt x="194" y="0"/>
                    <a:pt x="188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Freeform 2157">
              <a:extLst>
                <a:ext uri="{FF2B5EF4-FFF2-40B4-BE49-F238E27FC236}">
                  <a16:creationId xmlns:a16="http://schemas.microsoft.com/office/drawing/2014/main" id="{EFAA6809-6E51-4B5B-8ACD-98F7F303F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5668963"/>
              <a:ext cx="42863" cy="411163"/>
            </a:xfrm>
            <a:custGeom>
              <a:avLst/>
              <a:gdLst>
                <a:gd name="T0" fmla="*/ 4 w 15"/>
                <a:gd name="T1" fmla="*/ 0 h 144"/>
                <a:gd name="T2" fmla="*/ 0 w 15"/>
                <a:gd name="T3" fmla="*/ 10 h 144"/>
                <a:gd name="T4" fmla="*/ 0 w 15"/>
                <a:gd name="T5" fmla="*/ 133 h 144"/>
                <a:gd name="T6" fmla="*/ 11 w 15"/>
                <a:gd name="T7" fmla="*/ 144 h 144"/>
                <a:gd name="T8" fmla="*/ 15 w 15"/>
                <a:gd name="T9" fmla="*/ 144 h 144"/>
                <a:gd name="T10" fmla="*/ 11 w 15"/>
                <a:gd name="T11" fmla="*/ 144 h 144"/>
                <a:gd name="T12" fmla="*/ 0 w 15"/>
                <a:gd name="T13" fmla="*/ 133 h 144"/>
                <a:gd name="T14" fmla="*/ 0 w 15"/>
                <a:gd name="T15" fmla="*/ 10 h 144"/>
                <a:gd name="T16" fmla="*/ 4 w 15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4">
                  <a:moveTo>
                    <a:pt x="4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9"/>
                    <a:pt x="5" y="144"/>
                    <a:pt x="11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5" y="144"/>
                    <a:pt x="0" y="139"/>
                    <a:pt x="0" y="13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1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Freeform 2158">
              <a:extLst>
                <a:ext uri="{FF2B5EF4-FFF2-40B4-BE49-F238E27FC236}">
                  <a16:creationId xmlns:a16="http://schemas.microsoft.com/office/drawing/2014/main" id="{2F8ADBA9-66EB-44BE-B289-8E44A073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5662613"/>
              <a:ext cx="536575" cy="417513"/>
            </a:xfrm>
            <a:custGeom>
              <a:avLst/>
              <a:gdLst>
                <a:gd name="T0" fmla="*/ 188 w 188"/>
                <a:gd name="T1" fmla="*/ 0 h 146"/>
                <a:gd name="T2" fmla="*/ 11 w 188"/>
                <a:gd name="T3" fmla="*/ 0 h 146"/>
                <a:gd name="T4" fmla="*/ 4 w 188"/>
                <a:gd name="T5" fmla="*/ 2 h 146"/>
                <a:gd name="T6" fmla="*/ 0 w 188"/>
                <a:gd name="T7" fmla="*/ 12 h 146"/>
                <a:gd name="T8" fmla="*/ 0 w 188"/>
                <a:gd name="T9" fmla="*/ 135 h 146"/>
                <a:gd name="T10" fmla="*/ 11 w 188"/>
                <a:gd name="T11" fmla="*/ 146 h 146"/>
                <a:gd name="T12" fmla="*/ 15 w 188"/>
                <a:gd name="T13" fmla="*/ 146 h 146"/>
                <a:gd name="T14" fmla="*/ 33 w 188"/>
                <a:gd name="T15" fmla="*/ 131 h 146"/>
                <a:gd name="T16" fmla="*/ 15 w 188"/>
                <a:gd name="T17" fmla="*/ 131 h 146"/>
                <a:gd name="T18" fmla="*/ 15 w 188"/>
                <a:gd name="T19" fmla="*/ 16 h 146"/>
                <a:gd name="T20" fmla="*/ 169 w 188"/>
                <a:gd name="T21" fmla="*/ 16 h 146"/>
                <a:gd name="T22" fmla="*/ 188 w 188"/>
                <a:gd name="T23" fmla="*/ 0 h 146"/>
                <a:gd name="T24" fmla="*/ 188 w 18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46">
                  <a:moveTo>
                    <a:pt x="18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1"/>
                    <a:pt x="4" y="2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5" y="146"/>
                    <a:pt x="15" y="146"/>
                    <a:pt x="15" y="146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Rectangle 2159">
              <a:extLst>
                <a:ext uri="{FF2B5EF4-FFF2-40B4-BE49-F238E27FC236}">
                  <a16:creationId xmlns:a16="http://schemas.microsoft.com/office/drawing/2014/main" id="{951BCB2D-4A76-4BDB-89ED-D4E23449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5708651"/>
              <a:ext cx="482600" cy="3286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Rectangle 2160">
              <a:extLst>
                <a:ext uri="{FF2B5EF4-FFF2-40B4-BE49-F238E27FC236}">
                  <a16:creationId xmlns:a16="http://schemas.microsoft.com/office/drawing/2014/main" id="{9FCF4621-E157-433C-A81E-72F73DC57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5708651"/>
              <a:ext cx="4826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2161">
              <a:extLst>
                <a:ext uri="{FF2B5EF4-FFF2-40B4-BE49-F238E27FC236}">
                  <a16:creationId xmlns:a16="http://schemas.microsoft.com/office/drawing/2014/main" id="{181B514A-335E-48C7-ABBC-92B44CF19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5705476"/>
              <a:ext cx="442913" cy="331788"/>
            </a:xfrm>
            <a:custGeom>
              <a:avLst/>
              <a:gdLst>
                <a:gd name="T0" fmla="*/ 0 w 279"/>
                <a:gd name="T1" fmla="*/ 209 h 209"/>
                <a:gd name="T2" fmla="*/ 0 w 279"/>
                <a:gd name="T3" fmla="*/ 209 h 209"/>
                <a:gd name="T4" fmla="*/ 0 w 279"/>
                <a:gd name="T5" fmla="*/ 2 h 209"/>
                <a:gd name="T6" fmla="*/ 279 w 279"/>
                <a:gd name="T7" fmla="*/ 0 h 209"/>
                <a:gd name="T8" fmla="*/ 279 w 279"/>
                <a:gd name="T9" fmla="*/ 0 h 209"/>
                <a:gd name="T10" fmla="*/ 0 w 279"/>
                <a:gd name="T11" fmla="*/ 2 h 209"/>
                <a:gd name="T12" fmla="*/ 0 w 279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09">
                  <a:moveTo>
                    <a:pt x="0" y="209"/>
                  </a:moveTo>
                  <a:lnTo>
                    <a:pt x="0" y="209"/>
                  </a:lnTo>
                  <a:lnTo>
                    <a:pt x="0" y="2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0" y="2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Rectangle 2162">
              <a:extLst>
                <a:ext uri="{FF2B5EF4-FFF2-40B4-BE49-F238E27FC236}">
                  <a16:creationId xmlns:a16="http://schemas.microsoft.com/office/drawing/2014/main" id="{9485DEE6-CC07-4A7D-87D2-E165E0257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3538" y="6157913"/>
              <a:ext cx="374650" cy="34925"/>
            </a:xfrm>
            <a:prstGeom prst="rect">
              <a:avLst/>
            </a:pr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Oval 2163">
              <a:extLst>
                <a:ext uri="{FF2B5EF4-FFF2-40B4-BE49-F238E27FC236}">
                  <a16:creationId xmlns:a16="http://schemas.microsoft.com/office/drawing/2014/main" id="{161F3AA6-AA1C-47CA-8DB5-40FF4A80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5680076"/>
              <a:ext cx="15875" cy="1428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2164">
              <a:extLst>
                <a:ext uri="{FF2B5EF4-FFF2-40B4-BE49-F238E27FC236}">
                  <a16:creationId xmlns:a16="http://schemas.microsoft.com/office/drawing/2014/main" id="{2FD9BA78-8B8F-4BF2-8B91-6C8009982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613" y="5740401"/>
              <a:ext cx="204788" cy="122238"/>
            </a:xfrm>
            <a:custGeom>
              <a:avLst/>
              <a:gdLst>
                <a:gd name="T0" fmla="*/ 36 w 72"/>
                <a:gd name="T1" fmla="*/ 43 h 43"/>
                <a:gd name="T2" fmla="*/ 35 w 72"/>
                <a:gd name="T3" fmla="*/ 43 h 43"/>
                <a:gd name="T4" fmla="*/ 0 w 72"/>
                <a:gd name="T5" fmla="*/ 22 h 43"/>
                <a:gd name="T6" fmla="*/ 0 w 72"/>
                <a:gd name="T7" fmla="*/ 21 h 43"/>
                <a:gd name="T8" fmla="*/ 0 w 72"/>
                <a:gd name="T9" fmla="*/ 21 h 43"/>
                <a:gd name="T10" fmla="*/ 35 w 72"/>
                <a:gd name="T11" fmla="*/ 0 h 43"/>
                <a:gd name="T12" fmla="*/ 36 w 72"/>
                <a:gd name="T13" fmla="*/ 0 h 43"/>
                <a:gd name="T14" fmla="*/ 71 w 72"/>
                <a:gd name="T15" fmla="*/ 21 h 43"/>
                <a:gd name="T16" fmla="*/ 72 w 72"/>
                <a:gd name="T17" fmla="*/ 22 h 43"/>
                <a:gd name="T18" fmla="*/ 71 w 72"/>
                <a:gd name="T19" fmla="*/ 22 h 43"/>
                <a:gd name="T20" fmla="*/ 36 w 72"/>
                <a:gd name="T21" fmla="*/ 43 h 43"/>
                <a:gd name="T22" fmla="*/ 36 w 7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3">
                  <a:moveTo>
                    <a:pt x="36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2" y="21"/>
                    <a:pt x="72" y="21"/>
                    <a:pt x="72" y="22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2165">
              <a:extLst>
                <a:ext uri="{FF2B5EF4-FFF2-40B4-BE49-F238E27FC236}">
                  <a16:creationId xmlns:a16="http://schemas.microsoft.com/office/drawing/2014/main" id="{B6E4164E-69DC-4B46-995D-15AFCCDA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325" y="5822951"/>
              <a:ext cx="104775" cy="180975"/>
            </a:xfrm>
            <a:custGeom>
              <a:avLst/>
              <a:gdLst>
                <a:gd name="T0" fmla="*/ 1 w 37"/>
                <a:gd name="T1" fmla="*/ 0 h 63"/>
                <a:gd name="T2" fmla="*/ 0 w 37"/>
                <a:gd name="T3" fmla="*/ 0 h 63"/>
                <a:gd name="T4" fmla="*/ 0 w 37"/>
                <a:gd name="T5" fmla="*/ 1 h 63"/>
                <a:gd name="T6" fmla="*/ 0 w 37"/>
                <a:gd name="T7" fmla="*/ 42 h 63"/>
                <a:gd name="T8" fmla="*/ 0 w 37"/>
                <a:gd name="T9" fmla="*/ 43 h 63"/>
                <a:gd name="T10" fmla="*/ 35 w 37"/>
                <a:gd name="T11" fmla="*/ 63 h 63"/>
                <a:gd name="T12" fmla="*/ 36 w 37"/>
                <a:gd name="T13" fmla="*/ 63 h 63"/>
                <a:gd name="T14" fmla="*/ 36 w 37"/>
                <a:gd name="T15" fmla="*/ 63 h 63"/>
                <a:gd name="T16" fmla="*/ 37 w 37"/>
                <a:gd name="T17" fmla="*/ 62 h 63"/>
                <a:gd name="T18" fmla="*/ 37 w 37"/>
                <a:gd name="T19" fmla="*/ 22 h 63"/>
                <a:gd name="T20" fmla="*/ 36 w 37"/>
                <a:gd name="T21" fmla="*/ 21 h 63"/>
                <a:gd name="T22" fmla="*/ 1 w 37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3"/>
                    <a:pt x="37" y="63"/>
                    <a:pt x="37" y="6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6" y="2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E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2166">
              <a:extLst>
                <a:ext uri="{FF2B5EF4-FFF2-40B4-BE49-F238E27FC236}">
                  <a16:creationId xmlns:a16="http://schemas.microsoft.com/office/drawing/2014/main" id="{2109FD37-930A-4048-B64B-1B34A83E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5826126"/>
              <a:ext cx="104775" cy="177800"/>
            </a:xfrm>
            <a:custGeom>
              <a:avLst/>
              <a:gdLst>
                <a:gd name="T0" fmla="*/ 36 w 37"/>
                <a:gd name="T1" fmla="*/ 0 h 62"/>
                <a:gd name="T2" fmla="*/ 35 w 37"/>
                <a:gd name="T3" fmla="*/ 0 h 62"/>
                <a:gd name="T4" fmla="*/ 0 w 37"/>
                <a:gd name="T5" fmla="*/ 20 h 62"/>
                <a:gd name="T6" fmla="*/ 0 w 37"/>
                <a:gd name="T7" fmla="*/ 21 h 62"/>
                <a:gd name="T8" fmla="*/ 0 w 37"/>
                <a:gd name="T9" fmla="*/ 61 h 62"/>
                <a:gd name="T10" fmla="*/ 0 w 37"/>
                <a:gd name="T11" fmla="*/ 62 h 62"/>
                <a:gd name="T12" fmla="*/ 1 w 37"/>
                <a:gd name="T13" fmla="*/ 62 h 62"/>
                <a:gd name="T14" fmla="*/ 1 w 37"/>
                <a:gd name="T15" fmla="*/ 62 h 62"/>
                <a:gd name="T16" fmla="*/ 36 w 37"/>
                <a:gd name="T17" fmla="*/ 42 h 62"/>
                <a:gd name="T18" fmla="*/ 37 w 37"/>
                <a:gd name="T19" fmla="*/ 41 h 62"/>
                <a:gd name="T20" fmla="*/ 37 w 37"/>
                <a:gd name="T21" fmla="*/ 1 h 62"/>
                <a:gd name="T22" fmla="*/ 36 w 37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2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1"/>
                    <a:pt x="37" y="4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</a:path>
              </a:pathLst>
            </a:custGeom>
            <a:solidFill>
              <a:srgbClr val="9BD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8A99088-EBAA-43BD-B473-2BD614E76662}"/>
              </a:ext>
            </a:extLst>
          </p:cNvPr>
          <p:cNvGrpSpPr/>
          <p:nvPr/>
        </p:nvGrpSpPr>
        <p:grpSpPr>
          <a:xfrm>
            <a:off x="4173831" y="2610996"/>
            <a:ext cx="571500" cy="530226"/>
            <a:chOff x="6616700" y="5662613"/>
            <a:chExt cx="571500" cy="530226"/>
          </a:xfrm>
        </p:grpSpPr>
        <p:sp>
          <p:nvSpPr>
            <p:cNvPr id="17" name="Freeform 2155">
              <a:extLst>
                <a:ext uri="{FF2B5EF4-FFF2-40B4-BE49-F238E27FC236}">
                  <a16:creationId xmlns:a16="http://schemas.microsoft.com/office/drawing/2014/main" id="{2F6D6F4B-9CF5-46AD-97F3-84F2DA41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538" y="6080126"/>
              <a:ext cx="374650" cy="112713"/>
            </a:xfrm>
            <a:custGeom>
              <a:avLst/>
              <a:gdLst>
                <a:gd name="T0" fmla="*/ 95 w 131"/>
                <a:gd name="T1" fmla="*/ 0 h 39"/>
                <a:gd name="T2" fmla="*/ 91 w 131"/>
                <a:gd name="T3" fmla="*/ 0 h 39"/>
                <a:gd name="T4" fmla="*/ 43 w 131"/>
                <a:gd name="T5" fmla="*/ 0 h 39"/>
                <a:gd name="T6" fmla="*/ 41 w 131"/>
                <a:gd name="T7" fmla="*/ 0 h 39"/>
                <a:gd name="T8" fmla="*/ 0 w 131"/>
                <a:gd name="T9" fmla="*/ 27 h 39"/>
                <a:gd name="T10" fmla="*/ 0 w 131"/>
                <a:gd name="T11" fmla="*/ 39 h 39"/>
                <a:gd name="T12" fmla="*/ 49 w 131"/>
                <a:gd name="T13" fmla="*/ 39 h 39"/>
                <a:gd name="T14" fmla="*/ 85 w 131"/>
                <a:gd name="T15" fmla="*/ 39 h 39"/>
                <a:gd name="T16" fmla="*/ 131 w 131"/>
                <a:gd name="T17" fmla="*/ 39 h 39"/>
                <a:gd name="T18" fmla="*/ 131 w 131"/>
                <a:gd name="T19" fmla="*/ 27 h 39"/>
                <a:gd name="T20" fmla="*/ 95 w 13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39">
                  <a:moveTo>
                    <a:pt x="95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23"/>
                    <a:pt x="39" y="27"/>
                    <a:pt x="0" y="2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93" y="27"/>
                    <a:pt x="89" y="23"/>
                    <a:pt x="95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2156">
              <a:extLst>
                <a:ext uri="{FF2B5EF4-FFF2-40B4-BE49-F238E27FC236}">
                  <a16:creationId xmlns:a16="http://schemas.microsoft.com/office/drawing/2014/main" id="{F29485F5-0292-476A-84EB-72F9E95A4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5662613"/>
              <a:ext cx="571500" cy="417513"/>
            </a:xfrm>
            <a:custGeom>
              <a:avLst/>
              <a:gdLst>
                <a:gd name="T0" fmla="*/ 188 w 200"/>
                <a:gd name="T1" fmla="*/ 0 h 146"/>
                <a:gd name="T2" fmla="*/ 11 w 200"/>
                <a:gd name="T3" fmla="*/ 0 h 146"/>
                <a:gd name="T4" fmla="*/ 0 w 200"/>
                <a:gd name="T5" fmla="*/ 12 h 146"/>
                <a:gd name="T6" fmla="*/ 0 w 200"/>
                <a:gd name="T7" fmla="*/ 135 h 146"/>
                <a:gd name="T8" fmla="*/ 11 w 200"/>
                <a:gd name="T9" fmla="*/ 146 h 146"/>
                <a:gd name="T10" fmla="*/ 188 w 200"/>
                <a:gd name="T11" fmla="*/ 146 h 146"/>
                <a:gd name="T12" fmla="*/ 200 w 200"/>
                <a:gd name="T13" fmla="*/ 135 h 146"/>
                <a:gd name="T14" fmla="*/ 200 w 200"/>
                <a:gd name="T15" fmla="*/ 12 h 146"/>
                <a:gd name="T16" fmla="*/ 188 w 200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46">
                  <a:moveTo>
                    <a:pt x="18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4" y="146"/>
                    <a:pt x="200" y="141"/>
                    <a:pt x="200" y="135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6"/>
                    <a:pt x="194" y="0"/>
                    <a:pt x="188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2157">
              <a:extLst>
                <a:ext uri="{FF2B5EF4-FFF2-40B4-BE49-F238E27FC236}">
                  <a16:creationId xmlns:a16="http://schemas.microsoft.com/office/drawing/2014/main" id="{E7AC096E-E0E1-4F88-8544-EE6BDFA78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5668963"/>
              <a:ext cx="42863" cy="411163"/>
            </a:xfrm>
            <a:custGeom>
              <a:avLst/>
              <a:gdLst>
                <a:gd name="T0" fmla="*/ 4 w 15"/>
                <a:gd name="T1" fmla="*/ 0 h 144"/>
                <a:gd name="T2" fmla="*/ 0 w 15"/>
                <a:gd name="T3" fmla="*/ 10 h 144"/>
                <a:gd name="T4" fmla="*/ 0 w 15"/>
                <a:gd name="T5" fmla="*/ 133 h 144"/>
                <a:gd name="T6" fmla="*/ 11 w 15"/>
                <a:gd name="T7" fmla="*/ 144 h 144"/>
                <a:gd name="T8" fmla="*/ 15 w 15"/>
                <a:gd name="T9" fmla="*/ 144 h 144"/>
                <a:gd name="T10" fmla="*/ 11 w 15"/>
                <a:gd name="T11" fmla="*/ 144 h 144"/>
                <a:gd name="T12" fmla="*/ 0 w 15"/>
                <a:gd name="T13" fmla="*/ 133 h 144"/>
                <a:gd name="T14" fmla="*/ 0 w 15"/>
                <a:gd name="T15" fmla="*/ 10 h 144"/>
                <a:gd name="T16" fmla="*/ 4 w 15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4">
                  <a:moveTo>
                    <a:pt x="4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9"/>
                    <a:pt x="5" y="144"/>
                    <a:pt x="11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5" y="144"/>
                    <a:pt x="0" y="139"/>
                    <a:pt x="0" y="13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1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2158">
              <a:extLst>
                <a:ext uri="{FF2B5EF4-FFF2-40B4-BE49-F238E27FC236}">
                  <a16:creationId xmlns:a16="http://schemas.microsoft.com/office/drawing/2014/main" id="{FDEA0741-8EA2-4ACA-8F4B-16C5E4AA8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700" y="5662613"/>
              <a:ext cx="536575" cy="417513"/>
            </a:xfrm>
            <a:custGeom>
              <a:avLst/>
              <a:gdLst>
                <a:gd name="T0" fmla="*/ 188 w 188"/>
                <a:gd name="T1" fmla="*/ 0 h 146"/>
                <a:gd name="T2" fmla="*/ 11 w 188"/>
                <a:gd name="T3" fmla="*/ 0 h 146"/>
                <a:gd name="T4" fmla="*/ 4 w 188"/>
                <a:gd name="T5" fmla="*/ 2 h 146"/>
                <a:gd name="T6" fmla="*/ 0 w 188"/>
                <a:gd name="T7" fmla="*/ 12 h 146"/>
                <a:gd name="T8" fmla="*/ 0 w 188"/>
                <a:gd name="T9" fmla="*/ 135 h 146"/>
                <a:gd name="T10" fmla="*/ 11 w 188"/>
                <a:gd name="T11" fmla="*/ 146 h 146"/>
                <a:gd name="T12" fmla="*/ 15 w 188"/>
                <a:gd name="T13" fmla="*/ 146 h 146"/>
                <a:gd name="T14" fmla="*/ 33 w 188"/>
                <a:gd name="T15" fmla="*/ 131 h 146"/>
                <a:gd name="T16" fmla="*/ 15 w 188"/>
                <a:gd name="T17" fmla="*/ 131 h 146"/>
                <a:gd name="T18" fmla="*/ 15 w 188"/>
                <a:gd name="T19" fmla="*/ 16 h 146"/>
                <a:gd name="T20" fmla="*/ 169 w 188"/>
                <a:gd name="T21" fmla="*/ 16 h 146"/>
                <a:gd name="T22" fmla="*/ 188 w 188"/>
                <a:gd name="T23" fmla="*/ 0 h 146"/>
                <a:gd name="T24" fmla="*/ 188 w 18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46">
                  <a:moveTo>
                    <a:pt x="18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1"/>
                    <a:pt x="4" y="2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5" y="146"/>
                    <a:pt x="15" y="146"/>
                    <a:pt x="15" y="146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Rectangle 2159">
              <a:extLst>
                <a:ext uri="{FF2B5EF4-FFF2-40B4-BE49-F238E27FC236}">
                  <a16:creationId xmlns:a16="http://schemas.microsoft.com/office/drawing/2014/main" id="{419433B9-9442-46BC-BD4C-82A5C52C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5708651"/>
              <a:ext cx="482600" cy="328613"/>
            </a:xfrm>
            <a:prstGeom prst="rect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Rectangle 2160">
              <a:extLst>
                <a:ext uri="{FF2B5EF4-FFF2-40B4-BE49-F238E27FC236}">
                  <a16:creationId xmlns:a16="http://schemas.microsoft.com/office/drawing/2014/main" id="{DF48927D-3C28-4F04-A5DF-FED21C12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563" y="5708651"/>
              <a:ext cx="4826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Freeform 2161">
              <a:extLst>
                <a:ext uri="{FF2B5EF4-FFF2-40B4-BE49-F238E27FC236}">
                  <a16:creationId xmlns:a16="http://schemas.microsoft.com/office/drawing/2014/main" id="{BACB57F7-A4F2-4C95-BF97-BF7BAEE1F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5705476"/>
              <a:ext cx="442913" cy="331788"/>
            </a:xfrm>
            <a:custGeom>
              <a:avLst/>
              <a:gdLst>
                <a:gd name="T0" fmla="*/ 0 w 279"/>
                <a:gd name="T1" fmla="*/ 209 h 209"/>
                <a:gd name="T2" fmla="*/ 0 w 279"/>
                <a:gd name="T3" fmla="*/ 209 h 209"/>
                <a:gd name="T4" fmla="*/ 0 w 279"/>
                <a:gd name="T5" fmla="*/ 2 h 209"/>
                <a:gd name="T6" fmla="*/ 279 w 279"/>
                <a:gd name="T7" fmla="*/ 0 h 209"/>
                <a:gd name="T8" fmla="*/ 279 w 279"/>
                <a:gd name="T9" fmla="*/ 0 h 209"/>
                <a:gd name="T10" fmla="*/ 0 w 279"/>
                <a:gd name="T11" fmla="*/ 2 h 209"/>
                <a:gd name="T12" fmla="*/ 0 w 279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209">
                  <a:moveTo>
                    <a:pt x="0" y="209"/>
                  </a:moveTo>
                  <a:lnTo>
                    <a:pt x="0" y="209"/>
                  </a:lnTo>
                  <a:lnTo>
                    <a:pt x="0" y="2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0" y="2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Rectangle 2162">
              <a:extLst>
                <a:ext uri="{FF2B5EF4-FFF2-40B4-BE49-F238E27FC236}">
                  <a16:creationId xmlns:a16="http://schemas.microsoft.com/office/drawing/2014/main" id="{E9BE382B-E36D-4D9F-BFB8-CFED03FBE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3538" y="6157913"/>
              <a:ext cx="374650" cy="34925"/>
            </a:xfrm>
            <a:prstGeom prst="rect">
              <a:avLst/>
            </a:pr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Oval 2163">
              <a:extLst>
                <a:ext uri="{FF2B5EF4-FFF2-40B4-BE49-F238E27FC236}">
                  <a16:creationId xmlns:a16="http://schemas.microsoft.com/office/drawing/2014/main" id="{8FB5E897-BBBF-4CDE-9825-58CD9B357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5680076"/>
              <a:ext cx="15875" cy="1428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2164">
              <a:extLst>
                <a:ext uri="{FF2B5EF4-FFF2-40B4-BE49-F238E27FC236}">
                  <a16:creationId xmlns:a16="http://schemas.microsoft.com/office/drawing/2014/main" id="{05A83F97-B377-4269-AAC7-D8787B854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613" y="5740401"/>
              <a:ext cx="204788" cy="122238"/>
            </a:xfrm>
            <a:custGeom>
              <a:avLst/>
              <a:gdLst>
                <a:gd name="T0" fmla="*/ 36 w 72"/>
                <a:gd name="T1" fmla="*/ 43 h 43"/>
                <a:gd name="T2" fmla="*/ 35 w 72"/>
                <a:gd name="T3" fmla="*/ 43 h 43"/>
                <a:gd name="T4" fmla="*/ 0 w 72"/>
                <a:gd name="T5" fmla="*/ 22 h 43"/>
                <a:gd name="T6" fmla="*/ 0 w 72"/>
                <a:gd name="T7" fmla="*/ 21 h 43"/>
                <a:gd name="T8" fmla="*/ 0 w 72"/>
                <a:gd name="T9" fmla="*/ 21 h 43"/>
                <a:gd name="T10" fmla="*/ 35 w 72"/>
                <a:gd name="T11" fmla="*/ 0 h 43"/>
                <a:gd name="T12" fmla="*/ 36 w 72"/>
                <a:gd name="T13" fmla="*/ 0 h 43"/>
                <a:gd name="T14" fmla="*/ 71 w 72"/>
                <a:gd name="T15" fmla="*/ 21 h 43"/>
                <a:gd name="T16" fmla="*/ 72 w 72"/>
                <a:gd name="T17" fmla="*/ 22 h 43"/>
                <a:gd name="T18" fmla="*/ 71 w 72"/>
                <a:gd name="T19" fmla="*/ 22 h 43"/>
                <a:gd name="T20" fmla="*/ 36 w 72"/>
                <a:gd name="T21" fmla="*/ 43 h 43"/>
                <a:gd name="T22" fmla="*/ 36 w 7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3">
                  <a:moveTo>
                    <a:pt x="36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2" y="21"/>
                    <a:pt x="72" y="21"/>
                    <a:pt x="72" y="22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165">
              <a:extLst>
                <a:ext uri="{FF2B5EF4-FFF2-40B4-BE49-F238E27FC236}">
                  <a16:creationId xmlns:a16="http://schemas.microsoft.com/office/drawing/2014/main" id="{71EEAE5D-1330-4568-BEB6-7BC98CFE4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325" y="5822951"/>
              <a:ext cx="104775" cy="180975"/>
            </a:xfrm>
            <a:custGeom>
              <a:avLst/>
              <a:gdLst>
                <a:gd name="T0" fmla="*/ 1 w 37"/>
                <a:gd name="T1" fmla="*/ 0 h 63"/>
                <a:gd name="T2" fmla="*/ 0 w 37"/>
                <a:gd name="T3" fmla="*/ 0 h 63"/>
                <a:gd name="T4" fmla="*/ 0 w 37"/>
                <a:gd name="T5" fmla="*/ 1 h 63"/>
                <a:gd name="T6" fmla="*/ 0 w 37"/>
                <a:gd name="T7" fmla="*/ 42 h 63"/>
                <a:gd name="T8" fmla="*/ 0 w 37"/>
                <a:gd name="T9" fmla="*/ 43 h 63"/>
                <a:gd name="T10" fmla="*/ 35 w 37"/>
                <a:gd name="T11" fmla="*/ 63 h 63"/>
                <a:gd name="T12" fmla="*/ 36 w 37"/>
                <a:gd name="T13" fmla="*/ 63 h 63"/>
                <a:gd name="T14" fmla="*/ 36 w 37"/>
                <a:gd name="T15" fmla="*/ 63 h 63"/>
                <a:gd name="T16" fmla="*/ 37 w 37"/>
                <a:gd name="T17" fmla="*/ 62 h 63"/>
                <a:gd name="T18" fmla="*/ 37 w 37"/>
                <a:gd name="T19" fmla="*/ 22 h 63"/>
                <a:gd name="T20" fmla="*/ 36 w 37"/>
                <a:gd name="T21" fmla="*/ 21 h 63"/>
                <a:gd name="T22" fmla="*/ 1 w 37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3"/>
                    <a:pt x="37" y="63"/>
                    <a:pt x="37" y="6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6" y="2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E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2166">
              <a:extLst>
                <a:ext uri="{FF2B5EF4-FFF2-40B4-BE49-F238E27FC236}">
                  <a16:creationId xmlns:a16="http://schemas.microsoft.com/office/drawing/2014/main" id="{93FC402E-59F2-4235-BA4E-28C2A7C80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5826126"/>
              <a:ext cx="104775" cy="177800"/>
            </a:xfrm>
            <a:custGeom>
              <a:avLst/>
              <a:gdLst>
                <a:gd name="T0" fmla="*/ 36 w 37"/>
                <a:gd name="T1" fmla="*/ 0 h 62"/>
                <a:gd name="T2" fmla="*/ 35 w 37"/>
                <a:gd name="T3" fmla="*/ 0 h 62"/>
                <a:gd name="T4" fmla="*/ 0 w 37"/>
                <a:gd name="T5" fmla="*/ 20 h 62"/>
                <a:gd name="T6" fmla="*/ 0 w 37"/>
                <a:gd name="T7" fmla="*/ 21 h 62"/>
                <a:gd name="T8" fmla="*/ 0 w 37"/>
                <a:gd name="T9" fmla="*/ 61 h 62"/>
                <a:gd name="T10" fmla="*/ 0 w 37"/>
                <a:gd name="T11" fmla="*/ 62 h 62"/>
                <a:gd name="T12" fmla="*/ 1 w 37"/>
                <a:gd name="T13" fmla="*/ 62 h 62"/>
                <a:gd name="T14" fmla="*/ 1 w 37"/>
                <a:gd name="T15" fmla="*/ 62 h 62"/>
                <a:gd name="T16" fmla="*/ 36 w 37"/>
                <a:gd name="T17" fmla="*/ 42 h 62"/>
                <a:gd name="T18" fmla="*/ 37 w 37"/>
                <a:gd name="T19" fmla="*/ 41 h 62"/>
                <a:gd name="T20" fmla="*/ 37 w 37"/>
                <a:gd name="T21" fmla="*/ 1 h 62"/>
                <a:gd name="T22" fmla="*/ 36 w 37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2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1"/>
                    <a:pt x="37" y="4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</a:path>
              </a:pathLst>
            </a:custGeom>
            <a:solidFill>
              <a:srgbClr val="9BD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1AD3DA-F3E0-46EE-8CE1-0DACBC72119F}"/>
              </a:ext>
            </a:extLst>
          </p:cNvPr>
          <p:cNvGrpSpPr/>
          <p:nvPr/>
        </p:nvGrpSpPr>
        <p:grpSpPr>
          <a:xfrm>
            <a:off x="2897690" y="3478486"/>
            <a:ext cx="413468" cy="351960"/>
            <a:chOff x="49213" y="4278313"/>
            <a:chExt cx="576263" cy="490538"/>
          </a:xfrm>
        </p:grpSpPr>
        <p:sp>
          <p:nvSpPr>
            <p:cNvPr id="30" name="Freeform 717">
              <a:extLst>
                <a:ext uri="{FF2B5EF4-FFF2-40B4-BE49-F238E27FC236}">
                  <a16:creationId xmlns:a16="http://schemas.microsoft.com/office/drawing/2014/main" id="{706BEC0C-011D-4119-A5EB-2B5D319DC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610101"/>
              <a:ext cx="576263" cy="158750"/>
            </a:xfrm>
            <a:custGeom>
              <a:avLst/>
              <a:gdLst>
                <a:gd name="T0" fmla="*/ 200 w 200"/>
                <a:gd name="T1" fmla="*/ 19 h 55"/>
                <a:gd name="T2" fmla="*/ 100 w 200"/>
                <a:gd name="T3" fmla="*/ 55 h 55"/>
                <a:gd name="T4" fmla="*/ 0 w 200"/>
                <a:gd name="T5" fmla="*/ 19 h 55"/>
                <a:gd name="T6" fmla="*/ 0 w 200"/>
                <a:gd name="T7" fmla="*/ 0 h 55"/>
                <a:gd name="T8" fmla="*/ 200 w 200"/>
                <a:gd name="T9" fmla="*/ 0 h 55"/>
                <a:gd name="T10" fmla="*/ 200 w 200"/>
                <a:gd name="T11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5">
                  <a:moveTo>
                    <a:pt x="200" y="19"/>
                  </a:moveTo>
                  <a:cubicBezTo>
                    <a:pt x="200" y="39"/>
                    <a:pt x="155" y="55"/>
                    <a:pt x="100" y="55"/>
                  </a:cubicBezTo>
                  <a:cubicBezTo>
                    <a:pt x="45" y="55"/>
                    <a:pt x="0" y="3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19"/>
                    <a:pt x="200" y="19"/>
                    <a:pt x="200" y="19"/>
                  </a:cubicBezTo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Oval 718">
              <a:extLst>
                <a:ext uri="{FF2B5EF4-FFF2-40B4-BE49-F238E27FC236}">
                  <a16:creationId xmlns:a16="http://schemas.microsoft.com/office/drawing/2014/main" id="{501BA9CA-C678-4DF0-8DA0-6F250247A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3" y="4502151"/>
              <a:ext cx="576263" cy="21113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Oval 719">
              <a:extLst>
                <a:ext uri="{FF2B5EF4-FFF2-40B4-BE49-F238E27FC236}">
                  <a16:creationId xmlns:a16="http://schemas.microsoft.com/office/drawing/2014/main" id="{41A99ACF-2F33-45EB-9583-F37D706DA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" y="4575176"/>
              <a:ext cx="184150" cy="53975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720">
              <a:extLst>
                <a:ext uri="{FF2B5EF4-FFF2-40B4-BE49-F238E27FC236}">
                  <a16:creationId xmlns:a16="http://schemas.microsoft.com/office/drawing/2014/main" id="{C9942D82-1BF4-4EEB-9FF2-5CCCD8FA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522788"/>
              <a:ext cx="190500" cy="60325"/>
            </a:xfrm>
            <a:custGeom>
              <a:avLst/>
              <a:gdLst>
                <a:gd name="T0" fmla="*/ 52 w 66"/>
                <a:gd name="T1" fmla="*/ 0 h 21"/>
                <a:gd name="T2" fmla="*/ 6 w 66"/>
                <a:gd name="T3" fmla="*/ 7 h 21"/>
                <a:gd name="T4" fmla="*/ 0 w 66"/>
                <a:gd name="T5" fmla="*/ 18 h 21"/>
                <a:gd name="T6" fmla="*/ 17 w 66"/>
                <a:gd name="T7" fmla="*/ 21 h 21"/>
                <a:gd name="T8" fmla="*/ 66 w 66"/>
                <a:gd name="T9" fmla="*/ 5 h 21"/>
                <a:gd name="T10" fmla="*/ 52 w 66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1">
                  <a:moveTo>
                    <a:pt x="52" y="0"/>
                  </a:moveTo>
                  <a:cubicBezTo>
                    <a:pt x="39" y="4"/>
                    <a:pt x="23" y="6"/>
                    <a:pt x="6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12" y="19"/>
                    <a:pt x="17" y="21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2" y="3"/>
                    <a:pt x="57" y="2"/>
                    <a:pt x="52" y="0"/>
                  </a:cubicBezTo>
                </a:path>
              </a:pathLst>
            </a:custGeom>
            <a:solidFill>
              <a:srgbClr val="CAD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Freeform 721">
              <a:extLst>
                <a:ext uri="{FF2B5EF4-FFF2-40B4-BE49-F238E27FC236}">
                  <a16:creationId xmlns:a16="http://schemas.microsoft.com/office/drawing/2014/main" id="{1F9910A0-82DB-4E50-84CC-158C163E9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575176"/>
              <a:ext cx="49213" cy="7938"/>
            </a:xfrm>
            <a:custGeom>
              <a:avLst/>
              <a:gdLst>
                <a:gd name="T0" fmla="*/ 0 w 17"/>
                <a:gd name="T1" fmla="*/ 0 h 3"/>
                <a:gd name="T2" fmla="*/ 0 w 17"/>
                <a:gd name="T3" fmla="*/ 0 h 3"/>
                <a:gd name="T4" fmla="*/ 16 w 17"/>
                <a:gd name="T5" fmla="*/ 3 h 3"/>
                <a:gd name="T6" fmla="*/ 17 w 17"/>
                <a:gd name="T7" fmla="*/ 3 h 3"/>
                <a:gd name="T8" fmla="*/ 0 w 1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2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2" y="1"/>
                    <a:pt x="7" y="0"/>
                    <a:pt x="0" y="0"/>
                  </a:cubicBezTo>
                </a:path>
              </a:pathLst>
            </a:custGeom>
            <a:solidFill>
              <a:srgbClr val="9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Freeform 722">
              <a:extLst>
                <a:ext uri="{FF2B5EF4-FFF2-40B4-BE49-F238E27FC236}">
                  <a16:creationId xmlns:a16="http://schemas.microsoft.com/office/drawing/2014/main" id="{923496DB-C8F7-49B6-B281-69DA9E62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4675188"/>
              <a:ext cx="166688" cy="34925"/>
            </a:xfrm>
            <a:custGeom>
              <a:avLst/>
              <a:gdLst>
                <a:gd name="T0" fmla="*/ 1 w 58"/>
                <a:gd name="T1" fmla="*/ 0 h 12"/>
                <a:gd name="T2" fmla="*/ 0 w 58"/>
                <a:gd name="T3" fmla="*/ 0 h 12"/>
                <a:gd name="T4" fmla="*/ 58 w 58"/>
                <a:gd name="T5" fmla="*/ 12 h 12"/>
                <a:gd name="T6" fmla="*/ 58 w 58"/>
                <a:gd name="T7" fmla="*/ 12 h 12"/>
                <a:gd name="T8" fmla="*/ 1 w 5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35" y="11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35" y="11"/>
                    <a:pt x="15" y="6"/>
                    <a:pt x="1" y="0"/>
                  </a:cubicBezTo>
                </a:path>
              </a:pathLst>
            </a:custGeom>
            <a:solidFill>
              <a:srgbClr val="9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Freeform 723">
              <a:extLst>
                <a:ext uri="{FF2B5EF4-FFF2-40B4-BE49-F238E27FC236}">
                  <a16:creationId xmlns:a16="http://schemas.microsoft.com/office/drawing/2014/main" id="{492783AA-E669-4792-B5E0-7E4AD7770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5" y="4624388"/>
              <a:ext cx="207963" cy="85725"/>
            </a:xfrm>
            <a:custGeom>
              <a:avLst/>
              <a:gdLst>
                <a:gd name="T0" fmla="*/ 55 w 72"/>
                <a:gd name="T1" fmla="*/ 0 h 30"/>
                <a:gd name="T2" fmla="*/ 0 w 72"/>
                <a:gd name="T3" fmla="*/ 18 h 30"/>
                <a:gd name="T4" fmla="*/ 57 w 72"/>
                <a:gd name="T5" fmla="*/ 30 h 30"/>
                <a:gd name="T6" fmla="*/ 72 w 72"/>
                <a:gd name="T7" fmla="*/ 2 h 30"/>
                <a:gd name="T8" fmla="*/ 55 w 7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">
                  <a:moveTo>
                    <a:pt x="55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4" y="24"/>
                    <a:pt x="34" y="29"/>
                    <a:pt x="57" y="30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5" y="2"/>
                    <a:pt x="60" y="1"/>
                    <a:pt x="55" y="0"/>
                  </a:cubicBezTo>
                </a:path>
              </a:pathLst>
            </a:custGeom>
            <a:solidFill>
              <a:srgbClr val="CAD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724">
              <a:extLst>
                <a:ext uri="{FF2B5EF4-FFF2-40B4-BE49-F238E27FC236}">
                  <a16:creationId xmlns:a16="http://schemas.microsoft.com/office/drawing/2014/main" id="{A16632C0-2E05-47A6-B3EF-7BDDD39FA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381501"/>
              <a:ext cx="576263" cy="161925"/>
            </a:xfrm>
            <a:custGeom>
              <a:avLst/>
              <a:gdLst>
                <a:gd name="T0" fmla="*/ 200 w 200"/>
                <a:gd name="T1" fmla="*/ 20 h 56"/>
                <a:gd name="T2" fmla="*/ 100 w 200"/>
                <a:gd name="T3" fmla="*/ 56 h 56"/>
                <a:gd name="T4" fmla="*/ 0 w 200"/>
                <a:gd name="T5" fmla="*/ 20 h 56"/>
                <a:gd name="T6" fmla="*/ 0 w 200"/>
                <a:gd name="T7" fmla="*/ 0 h 56"/>
                <a:gd name="T8" fmla="*/ 200 w 200"/>
                <a:gd name="T9" fmla="*/ 0 h 56"/>
                <a:gd name="T10" fmla="*/ 200 w 200"/>
                <a:gd name="T11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6">
                  <a:moveTo>
                    <a:pt x="200" y="20"/>
                  </a:moveTo>
                  <a:cubicBezTo>
                    <a:pt x="200" y="40"/>
                    <a:pt x="155" y="56"/>
                    <a:pt x="100" y="56"/>
                  </a:cubicBezTo>
                  <a:cubicBezTo>
                    <a:pt x="45" y="56"/>
                    <a:pt x="0" y="4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20"/>
                    <a:pt x="200" y="20"/>
                    <a:pt x="200" y="2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Freeform 725">
              <a:extLst>
                <a:ext uri="{FF2B5EF4-FFF2-40B4-BE49-F238E27FC236}">
                  <a16:creationId xmlns:a16="http://schemas.microsoft.com/office/drawing/2014/main" id="{733CD64A-C5F9-41F4-8753-4C81C9781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278313"/>
              <a:ext cx="576263" cy="209550"/>
            </a:xfrm>
            <a:custGeom>
              <a:avLst/>
              <a:gdLst>
                <a:gd name="T0" fmla="*/ 200 w 200"/>
                <a:gd name="T1" fmla="*/ 36 h 73"/>
                <a:gd name="T2" fmla="*/ 100 w 200"/>
                <a:gd name="T3" fmla="*/ 73 h 73"/>
                <a:gd name="T4" fmla="*/ 0 w 200"/>
                <a:gd name="T5" fmla="*/ 36 h 73"/>
                <a:gd name="T6" fmla="*/ 100 w 200"/>
                <a:gd name="T7" fmla="*/ 0 h 73"/>
                <a:gd name="T8" fmla="*/ 200 w 200"/>
                <a:gd name="T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73">
                  <a:moveTo>
                    <a:pt x="200" y="36"/>
                  </a:moveTo>
                  <a:cubicBezTo>
                    <a:pt x="200" y="57"/>
                    <a:pt x="155" y="73"/>
                    <a:pt x="100" y="73"/>
                  </a:cubicBezTo>
                  <a:cubicBezTo>
                    <a:pt x="45" y="73"/>
                    <a:pt x="0" y="56"/>
                    <a:pt x="0" y="36"/>
                  </a:cubicBezTo>
                  <a:cubicBezTo>
                    <a:pt x="0" y="16"/>
                    <a:pt x="45" y="0"/>
                    <a:pt x="100" y="0"/>
                  </a:cubicBezTo>
                  <a:cubicBezTo>
                    <a:pt x="155" y="0"/>
                    <a:pt x="200" y="16"/>
                    <a:pt x="200" y="36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Oval 726">
              <a:extLst>
                <a:ext uri="{FF2B5EF4-FFF2-40B4-BE49-F238E27FC236}">
                  <a16:creationId xmlns:a16="http://schemas.microsoft.com/office/drawing/2014/main" id="{811C83F8-4497-4E45-ACFE-598D72F7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" y="4349751"/>
              <a:ext cx="184150" cy="55563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Freeform 727">
              <a:extLst>
                <a:ext uri="{FF2B5EF4-FFF2-40B4-BE49-F238E27FC236}">
                  <a16:creationId xmlns:a16="http://schemas.microsoft.com/office/drawing/2014/main" id="{0C0B92E7-79E9-4043-B4ED-9667E0E53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281488"/>
              <a:ext cx="190500" cy="77788"/>
            </a:xfrm>
            <a:custGeom>
              <a:avLst/>
              <a:gdLst>
                <a:gd name="T0" fmla="*/ 13 w 66"/>
                <a:gd name="T1" fmla="*/ 0 h 27"/>
                <a:gd name="T2" fmla="*/ 0 w 66"/>
                <a:gd name="T3" fmla="*/ 24 h 27"/>
                <a:gd name="T4" fmla="*/ 16 w 66"/>
                <a:gd name="T5" fmla="*/ 27 h 27"/>
                <a:gd name="T6" fmla="*/ 66 w 66"/>
                <a:gd name="T7" fmla="*/ 10 h 27"/>
                <a:gd name="T8" fmla="*/ 13 w 6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7">
                  <a:moveTo>
                    <a:pt x="13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2" y="25"/>
                    <a:pt x="16" y="2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52" y="5"/>
                    <a:pt x="34" y="1"/>
                    <a:pt x="13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" name="Freeform 728">
              <a:extLst>
                <a:ext uri="{FF2B5EF4-FFF2-40B4-BE49-F238E27FC236}">
                  <a16:creationId xmlns:a16="http://schemas.microsoft.com/office/drawing/2014/main" id="{008056CF-2D9C-4D8F-A9FA-5B2D927E8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349751"/>
              <a:ext cx="46038" cy="9525"/>
            </a:xfrm>
            <a:custGeom>
              <a:avLst/>
              <a:gdLst>
                <a:gd name="T0" fmla="*/ 0 w 16"/>
                <a:gd name="T1" fmla="*/ 0 h 3"/>
                <a:gd name="T2" fmla="*/ 0 w 16"/>
                <a:gd name="T3" fmla="*/ 0 h 3"/>
                <a:gd name="T4" fmla="*/ 16 w 16"/>
                <a:gd name="T5" fmla="*/ 3 h 3"/>
                <a:gd name="T6" fmla="*/ 16 w 16"/>
                <a:gd name="T7" fmla="*/ 3 h 3"/>
                <a:gd name="T8" fmla="*/ 0 w 1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1"/>
                    <a:pt x="6" y="0"/>
                    <a:pt x="0" y="0"/>
                  </a:cubicBezTo>
                </a:path>
              </a:pathLst>
            </a:custGeom>
            <a:solidFill>
              <a:srgbClr val="409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Freeform 729">
              <a:extLst>
                <a:ext uri="{FF2B5EF4-FFF2-40B4-BE49-F238E27FC236}">
                  <a16:creationId xmlns:a16="http://schemas.microsoft.com/office/drawing/2014/main" id="{2244DCE7-3D88-4774-AC72-1AFCCC0C6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4398963"/>
              <a:ext cx="209550" cy="87313"/>
            </a:xfrm>
            <a:custGeom>
              <a:avLst/>
              <a:gdLst>
                <a:gd name="T0" fmla="*/ 56 w 73"/>
                <a:gd name="T1" fmla="*/ 0 h 30"/>
                <a:gd name="T2" fmla="*/ 0 w 73"/>
                <a:gd name="T3" fmla="*/ 18 h 30"/>
                <a:gd name="T4" fmla="*/ 58 w 73"/>
                <a:gd name="T5" fmla="*/ 30 h 30"/>
                <a:gd name="T6" fmla="*/ 73 w 73"/>
                <a:gd name="T7" fmla="*/ 2 h 30"/>
                <a:gd name="T8" fmla="*/ 56 w 73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">
                  <a:moveTo>
                    <a:pt x="56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5" y="24"/>
                    <a:pt x="35" y="28"/>
                    <a:pt x="58" y="30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6" y="2"/>
                    <a:pt x="61" y="1"/>
                    <a:pt x="56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" name="Freeform 730">
              <a:extLst>
                <a:ext uri="{FF2B5EF4-FFF2-40B4-BE49-F238E27FC236}">
                  <a16:creationId xmlns:a16="http://schemas.microsoft.com/office/drawing/2014/main" id="{C4437A9B-87AC-47FB-ABFD-90F74E8A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" y="4398963"/>
              <a:ext cx="49213" cy="6350"/>
            </a:xfrm>
            <a:custGeom>
              <a:avLst/>
              <a:gdLst>
                <a:gd name="T0" fmla="*/ 0 w 17"/>
                <a:gd name="T1" fmla="*/ 0 h 2"/>
                <a:gd name="T2" fmla="*/ 0 w 17"/>
                <a:gd name="T3" fmla="*/ 0 h 2"/>
                <a:gd name="T4" fmla="*/ 17 w 17"/>
                <a:gd name="T5" fmla="*/ 2 h 2"/>
                <a:gd name="T6" fmla="*/ 17 w 17"/>
                <a:gd name="T7" fmla="*/ 2 h 2"/>
                <a:gd name="T8" fmla="*/ 0 w 1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0" y="2"/>
                    <a:pt x="5" y="1"/>
                    <a:pt x="0" y="0"/>
                  </a:cubicBezTo>
                </a:path>
              </a:pathLst>
            </a:custGeom>
            <a:solidFill>
              <a:srgbClr val="409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67E1408-4F5F-4118-A9F4-C18019A1083F}"/>
              </a:ext>
            </a:extLst>
          </p:cNvPr>
          <p:cNvGrpSpPr/>
          <p:nvPr/>
        </p:nvGrpSpPr>
        <p:grpSpPr>
          <a:xfrm>
            <a:off x="3460770" y="3478486"/>
            <a:ext cx="413468" cy="351960"/>
            <a:chOff x="49213" y="4278313"/>
            <a:chExt cx="576263" cy="490538"/>
          </a:xfrm>
        </p:grpSpPr>
        <p:sp>
          <p:nvSpPr>
            <p:cNvPr id="45" name="Freeform 717">
              <a:extLst>
                <a:ext uri="{FF2B5EF4-FFF2-40B4-BE49-F238E27FC236}">
                  <a16:creationId xmlns:a16="http://schemas.microsoft.com/office/drawing/2014/main" id="{58098B11-847D-486B-8810-C79F1A952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610101"/>
              <a:ext cx="576263" cy="158750"/>
            </a:xfrm>
            <a:custGeom>
              <a:avLst/>
              <a:gdLst>
                <a:gd name="T0" fmla="*/ 200 w 200"/>
                <a:gd name="T1" fmla="*/ 19 h 55"/>
                <a:gd name="T2" fmla="*/ 100 w 200"/>
                <a:gd name="T3" fmla="*/ 55 h 55"/>
                <a:gd name="T4" fmla="*/ 0 w 200"/>
                <a:gd name="T5" fmla="*/ 19 h 55"/>
                <a:gd name="T6" fmla="*/ 0 w 200"/>
                <a:gd name="T7" fmla="*/ 0 h 55"/>
                <a:gd name="T8" fmla="*/ 200 w 200"/>
                <a:gd name="T9" fmla="*/ 0 h 55"/>
                <a:gd name="T10" fmla="*/ 200 w 200"/>
                <a:gd name="T11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5">
                  <a:moveTo>
                    <a:pt x="200" y="19"/>
                  </a:moveTo>
                  <a:cubicBezTo>
                    <a:pt x="200" y="39"/>
                    <a:pt x="155" y="55"/>
                    <a:pt x="100" y="55"/>
                  </a:cubicBezTo>
                  <a:cubicBezTo>
                    <a:pt x="45" y="55"/>
                    <a:pt x="0" y="3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19"/>
                    <a:pt x="200" y="19"/>
                    <a:pt x="200" y="19"/>
                  </a:cubicBezTo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Oval 718">
              <a:extLst>
                <a:ext uri="{FF2B5EF4-FFF2-40B4-BE49-F238E27FC236}">
                  <a16:creationId xmlns:a16="http://schemas.microsoft.com/office/drawing/2014/main" id="{B60B906E-329F-493A-95ED-EB069DDF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3" y="4502151"/>
              <a:ext cx="576263" cy="21113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Oval 719">
              <a:extLst>
                <a:ext uri="{FF2B5EF4-FFF2-40B4-BE49-F238E27FC236}">
                  <a16:creationId xmlns:a16="http://schemas.microsoft.com/office/drawing/2014/main" id="{4C7896C5-E13F-49E7-9189-11077129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" y="4575176"/>
              <a:ext cx="184150" cy="53975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720">
              <a:extLst>
                <a:ext uri="{FF2B5EF4-FFF2-40B4-BE49-F238E27FC236}">
                  <a16:creationId xmlns:a16="http://schemas.microsoft.com/office/drawing/2014/main" id="{7F7DDC6D-B3D0-482E-8DCA-28E83F24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522788"/>
              <a:ext cx="190500" cy="60325"/>
            </a:xfrm>
            <a:custGeom>
              <a:avLst/>
              <a:gdLst>
                <a:gd name="T0" fmla="*/ 52 w 66"/>
                <a:gd name="T1" fmla="*/ 0 h 21"/>
                <a:gd name="T2" fmla="*/ 6 w 66"/>
                <a:gd name="T3" fmla="*/ 7 h 21"/>
                <a:gd name="T4" fmla="*/ 0 w 66"/>
                <a:gd name="T5" fmla="*/ 18 h 21"/>
                <a:gd name="T6" fmla="*/ 17 w 66"/>
                <a:gd name="T7" fmla="*/ 21 h 21"/>
                <a:gd name="T8" fmla="*/ 66 w 66"/>
                <a:gd name="T9" fmla="*/ 5 h 21"/>
                <a:gd name="T10" fmla="*/ 52 w 66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1">
                  <a:moveTo>
                    <a:pt x="52" y="0"/>
                  </a:moveTo>
                  <a:cubicBezTo>
                    <a:pt x="39" y="4"/>
                    <a:pt x="23" y="6"/>
                    <a:pt x="6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12" y="19"/>
                    <a:pt x="17" y="21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2" y="3"/>
                    <a:pt x="57" y="2"/>
                    <a:pt x="52" y="0"/>
                  </a:cubicBezTo>
                </a:path>
              </a:pathLst>
            </a:custGeom>
            <a:solidFill>
              <a:srgbClr val="CAD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Freeform 721">
              <a:extLst>
                <a:ext uri="{FF2B5EF4-FFF2-40B4-BE49-F238E27FC236}">
                  <a16:creationId xmlns:a16="http://schemas.microsoft.com/office/drawing/2014/main" id="{51ED8169-703C-4589-9C7C-6CA814B1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575176"/>
              <a:ext cx="49213" cy="7938"/>
            </a:xfrm>
            <a:custGeom>
              <a:avLst/>
              <a:gdLst>
                <a:gd name="T0" fmla="*/ 0 w 17"/>
                <a:gd name="T1" fmla="*/ 0 h 3"/>
                <a:gd name="T2" fmla="*/ 0 w 17"/>
                <a:gd name="T3" fmla="*/ 0 h 3"/>
                <a:gd name="T4" fmla="*/ 16 w 17"/>
                <a:gd name="T5" fmla="*/ 3 h 3"/>
                <a:gd name="T6" fmla="*/ 17 w 17"/>
                <a:gd name="T7" fmla="*/ 3 h 3"/>
                <a:gd name="T8" fmla="*/ 0 w 1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2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2" y="1"/>
                    <a:pt x="7" y="0"/>
                    <a:pt x="0" y="0"/>
                  </a:cubicBezTo>
                </a:path>
              </a:pathLst>
            </a:custGeom>
            <a:solidFill>
              <a:srgbClr val="9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722">
              <a:extLst>
                <a:ext uri="{FF2B5EF4-FFF2-40B4-BE49-F238E27FC236}">
                  <a16:creationId xmlns:a16="http://schemas.microsoft.com/office/drawing/2014/main" id="{2D8915F7-2D45-41A4-866F-D45461430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4675188"/>
              <a:ext cx="166688" cy="34925"/>
            </a:xfrm>
            <a:custGeom>
              <a:avLst/>
              <a:gdLst>
                <a:gd name="T0" fmla="*/ 1 w 58"/>
                <a:gd name="T1" fmla="*/ 0 h 12"/>
                <a:gd name="T2" fmla="*/ 0 w 58"/>
                <a:gd name="T3" fmla="*/ 0 h 12"/>
                <a:gd name="T4" fmla="*/ 58 w 58"/>
                <a:gd name="T5" fmla="*/ 12 h 12"/>
                <a:gd name="T6" fmla="*/ 58 w 58"/>
                <a:gd name="T7" fmla="*/ 12 h 12"/>
                <a:gd name="T8" fmla="*/ 1 w 5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35" y="11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35" y="11"/>
                    <a:pt x="15" y="6"/>
                    <a:pt x="1" y="0"/>
                  </a:cubicBezTo>
                </a:path>
              </a:pathLst>
            </a:custGeom>
            <a:solidFill>
              <a:srgbClr val="9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723">
              <a:extLst>
                <a:ext uri="{FF2B5EF4-FFF2-40B4-BE49-F238E27FC236}">
                  <a16:creationId xmlns:a16="http://schemas.microsoft.com/office/drawing/2014/main" id="{FD342489-A865-4E6E-ABF2-1ECDFB40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5" y="4624388"/>
              <a:ext cx="207963" cy="85725"/>
            </a:xfrm>
            <a:custGeom>
              <a:avLst/>
              <a:gdLst>
                <a:gd name="T0" fmla="*/ 55 w 72"/>
                <a:gd name="T1" fmla="*/ 0 h 30"/>
                <a:gd name="T2" fmla="*/ 0 w 72"/>
                <a:gd name="T3" fmla="*/ 18 h 30"/>
                <a:gd name="T4" fmla="*/ 57 w 72"/>
                <a:gd name="T5" fmla="*/ 30 h 30"/>
                <a:gd name="T6" fmla="*/ 72 w 72"/>
                <a:gd name="T7" fmla="*/ 2 h 30"/>
                <a:gd name="T8" fmla="*/ 55 w 7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">
                  <a:moveTo>
                    <a:pt x="55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4" y="24"/>
                    <a:pt x="34" y="29"/>
                    <a:pt x="57" y="30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5" y="2"/>
                    <a:pt x="60" y="1"/>
                    <a:pt x="55" y="0"/>
                  </a:cubicBezTo>
                </a:path>
              </a:pathLst>
            </a:custGeom>
            <a:solidFill>
              <a:srgbClr val="CAD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724">
              <a:extLst>
                <a:ext uri="{FF2B5EF4-FFF2-40B4-BE49-F238E27FC236}">
                  <a16:creationId xmlns:a16="http://schemas.microsoft.com/office/drawing/2014/main" id="{0F8ED006-1362-46B8-A890-CE6325A29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381501"/>
              <a:ext cx="576263" cy="161925"/>
            </a:xfrm>
            <a:custGeom>
              <a:avLst/>
              <a:gdLst>
                <a:gd name="T0" fmla="*/ 200 w 200"/>
                <a:gd name="T1" fmla="*/ 20 h 56"/>
                <a:gd name="T2" fmla="*/ 100 w 200"/>
                <a:gd name="T3" fmla="*/ 56 h 56"/>
                <a:gd name="T4" fmla="*/ 0 w 200"/>
                <a:gd name="T5" fmla="*/ 20 h 56"/>
                <a:gd name="T6" fmla="*/ 0 w 200"/>
                <a:gd name="T7" fmla="*/ 0 h 56"/>
                <a:gd name="T8" fmla="*/ 200 w 200"/>
                <a:gd name="T9" fmla="*/ 0 h 56"/>
                <a:gd name="T10" fmla="*/ 200 w 200"/>
                <a:gd name="T11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6">
                  <a:moveTo>
                    <a:pt x="200" y="20"/>
                  </a:moveTo>
                  <a:cubicBezTo>
                    <a:pt x="200" y="40"/>
                    <a:pt x="155" y="56"/>
                    <a:pt x="100" y="56"/>
                  </a:cubicBezTo>
                  <a:cubicBezTo>
                    <a:pt x="45" y="56"/>
                    <a:pt x="0" y="4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20"/>
                    <a:pt x="200" y="20"/>
                    <a:pt x="200" y="2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725">
              <a:extLst>
                <a:ext uri="{FF2B5EF4-FFF2-40B4-BE49-F238E27FC236}">
                  <a16:creationId xmlns:a16="http://schemas.microsoft.com/office/drawing/2014/main" id="{9EE19A59-9C01-4E48-8245-9DA21672D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278313"/>
              <a:ext cx="576263" cy="209550"/>
            </a:xfrm>
            <a:custGeom>
              <a:avLst/>
              <a:gdLst>
                <a:gd name="T0" fmla="*/ 200 w 200"/>
                <a:gd name="T1" fmla="*/ 36 h 73"/>
                <a:gd name="T2" fmla="*/ 100 w 200"/>
                <a:gd name="T3" fmla="*/ 73 h 73"/>
                <a:gd name="T4" fmla="*/ 0 w 200"/>
                <a:gd name="T5" fmla="*/ 36 h 73"/>
                <a:gd name="T6" fmla="*/ 100 w 200"/>
                <a:gd name="T7" fmla="*/ 0 h 73"/>
                <a:gd name="T8" fmla="*/ 200 w 200"/>
                <a:gd name="T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73">
                  <a:moveTo>
                    <a:pt x="200" y="36"/>
                  </a:moveTo>
                  <a:cubicBezTo>
                    <a:pt x="200" y="57"/>
                    <a:pt x="155" y="73"/>
                    <a:pt x="100" y="73"/>
                  </a:cubicBezTo>
                  <a:cubicBezTo>
                    <a:pt x="45" y="73"/>
                    <a:pt x="0" y="56"/>
                    <a:pt x="0" y="36"/>
                  </a:cubicBezTo>
                  <a:cubicBezTo>
                    <a:pt x="0" y="16"/>
                    <a:pt x="45" y="0"/>
                    <a:pt x="100" y="0"/>
                  </a:cubicBezTo>
                  <a:cubicBezTo>
                    <a:pt x="155" y="0"/>
                    <a:pt x="200" y="16"/>
                    <a:pt x="200" y="36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Oval 726">
              <a:extLst>
                <a:ext uri="{FF2B5EF4-FFF2-40B4-BE49-F238E27FC236}">
                  <a16:creationId xmlns:a16="http://schemas.microsoft.com/office/drawing/2014/main" id="{778C57AA-3289-4717-988F-E65EC5AD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" y="4349751"/>
              <a:ext cx="184150" cy="55563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727">
              <a:extLst>
                <a:ext uri="{FF2B5EF4-FFF2-40B4-BE49-F238E27FC236}">
                  <a16:creationId xmlns:a16="http://schemas.microsoft.com/office/drawing/2014/main" id="{19C90F9E-3E1C-46FC-B6D5-34934C0A0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281488"/>
              <a:ext cx="190500" cy="77788"/>
            </a:xfrm>
            <a:custGeom>
              <a:avLst/>
              <a:gdLst>
                <a:gd name="T0" fmla="*/ 13 w 66"/>
                <a:gd name="T1" fmla="*/ 0 h 27"/>
                <a:gd name="T2" fmla="*/ 0 w 66"/>
                <a:gd name="T3" fmla="*/ 24 h 27"/>
                <a:gd name="T4" fmla="*/ 16 w 66"/>
                <a:gd name="T5" fmla="*/ 27 h 27"/>
                <a:gd name="T6" fmla="*/ 66 w 66"/>
                <a:gd name="T7" fmla="*/ 10 h 27"/>
                <a:gd name="T8" fmla="*/ 13 w 6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7">
                  <a:moveTo>
                    <a:pt x="13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2" y="25"/>
                    <a:pt x="16" y="2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52" y="5"/>
                    <a:pt x="34" y="1"/>
                    <a:pt x="13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728">
              <a:extLst>
                <a:ext uri="{FF2B5EF4-FFF2-40B4-BE49-F238E27FC236}">
                  <a16:creationId xmlns:a16="http://schemas.microsoft.com/office/drawing/2014/main" id="{A7596B52-B223-4886-BD81-C662277FC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349751"/>
              <a:ext cx="46038" cy="9525"/>
            </a:xfrm>
            <a:custGeom>
              <a:avLst/>
              <a:gdLst>
                <a:gd name="T0" fmla="*/ 0 w 16"/>
                <a:gd name="T1" fmla="*/ 0 h 3"/>
                <a:gd name="T2" fmla="*/ 0 w 16"/>
                <a:gd name="T3" fmla="*/ 0 h 3"/>
                <a:gd name="T4" fmla="*/ 16 w 16"/>
                <a:gd name="T5" fmla="*/ 3 h 3"/>
                <a:gd name="T6" fmla="*/ 16 w 16"/>
                <a:gd name="T7" fmla="*/ 3 h 3"/>
                <a:gd name="T8" fmla="*/ 0 w 1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1"/>
                    <a:pt x="6" y="0"/>
                    <a:pt x="0" y="0"/>
                  </a:cubicBezTo>
                </a:path>
              </a:pathLst>
            </a:custGeom>
            <a:solidFill>
              <a:srgbClr val="409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729">
              <a:extLst>
                <a:ext uri="{FF2B5EF4-FFF2-40B4-BE49-F238E27FC236}">
                  <a16:creationId xmlns:a16="http://schemas.microsoft.com/office/drawing/2014/main" id="{5C7DE847-AB83-42B9-9BFA-BE8A716A4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4398963"/>
              <a:ext cx="209550" cy="87313"/>
            </a:xfrm>
            <a:custGeom>
              <a:avLst/>
              <a:gdLst>
                <a:gd name="T0" fmla="*/ 56 w 73"/>
                <a:gd name="T1" fmla="*/ 0 h 30"/>
                <a:gd name="T2" fmla="*/ 0 w 73"/>
                <a:gd name="T3" fmla="*/ 18 h 30"/>
                <a:gd name="T4" fmla="*/ 58 w 73"/>
                <a:gd name="T5" fmla="*/ 30 h 30"/>
                <a:gd name="T6" fmla="*/ 73 w 73"/>
                <a:gd name="T7" fmla="*/ 2 h 30"/>
                <a:gd name="T8" fmla="*/ 56 w 73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">
                  <a:moveTo>
                    <a:pt x="56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5" y="24"/>
                    <a:pt x="35" y="28"/>
                    <a:pt x="58" y="30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6" y="2"/>
                    <a:pt x="61" y="1"/>
                    <a:pt x="56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730">
              <a:extLst>
                <a:ext uri="{FF2B5EF4-FFF2-40B4-BE49-F238E27FC236}">
                  <a16:creationId xmlns:a16="http://schemas.microsoft.com/office/drawing/2014/main" id="{3654AE7F-2B74-4D16-B40C-53FEB932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" y="4398963"/>
              <a:ext cx="49213" cy="6350"/>
            </a:xfrm>
            <a:custGeom>
              <a:avLst/>
              <a:gdLst>
                <a:gd name="T0" fmla="*/ 0 w 17"/>
                <a:gd name="T1" fmla="*/ 0 h 2"/>
                <a:gd name="T2" fmla="*/ 0 w 17"/>
                <a:gd name="T3" fmla="*/ 0 h 2"/>
                <a:gd name="T4" fmla="*/ 17 w 17"/>
                <a:gd name="T5" fmla="*/ 2 h 2"/>
                <a:gd name="T6" fmla="*/ 17 w 17"/>
                <a:gd name="T7" fmla="*/ 2 h 2"/>
                <a:gd name="T8" fmla="*/ 0 w 1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0" y="2"/>
                    <a:pt x="5" y="1"/>
                    <a:pt x="0" y="0"/>
                  </a:cubicBezTo>
                </a:path>
              </a:pathLst>
            </a:custGeom>
            <a:solidFill>
              <a:srgbClr val="409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68161C9-4E2C-4803-8144-8C8592879CB2}"/>
              </a:ext>
            </a:extLst>
          </p:cNvPr>
          <p:cNvGrpSpPr/>
          <p:nvPr/>
        </p:nvGrpSpPr>
        <p:grpSpPr>
          <a:xfrm>
            <a:off x="4257610" y="3478486"/>
            <a:ext cx="413468" cy="351960"/>
            <a:chOff x="49213" y="4278313"/>
            <a:chExt cx="576263" cy="490538"/>
          </a:xfrm>
        </p:grpSpPr>
        <p:sp>
          <p:nvSpPr>
            <p:cNvPr id="60" name="Freeform 717">
              <a:extLst>
                <a:ext uri="{FF2B5EF4-FFF2-40B4-BE49-F238E27FC236}">
                  <a16:creationId xmlns:a16="http://schemas.microsoft.com/office/drawing/2014/main" id="{1B17ABEF-5453-4D5C-8170-13AEF4EF2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610101"/>
              <a:ext cx="576263" cy="158750"/>
            </a:xfrm>
            <a:custGeom>
              <a:avLst/>
              <a:gdLst>
                <a:gd name="T0" fmla="*/ 200 w 200"/>
                <a:gd name="T1" fmla="*/ 19 h 55"/>
                <a:gd name="T2" fmla="*/ 100 w 200"/>
                <a:gd name="T3" fmla="*/ 55 h 55"/>
                <a:gd name="T4" fmla="*/ 0 w 200"/>
                <a:gd name="T5" fmla="*/ 19 h 55"/>
                <a:gd name="T6" fmla="*/ 0 w 200"/>
                <a:gd name="T7" fmla="*/ 0 h 55"/>
                <a:gd name="T8" fmla="*/ 200 w 200"/>
                <a:gd name="T9" fmla="*/ 0 h 55"/>
                <a:gd name="T10" fmla="*/ 200 w 200"/>
                <a:gd name="T11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5">
                  <a:moveTo>
                    <a:pt x="200" y="19"/>
                  </a:moveTo>
                  <a:cubicBezTo>
                    <a:pt x="200" y="39"/>
                    <a:pt x="155" y="55"/>
                    <a:pt x="100" y="55"/>
                  </a:cubicBezTo>
                  <a:cubicBezTo>
                    <a:pt x="45" y="55"/>
                    <a:pt x="0" y="3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19"/>
                    <a:pt x="200" y="19"/>
                    <a:pt x="200" y="19"/>
                  </a:cubicBezTo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Oval 718">
              <a:extLst>
                <a:ext uri="{FF2B5EF4-FFF2-40B4-BE49-F238E27FC236}">
                  <a16:creationId xmlns:a16="http://schemas.microsoft.com/office/drawing/2014/main" id="{D031F51B-F09B-4045-A807-C352EFA1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3" y="4502151"/>
              <a:ext cx="576263" cy="211138"/>
            </a:xfrm>
            <a:prstGeom prst="ellipse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Oval 719">
              <a:extLst>
                <a:ext uri="{FF2B5EF4-FFF2-40B4-BE49-F238E27FC236}">
                  <a16:creationId xmlns:a16="http://schemas.microsoft.com/office/drawing/2014/main" id="{A62ACF26-D874-4AB4-885F-907BBEEC9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" y="4575176"/>
              <a:ext cx="184150" cy="53975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" name="Freeform 720">
              <a:extLst>
                <a:ext uri="{FF2B5EF4-FFF2-40B4-BE49-F238E27FC236}">
                  <a16:creationId xmlns:a16="http://schemas.microsoft.com/office/drawing/2014/main" id="{CAF9B7E9-8398-444F-B8AF-96A81383F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522788"/>
              <a:ext cx="190500" cy="60325"/>
            </a:xfrm>
            <a:custGeom>
              <a:avLst/>
              <a:gdLst>
                <a:gd name="T0" fmla="*/ 52 w 66"/>
                <a:gd name="T1" fmla="*/ 0 h 21"/>
                <a:gd name="T2" fmla="*/ 6 w 66"/>
                <a:gd name="T3" fmla="*/ 7 h 21"/>
                <a:gd name="T4" fmla="*/ 0 w 66"/>
                <a:gd name="T5" fmla="*/ 18 h 21"/>
                <a:gd name="T6" fmla="*/ 17 w 66"/>
                <a:gd name="T7" fmla="*/ 21 h 21"/>
                <a:gd name="T8" fmla="*/ 66 w 66"/>
                <a:gd name="T9" fmla="*/ 5 h 21"/>
                <a:gd name="T10" fmla="*/ 52 w 66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1">
                  <a:moveTo>
                    <a:pt x="52" y="0"/>
                  </a:moveTo>
                  <a:cubicBezTo>
                    <a:pt x="39" y="4"/>
                    <a:pt x="23" y="6"/>
                    <a:pt x="6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12" y="19"/>
                    <a:pt x="17" y="21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2" y="3"/>
                    <a:pt x="57" y="2"/>
                    <a:pt x="52" y="0"/>
                  </a:cubicBezTo>
                </a:path>
              </a:pathLst>
            </a:custGeom>
            <a:solidFill>
              <a:srgbClr val="CAD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" name="Freeform 721">
              <a:extLst>
                <a:ext uri="{FF2B5EF4-FFF2-40B4-BE49-F238E27FC236}">
                  <a16:creationId xmlns:a16="http://schemas.microsoft.com/office/drawing/2014/main" id="{9279553B-6EDA-4229-AB2E-FA74A5135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575176"/>
              <a:ext cx="49213" cy="7938"/>
            </a:xfrm>
            <a:custGeom>
              <a:avLst/>
              <a:gdLst>
                <a:gd name="T0" fmla="*/ 0 w 17"/>
                <a:gd name="T1" fmla="*/ 0 h 3"/>
                <a:gd name="T2" fmla="*/ 0 w 17"/>
                <a:gd name="T3" fmla="*/ 0 h 3"/>
                <a:gd name="T4" fmla="*/ 16 w 17"/>
                <a:gd name="T5" fmla="*/ 3 h 3"/>
                <a:gd name="T6" fmla="*/ 17 w 17"/>
                <a:gd name="T7" fmla="*/ 3 h 3"/>
                <a:gd name="T8" fmla="*/ 0 w 1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2" y="2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2" y="1"/>
                    <a:pt x="7" y="0"/>
                    <a:pt x="0" y="0"/>
                  </a:cubicBezTo>
                </a:path>
              </a:pathLst>
            </a:custGeom>
            <a:solidFill>
              <a:srgbClr val="9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" name="Freeform 722">
              <a:extLst>
                <a:ext uri="{FF2B5EF4-FFF2-40B4-BE49-F238E27FC236}">
                  <a16:creationId xmlns:a16="http://schemas.microsoft.com/office/drawing/2014/main" id="{B9D11EA1-E7CD-405F-BC26-1EB068A4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4675188"/>
              <a:ext cx="166688" cy="34925"/>
            </a:xfrm>
            <a:custGeom>
              <a:avLst/>
              <a:gdLst>
                <a:gd name="T0" fmla="*/ 1 w 58"/>
                <a:gd name="T1" fmla="*/ 0 h 12"/>
                <a:gd name="T2" fmla="*/ 0 w 58"/>
                <a:gd name="T3" fmla="*/ 0 h 12"/>
                <a:gd name="T4" fmla="*/ 58 w 58"/>
                <a:gd name="T5" fmla="*/ 12 h 12"/>
                <a:gd name="T6" fmla="*/ 58 w 58"/>
                <a:gd name="T7" fmla="*/ 12 h 12"/>
                <a:gd name="T8" fmla="*/ 1 w 5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35" y="11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35" y="11"/>
                    <a:pt x="15" y="6"/>
                    <a:pt x="1" y="0"/>
                  </a:cubicBezTo>
                </a:path>
              </a:pathLst>
            </a:custGeom>
            <a:solidFill>
              <a:srgbClr val="9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" name="Freeform 723">
              <a:extLst>
                <a:ext uri="{FF2B5EF4-FFF2-40B4-BE49-F238E27FC236}">
                  <a16:creationId xmlns:a16="http://schemas.microsoft.com/office/drawing/2014/main" id="{373FE837-2709-4383-9C5A-C515AB3CA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5" y="4624388"/>
              <a:ext cx="207963" cy="85725"/>
            </a:xfrm>
            <a:custGeom>
              <a:avLst/>
              <a:gdLst>
                <a:gd name="T0" fmla="*/ 55 w 72"/>
                <a:gd name="T1" fmla="*/ 0 h 30"/>
                <a:gd name="T2" fmla="*/ 0 w 72"/>
                <a:gd name="T3" fmla="*/ 18 h 30"/>
                <a:gd name="T4" fmla="*/ 57 w 72"/>
                <a:gd name="T5" fmla="*/ 30 h 30"/>
                <a:gd name="T6" fmla="*/ 72 w 72"/>
                <a:gd name="T7" fmla="*/ 2 h 30"/>
                <a:gd name="T8" fmla="*/ 55 w 7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0">
                  <a:moveTo>
                    <a:pt x="55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4" y="24"/>
                    <a:pt x="34" y="29"/>
                    <a:pt x="57" y="30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5" y="2"/>
                    <a:pt x="60" y="1"/>
                    <a:pt x="55" y="0"/>
                  </a:cubicBezTo>
                </a:path>
              </a:pathLst>
            </a:custGeom>
            <a:solidFill>
              <a:srgbClr val="CAD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" name="Freeform 724">
              <a:extLst>
                <a:ext uri="{FF2B5EF4-FFF2-40B4-BE49-F238E27FC236}">
                  <a16:creationId xmlns:a16="http://schemas.microsoft.com/office/drawing/2014/main" id="{6EBE7BE6-4D53-45ED-B4D7-370C247DC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381501"/>
              <a:ext cx="576263" cy="161925"/>
            </a:xfrm>
            <a:custGeom>
              <a:avLst/>
              <a:gdLst>
                <a:gd name="T0" fmla="*/ 200 w 200"/>
                <a:gd name="T1" fmla="*/ 20 h 56"/>
                <a:gd name="T2" fmla="*/ 100 w 200"/>
                <a:gd name="T3" fmla="*/ 56 h 56"/>
                <a:gd name="T4" fmla="*/ 0 w 200"/>
                <a:gd name="T5" fmla="*/ 20 h 56"/>
                <a:gd name="T6" fmla="*/ 0 w 200"/>
                <a:gd name="T7" fmla="*/ 0 h 56"/>
                <a:gd name="T8" fmla="*/ 200 w 200"/>
                <a:gd name="T9" fmla="*/ 0 h 56"/>
                <a:gd name="T10" fmla="*/ 200 w 200"/>
                <a:gd name="T11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6">
                  <a:moveTo>
                    <a:pt x="200" y="20"/>
                  </a:moveTo>
                  <a:cubicBezTo>
                    <a:pt x="200" y="40"/>
                    <a:pt x="155" y="56"/>
                    <a:pt x="100" y="56"/>
                  </a:cubicBezTo>
                  <a:cubicBezTo>
                    <a:pt x="45" y="56"/>
                    <a:pt x="0" y="4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20"/>
                    <a:pt x="200" y="20"/>
                    <a:pt x="200" y="2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" name="Freeform 725">
              <a:extLst>
                <a:ext uri="{FF2B5EF4-FFF2-40B4-BE49-F238E27FC236}">
                  <a16:creationId xmlns:a16="http://schemas.microsoft.com/office/drawing/2014/main" id="{F228211D-621A-4CF8-9491-3721A984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3" y="4278313"/>
              <a:ext cx="576263" cy="209550"/>
            </a:xfrm>
            <a:custGeom>
              <a:avLst/>
              <a:gdLst>
                <a:gd name="T0" fmla="*/ 200 w 200"/>
                <a:gd name="T1" fmla="*/ 36 h 73"/>
                <a:gd name="T2" fmla="*/ 100 w 200"/>
                <a:gd name="T3" fmla="*/ 73 h 73"/>
                <a:gd name="T4" fmla="*/ 0 w 200"/>
                <a:gd name="T5" fmla="*/ 36 h 73"/>
                <a:gd name="T6" fmla="*/ 100 w 200"/>
                <a:gd name="T7" fmla="*/ 0 h 73"/>
                <a:gd name="T8" fmla="*/ 200 w 200"/>
                <a:gd name="T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73">
                  <a:moveTo>
                    <a:pt x="200" y="36"/>
                  </a:moveTo>
                  <a:cubicBezTo>
                    <a:pt x="200" y="57"/>
                    <a:pt x="155" y="73"/>
                    <a:pt x="100" y="73"/>
                  </a:cubicBezTo>
                  <a:cubicBezTo>
                    <a:pt x="45" y="73"/>
                    <a:pt x="0" y="56"/>
                    <a:pt x="0" y="36"/>
                  </a:cubicBezTo>
                  <a:cubicBezTo>
                    <a:pt x="0" y="16"/>
                    <a:pt x="45" y="0"/>
                    <a:pt x="100" y="0"/>
                  </a:cubicBezTo>
                  <a:cubicBezTo>
                    <a:pt x="155" y="0"/>
                    <a:pt x="200" y="16"/>
                    <a:pt x="200" y="36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9" name="Oval 726">
              <a:extLst>
                <a:ext uri="{FF2B5EF4-FFF2-40B4-BE49-F238E27FC236}">
                  <a16:creationId xmlns:a16="http://schemas.microsoft.com/office/drawing/2014/main" id="{53459546-4178-4F1E-9B43-DDA56D28F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" y="4349751"/>
              <a:ext cx="184150" cy="55563"/>
            </a:xfrm>
            <a:prstGeom prst="ellipse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0" name="Freeform 727">
              <a:extLst>
                <a:ext uri="{FF2B5EF4-FFF2-40B4-BE49-F238E27FC236}">
                  <a16:creationId xmlns:a16="http://schemas.microsoft.com/office/drawing/2014/main" id="{5704C528-5262-4565-AFC1-E43779830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281488"/>
              <a:ext cx="190500" cy="77788"/>
            </a:xfrm>
            <a:custGeom>
              <a:avLst/>
              <a:gdLst>
                <a:gd name="T0" fmla="*/ 13 w 66"/>
                <a:gd name="T1" fmla="*/ 0 h 27"/>
                <a:gd name="T2" fmla="*/ 0 w 66"/>
                <a:gd name="T3" fmla="*/ 24 h 27"/>
                <a:gd name="T4" fmla="*/ 16 w 66"/>
                <a:gd name="T5" fmla="*/ 27 h 27"/>
                <a:gd name="T6" fmla="*/ 66 w 66"/>
                <a:gd name="T7" fmla="*/ 10 h 27"/>
                <a:gd name="T8" fmla="*/ 13 w 6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7">
                  <a:moveTo>
                    <a:pt x="13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2" y="25"/>
                    <a:pt x="16" y="2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52" y="5"/>
                    <a:pt x="34" y="1"/>
                    <a:pt x="13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" name="Freeform 728">
              <a:extLst>
                <a:ext uri="{FF2B5EF4-FFF2-40B4-BE49-F238E27FC236}">
                  <a16:creationId xmlns:a16="http://schemas.microsoft.com/office/drawing/2014/main" id="{3A102626-7F3F-4D77-A0FC-78E35CE5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3" y="4349751"/>
              <a:ext cx="46038" cy="9525"/>
            </a:xfrm>
            <a:custGeom>
              <a:avLst/>
              <a:gdLst>
                <a:gd name="T0" fmla="*/ 0 w 16"/>
                <a:gd name="T1" fmla="*/ 0 h 3"/>
                <a:gd name="T2" fmla="*/ 0 w 16"/>
                <a:gd name="T3" fmla="*/ 0 h 3"/>
                <a:gd name="T4" fmla="*/ 16 w 16"/>
                <a:gd name="T5" fmla="*/ 3 h 3"/>
                <a:gd name="T6" fmla="*/ 16 w 16"/>
                <a:gd name="T7" fmla="*/ 3 h 3"/>
                <a:gd name="T8" fmla="*/ 0 w 1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1"/>
                    <a:pt x="6" y="0"/>
                    <a:pt x="0" y="0"/>
                  </a:cubicBezTo>
                </a:path>
              </a:pathLst>
            </a:custGeom>
            <a:solidFill>
              <a:srgbClr val="409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" name="Freeform 729">
              <a:extLst>
                <a:ext uri="{FF2B5EF4-FFF2-40B4-BE49-F238E27FC236}">
                  <a16:creationId xmlns:a16="http://schemas.microsoft.com/office/drawing/2014/main" id="{B90AEE44-68CE-455C-A825-A677F15EC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4398963"/>
              <a:ext cx="209550" cy="87313"/>
            </a:xfrm>
            <a:custGeom>
              <a:avLst/>
              <a:gdLst>
                <a:gd name="T0" fmla="*/ 56 w 73"/>
                <a:gd name="T1" fmla="*/ 0 h 30"/>
                <a:gd name="T2" fmla="*/ 0 w 73"/>
                <a:gd name="T3" fmla="*/ 18 h 30"/>
                <a:gd name="T4" fmla="*/ 58 w 73"/>
                <a:gd name="T5" fmla="*/ 30 h 30"/>
                <a:gd name="T6" fmla="*/ 73 w 73"/>
                <a:gd name="T7" fmla="*/ 2 h 30"/>
                <a:gd name="T8" fmla="*/ 56 w 73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0">
                  <a:moveTo>
                    <a:pt x="56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5" y="24"/>
                    <a:pt x="35" y="28"/>
                    <a:pt x="58" y="30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6" y="2"/>
                    <a:pt x="61" y="1"/>
                    <a:pt x="56" y="0"/>
                  </a:cubicBezTo>
                </a:path>
              </a:pathLst>
            </a:custGeom>
            <a:solidFill>
              <a:srgbClr val="83C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" name="Freeform 730">
              <a:extLst>
                <a:ext uri="{FF2B5EF4-FFF2-40B4-BE49-F238E27FC236}">
                  <a16:creationId xmlns:a16="http://schemas.microsoft.com/office/drawing/2014/main" id="{AC4CFC40-014F-44CE-8E2B-FEDF74520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" y="4398963"/>
              <a:ext cx="49213" cy="6350"/>
            </a:xfrm>
            <a:custGeom>
              <a:avLst/>
              <a:gdLst>
                <a:gd name="T0" fmla="*/ 0 w 17"/>
                <a:gd name="T1" fmla="*/ 0 h 2"/>
                <a:gd name="T2" fmla="*/ 0 w 17"/>
                <a:gd name="T3" fmla="*/ 0 h 2"/>
                <a:gd name="T4" fmla="*/ 17 w 17"/>
                <a:gd name="T5" fmla="*/ 2 h 2"/>
                <a:gd name="T6" fmla="*/ 17 w 17"/>
                <a:gd name="T7" fmla="*/ 2 h 2"/>
                <a:gd name="T8" fmla="*/ 0 w 1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0" y="2"/>
                    <a:pt x="5" y="1"/>
                    <a:pt x="0" y="0"/>
                  </a:cubicBezTo>
                </a:path>
              </a:pathLst>
            </a:custGeom>
            <a:solidFill>
              <a:srgbClr val="409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1AA4355-B9B6-40AD-9C60-C0D2B458EA09}"/>
              </a:ext>
            </a:extLst>
          </p:cNvPr>
          <p:cNvGrpSpPr/>
          <p:nvPr/>
        </p:nvGrpSpPr>
        <p:grpSpPr>
          <a:xfrm>
            <a:off x="2275127" y="1450916"/>
            <a:ext cx="416551" cy="342167"/>
            <a:chOff x="1947863" y="2970214"/>
            <a:chExt cx="577850" cy="474663"/>
          </a:xfrm>
        </p:grpSpPr>
        <p:sp>
          <p:nvSpPr>
            <p:cNvPr id="75" name="Freeform 446">
              <a:extLst>
                <a:ext uri="{FF2B5EF4-FFF2-40B4-BE49-F238E27FC236}">
                  <a16:creationId xmlns:a16="http://schemas.microsoft.com/office/drawing/2014/main" id="{C624534F-A8DE-46F3-8D1E-D5D8E3706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5" y="2973389"/>
              <a:ext cx="349250" cy="207963"/>
            </a:xfrm>
            <a:custGeom>
              <a:avLst/>
              <a:gdLst>
                <a:gd name="T0" fmla="*/ 61 w 121"/>
                <a:gd name="T1" fmla="*/ 72 h 72"/>
                <a:gd name="T2" fmla="*/ 60 w 121"/>
                <a:gd name="T3" fmla="*/ 71 h 72"/>
                <a:gd name="T4" fmla="*/ 1 w 121"/>
                <a:gd name="T5" fmla="*/ 37 h 72"/>
                <a:gd name="T6" fmla="*/ 0 w 121"/>
                <a:gd name="T7" fmla="*/ 36 h 72"/>
                <a:gd name="T8" fmla="*/ 1 w 121"/>
                <a:gd name="T9" fmla="*/ 34 h 72"/>
                <a:gd name="T10" fmla="*/ 60 w 121"/>
                <a:gd name="T11" fmla="*/ 1 h 72"/>
                <a:gd name="T12" fmla="*/ 62 w 121"/>
                <a:gd name="T13" fmla="*/ 1 h 72"/>
                <a:gd name="T14" fmla="*/ 120 w 121"/>
                <a:gd name="T15" fmla="*/ 35 h 72"/>
                <a:gd name="T16" fmla="*/ 121 w 121"/>
                <a:gd name="T17" fmla="*/ 36 h 72"/>
                <a:gd name="T18" fmla="*/ 120 w 121"/>
                <a:gd name="T19" fmla="*/ 38 h 72"/>
                <a:gd name="T20" fmla="*/ 62 w 121"/>
                <a:gd name="T21" fmla="*/ 71 h 72"/>
                <a:gd name="T22" fmla="*/ 61 w 121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72">
                  <a:moveTo>
                    <a:pt x="61" y="7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6"/>
                    <a:pt x="0" y="36"/>
                  </a:cubicBezTo>
                  <a:cubicBezTo>
                    <a:pt x="0" y="35"/>
                    <a:pt x="1" y="35"/>
                    <a:pt x="1" y="34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1" y="35"/>
                    <a:pt x="121" y="35"/>
                    <a:pt x="121" y="36"/>
                  </a:cubicBezTo>
                  <a:cubicBezTo>
                    <a:pt x="121" y="37"/>
                    <a:pt x="121" y="37"/>
                    <a:pt x="120" y="38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1" y="72"/>
                    <a:pt x="61" y="72"/>
                    <a:pt x="61" y="72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" name="Freeform 447">
              <a:extLst>
                <a:ext uri="{FF2B5EF4-FFF2-40B4-BE49-F238E27FC236}">
                  <a16:creationId xmlns:a16="http://schemas.microsoft.com/office/drawing/2014/main" id="{99F6FEF8-FCB7-4328-A4FC-9D2C81A87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763" y="3114676"/>
              <a:ext cx="179388" cy="304800"/>
            </a:xfrm>
            <a:custGeom>
              <a:avLst/>
              <a:gdLst>
                <a:gd name="T0" fmla="*/ 61 w 62"/>
                <a:gd name="T1" fmla="*/ 105 h 105"/>
                <a:gd name="T2" fmla="*/ 60 w 62"/>
                <a:gd name="T3" fmla="*/ 105 h 105"/>
                <a:gd name="T4" fmla="*/ 1 w 62"/>
                <a:gd name="T5" fmla="*/ 71 h 105"/>
                <a:gd name="T6" fmla="*/ 0 w 62"/>
                <a:gd name="T7" fmla="*/ 70 h 105"/>
                <a:gd name="T8" fmla="*/ 0 w 62"/>
                <a:gd name="T9" fmla="*/ 2 h 105"/>
                <a:gd name="T10" fmla="*/ 1 w 62"/>
                <a:gd name="T11" fmla="*/ 0 h 105"/>
                <a:gd name="T12" fmla="*/ 3 w 62"/>
                <a:gd name="T13" fmla="*/ 0 h 105"/>
                <a:gd name="T14" fmla="*/ 62 w 62"/>
                <a:gd name="T15" fmla="*/ 34 h 105"/>
                <a:gd name="T16" fmla="*/ 62 w 62"/>
                <a:gd name="T17" fmla="*/ 35 h 105"/>
                <a:gd name="T18" fmla="*/ 62 w 62"/>
                <a:gd name="T19" fmla="*/ 103 h 105"/>
                <a:gd name="T20" fmla="*/ 62 w 62"/>
                <a:gd name="T21" fmla="*/ 105 h 105"/>
                <a:gd name="T22" fmla="*/ 61 w 62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5">
                  <a:moveTo>
                    <a:pt x="61" y="105"/>
                  </a:moveTo>
                  <a:cubicBezTo>
                    <a:pt x="60" y="105"/>
                    <a:pt x="60" y="105"/>
                    <a:pt x="60" y="105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0" y="70"/>
                    <a:pt x="0" y="7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5"/>
                    <a:pt x="62" y="35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4"/>
                    <a:pt x="62" y="105"/>
                    <a:pt x="62" y="105"/>
                  </a:cubicBezTo>
                  <a:cubicBezTo>
                    <a:pt x="61" y="105"/>
                    <a:pt x="61" y="105"/>
                    <a:pt x="61" y="105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Freeform 448">
              <a:extLst>
                <a:ext uri="{FF2B5EF4-FFF2-40B4-BE49-F238E27FC236}">
                  <a16:creationId xmlns:a16="http://schemas.microsoft.com/office/drawing/2014/main" id="{292DCE89-5D32-4C95-9A8A-7A30CE6F1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663" y="3114676"/>
              <a:ext cx="182563" cy="304800"/>
            </a:xfrm>
            <a:custGeom>
              <a:avLst/>
              <a:gdLst>
                <a:gd name="T0" fmla="*/ 2 w 63"/>
                <a:gd name="T1" fmla="*/ 105 h 105"/>
                <a:gd name="T2" fmla="*/ 1 w 63"/>
                <a:gd name="T3" fmla="*/ 105 h 105"/>
                <a:gd name="T4" fmla="*/ 0 w 63"/>
                <a:gd name="T5" fmla="*/ 103 h 105"/>
                <a:gd name="T6" fmla="*/ 0 w 63"/>
                <a:gd name="T7" fmla="*/ 36 h 105"/>
                <a:gd name="T8" fmla="*/ 1 w 63"/>
                <a:gd name="T9" fmla="*/ 34 h 105"/>
                <a:gd name="T10" fmla="*/ 60 w 63"/>
                <a:gd name="T11" fmla="*/ 0 h 105"/>
                <a:gd name="T12" fmla="*/ 62 w 63"/>
                <a:gd name="T13" fmla="*/ 0 h 105"/>
                <a:gd name="T14" fmla="*/ 63 w 63"/>
                <a:gd name="T15" fmla="*/ 2 h 105"/>
                <a:gd name="T16" fmla="*/ 63 w 63"/>
                <a:gd name="T17" fmla="*/ 70 h 105"/>
                <a:gd name="T18" fmla="*/ 62 w 63"/>
                <a:gd name="T19" fmla="*/ 71 h 105"/>
                <a:gd name="T20" fmla="*/ 3 w 63"/>
                <a:gd name="T21" fmla="*/ 105 h 105"/>
                <a:gd name="T22" fmla="*/ 2 w 63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105">
                  <a:moveTo>
                    <a:pt x="2" y="105"/>
                  </a:move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0" y="104"/>
                    <a:pt x="0" y="10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1" y="35"/>
                    <a:pt x="1" y="3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2" y="71"/>
                    <a:pt x="62" y="71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5"/>
                    <a:pt x="2" y="105"/>
                    <a:pt x="2" y="105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" name="Freeform 449">
              <a:extLst>
                <a:ext uri="{FF2B5EF4-FFF2-40B4-BE49-F238E27FC236}">
                  <a16:creationId xmlns:a16="http://schemas.microsoft.com/office/drawing/2014/main" id="{8A921ECB-0632-45AC-9427-D48819942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663" y="3114676"/>
              <a:ext cx="182563" cy="304800"/>
            </a:xfrm>
            <a:custGeom>
              <a:avLst/>
              <a:gdLst>
                <a:gd name="T0" fmla="*/ 61 w 63"/>
                <a:gd name="T1" fmla="*/ 0 h 105"/>
                <a:gd name="T2" fmla="*/ 60 w 63"/>
                <a:gd name="T3" fmla="*/ 0 h 105"/>
                <a:gd name="T4" fmla="*/ 1 w 63"/>
                <a:gd name="T5" fmla="*/ 34 h 105"/>
                <a:gd name="T6" fmla="*/ 0 w 63"/>
                <a:gd name="T7" fmla="*/ 36 h 105"/>
                <a:gd name="T8" fmla="*/ 0 w 63"/>
                <a:gd name="T9" fmla="*/ 103 h 105"/>
                <a:gd name="T10" fmla="*/ 1 w 63"/>
                <a:gd name="T11" fmla="*/ 105 h 105"/>
                <a:gd name="T12" fmla="*/ 2 w 63"/>
                <a:gd name="T13" fmla="*/ 105 h 105"/>
                <a:gd name="T14" fmla="*/ 3 w 63"/>
                <a:gd name="T15" fmla="*/ 105 h 105"/>
                <a:gd name="T16" fmla="*/ 62 w 63"/>
                <a:gd name="T17" fmla="*/ 71 h 105"/>
                <a:gd name="T18" fmla="*/ 63 w 63"/>
                <a:gd name="T19" fmla="*/ 70 h 105"/>
                <a:gd name="T20" fmla="*/ 63 w 63"/>
                <a:gd name="T21" fmla="*/ 2 h 105"/>
                <a:gd name="T22" fmla="*/ 62 w 63"/>
                <a:gd name="T23" fmla="*/ 0 h 105"/>
                <a:gd name="T24" fmla="*/ 61 w 63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05">
                  <a:moveTo>
                    <a:pt x="61" y="0"/>
                  </a:moveTo>
                  <a:cubicBezTo>
                    <a:pt x="61" y="0"/>
                    <a:pt x="60" y="0"/>
                    <a:pt x="60" y="0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0" y="35"/>
                    <a:pt x="0" y="3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5"/>
                    <a:pt x="1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1"/>
                    <a:pt x="63" y="70"/>
                    <a:pt x="63" y="7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2" y="1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</a:path>
              </a:pathLst>
            </a:custGeom>
            <a:solidFill>
              <a:srgbClr val="ACD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" name="Freeform 450">
              <a:extLst>
                <a:ext uri="{FF2B5EF4-FFF2-40B4-BE49-F238E27FC236}">
                  <a16:creationId xmlns:a16="http://schemas.microsoft.com/office/drawing/2014/main" id="{7270486F-416F-4E9D-BCC8-7EE35077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2970214"/>
              <a:ext cx="128588" cy="471488"/>
            </a:xfrm>
            <a:custGeom>
              <a:avLst/>
              <a:gdLst>
                <a:gd name="T0" fmla="*/ 38 w 45"/>
                <a:gd name="T1" fmla="*/ 163 h 163"/>
                <a:gd name="T2" fmla="*/ 35 w 45"/>
                <a:gd name="T3" fmla="*/ 162 h 163"/>
                <a:gd name="T4" fmla="*/ 8 w 45"/>
                <a:gd name="T5" fmla="*/ 146 h 163"/>
                <a:gd name="T6" fmla="*/ 0 w 45"/>
                <a:gd name="T7" fmla="*/ 132 h 163"/>
                <a:gd name="T8" fmla="*/ 0 w 45"/>
                <a:gd name="T9" fmla="*/ 32 h 163"/>
                <a:gd name="T10" fmla="*/ 8 w 45"/>
                <a:gd name="T11" fmla="*/ 18 h 163"/>
                <a:gd name="T12" fmla="*/ 35 w 45"/>
                <a:gd name="T13" fmla="*/ 2 h 163"/>
                <a:gd name="T14" fmla="*/ 43 w 45"/>
                <a:gd name="T15" fmla="*/ 4 h 163"/>
                <a:gd name="T16" fmla="*/ 41 w 45"/>
                <a:gd name="T17" fmla="*/ 12 h 163"/>
                <a:gd name="T18" fmla="*/ 14 w 45"/>
                <a:gd name="T19" fmla="*/ 28 h 163"/>
                <a:gd name="T20" fmla="*/ 12 w 45"/>
                <a:gd name="T21" fmla="*/ 32 h 163"/>
                <a:gd name="T22" fmla="*/ 12 w 45"/>
                <a:gd name="T23" fmla="*/ 132 h 163"/>
                <a:gd name="T24" fmla="*/ 14 w 45"/>
                <a:gd name="T25" fmla="*/ 136 h 163"/>
                <a:gd name="T26" fmla="*/ 41 w 45"/>
                <a:gd name="T27" fmla="*/ 152 h 163"/>
                <a:gd name="T28" fmla="*/ 43 w 45"/>
                <a:gd name="T29" fmla="*/ 160 h 163"/>
                <a:gd name="T30" fmla="*/ 38 w 45"/>
                <a:gd name="T3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163">
                  <a:moveTo>
                    <a:pt x="38" y="163"/>
                  </a:moveTo>
                  <a:cubicBezTo>
                    <a:pt x="37" y="163"/>
                    <a:pt x="36" y="162"/>
                    <a:pt x="35" y="162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3" y="143"/>
                    <a:pt x="0" y="138"/>
                    <a:pt x="0" y="1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6"/>
                    <a:pt x="3" y="21"/>
                    <a:pt x="8" y="18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8" y="0"/>
                    <a:pt x="42" y="1"/>
                    <a:pt x="43" y="4"/>
                  </a:cubicBezTo>
                  <a:cubicBezTo>
                    <a:pt x="45" y="7"/>
                    <a:pt x="44" y="11"/>
                    <a:pt x="41" y="1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9"/>
                    <a:pt x="12" y="31"/>
                    <a:pt x="12" y="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33"/>
                    <a:pt x="13" y="135"/>
                    <a:pt x="14" y="136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4" y="153"/>
                    <a:pt x="45" y="157"/>
                    <a:pt x="43" y="160"/>
                  </a:cubicBezTo>
                  <a:cubicBezTo>
                    <a:pt x="42" y="162"/>
                    <a:pt x="40" y="163"/>
                    <a:pt x="38" y="163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Freeform 451">
              <a:extLst>
                <a:ext uri="{FF2B5EF4-FFF2-40B4-BE49-F238E27FC236}">
                  <a16:creationId xmlns:a16="http://schemas.microsoft.com/office/drawing/2014/main" id="{3BFFC99F-6ABC-4DCC-93BE-059D01978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538" y="2973389"/>
              <a:ext cx="130175" cy="471488"/>
            </a:xfrm>
            <a:custGeom>
              <a:avLst/>
              <a:gdLst>
                <a:gd name="T0" fmla="*/ 7 w 45"/>
                <a:gd name="T1" fmla="*/ 0 h 163"/>
                <a:gd name="T2" fmla="*/ 10 w 45"/>
                <a:gd name="T3" fmla="*/ 1 h 163"/>
                <a:gd name="T4" fmla="*/ 37 w 45"/>
                <a:gd name="T5" fmla="*/ 17 h 163"/>
                <a:gd name="T6" fmla="*/ 45 w 45"/>
                <a:gd name="T7" fmla="*/ 31 h 163"/>
                <a:gd name="T8" fmla="*/ 45 w 45"/>
                <a:gd name="T9" fmla="*/ 131 h 163"/>
                <a:gd name="T10" fmla="*/ 37 w 45"/>
                <a:gd name="T11" fmla="*/ 145 h 163"/>
                <a:gd name="T12" fmla="*/ 10 w 45"/>
                <a:gd name="T13" fmla="*/ 161 h 163"/>
                <a:gd name="T14" fmla="*/ 2 w 45"/>
                <a:gd name="T15" fmla="*/ 159 h 163"/>
                <a:gd name="T16" fmla="*/ 4 w 45"/>
                <a:gd name="T17" fmla="*/ 151 h 163"/>
                <a:gd name="T18" fmla="*/ 31 w 45"/>
                <a:gd name="T19" fmla="*/ 135 h 163"/>
                <a:gd name="T20" fmla="*/ 33 w 45"/>
                <a:gd name="T21" fmla="*/ 131 h 163"/>
                <a:gd name="T22" fmla="*/ 33 w 45"/>
                <a:gd name="T23" fmla="*/ 31 h 163"/>
                <a:gd name="T24" fmla="*/ 31 w 45"/>
                <a:gd name="T25" fmla="*/ 27 h 163"/>
                <a:gd name="T26" fmla="*/ 4 w 45"/>
                <a:gd name="T27" fmla="*/ 11 h 163"/>
                <a:gd name="T28" fmla="*/ 2 w 45"/>
                <a:gd name="T29" fmla="*/ 3 h 163"/>
                <a:gd name="T30" fmla="*/ 7 w 45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163">
                  <a:moveTo>
                    <a:pt x="7" y="0"/>
                  </a:moveTo>
                  <a:cubicBezTo>
                    <a:pt x="8" y="0"/>
                    <a:pt x="9" y="1"/>
                    <a:pt x="10" y="1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0"/>
                    <a:pt x="45" y="25"/>
                    <a:pt x="45" y="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37"/>
                    <a:pt x="42" y="142"/>
                    <a:pt x="37" y="145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7" y="163"/>
                    <a:pt x="3" y="162"/>
                    <a:pt x="2" y="159"/>
                  </a:cubicBezTo>
                  <a:cubicBezTo>
                    <a:pt x="0" y="156"/>
                    <a:pt x="1" y="152"/>
                    <a:pt x="4" y="151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4"/>
                    <a:pt x="33" y="132"/>
                    <a:pt x="33" y="1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2" y="28"/>
                    <a:pt x="31" y="27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1B940722-6B85-4F8C-BDF8-BC7C60AC2C9A}"/>
              </a:ext>
            </a:extLst>
          </p:cNvPr>
          <p:cNvSpPr/>
          <p:nvPr/>
        </p:nvSpPr>
        <p:spPr>
          <a:xfrm>
            <a:off x="2637891" y="2324780"/>
            <a:ext cx="2779460" cy="197317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8CEAFB2A-1F50-4AF4-9D30-44269DA85785}"/>
              </a:ext>
            </a:extLst>
          </p:cNvPr>
          <p:cNvGrpSpPr/>
          <p:nvPr/>
        </p:nvGrpSpPr>
        <p:grpSpPr>
          <a:xfrm>
            <a:off x="2574117" y="2115363"/>
            <a:ext cx="346871" cy="199165"/>
            <a:chOff x="7545388" y="5762626"/>
            <a:chExt cx="577850" cy="331788"/>
          </a:xfrm>
        </p:grpSpPr>
        <p:sp>
          <p:nvSpPr>
            <p:cNvPr id="83" name="Freeform 2167">
              <a:extLst>
                <a:ext uri="{FF2B5EF4-FFF2-40B4-BE49-F238E27FC236}">
                  <a16:creationId xmlns:a16="http://schemas.microsoft.com/office/drawing/2014/main" id="{DE268BAB-C2E0-4363-B487-FFFE8A13A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" name="Freeform 2168">
              <a:extLst>
                <a:ext uri="{FF2B5EF4-FFF2-40B4-BE49-F238E27FC236}">
                  <a16:creationId xmlns:a16="http://schemas.microsoft.com/office/drawing/2014/main" id="{864FB640-27A7-4F11-A372-401B45EB3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" name="Freeform 2169">
              <a:extLst>
                <a:ext uri="{FF2B5EF4-FFF2-40B4-BE49-F238E27FC236}">
                  <a16:creationId xmlns:a16="http://schemas.microsoft.com/office/drawing/2014/main" id="{F8F82218-E6C1-45D0-99BE-3E02D3CD4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" name="Freeform 2170">
              <a:extLst>
                <a:ext uri="{FF2B5EF4-FFF2-40B4-BE49-F238E27FC236}">
                  <a16:creationId xmlns:a16="http://schemas.microsoft.com/office/drawing/2014/main" id="{939766C9-52B3-4A9D-A3D7-58662A3D9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" name="Oval 2171">
              <a:extLst>
                <a:ext uri="{FF2B5EF4-FFF2-40B4-BE49-F238E27FC236}">
                  <a16:creationId xmlns:a16="http://schemas.microsoft.com/office/drawing/2014/main" id="{6809D2C0-C6A9-42F4-9073-01A6F5731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B6C0FCC-4078-42BA-887B-2212A140F2F0}"/>
              </a:ext>
            </a:extLst>
          </p:cNvPr>
          <p:cNvGrpSpPr/>
          <p:nvPr/>
        </p:nvGrpSpPr>
        <p:grpSpPr>
          <a:xfrm>
            <a:off x="4239517" y="1549070"/>
            <a:ext cx="417903" cy="355391"/>
            <a:chOff x="4791075" y="334963"/>
            <a:chExt cx="573088" cy="487363"/>
          </a:xfrm>
        </p:grpSpPr>
        <p:sp>
          <p:nvSpPr>
            <p:cNvPr id="89" name="Freeform 919">
              <a:extLst>
                <a:ext uri="{FF2B5EF4-FFF2-40B4-BE49-F238E27FC236}">
                  <a16:creationId xmlns:a16="http://schemas.microsoft.com/office/drawing/2014/main" id="{D435ACED-1134-48E6-82CA-79F33EAC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075" y="441325"/>
              <a:ext cx="573088" cy="381000"/>
            </a:xfrm>
            <a:custGeom>
              <a:avLst/>
              <a:gdLst>
                <a:gd name="T0" fmla="*/ 0 w 200"/>
                <a:gd name="T1" fmla="*/ 125 h 133"/>
                <a:gd name="T2" fmla="*/ 9 w 200"/>
                <a:gd name="T3" fmla="*/ 133 h 133"/>
                <a:gd name="T4" fmla="*/ 192 w 200"/>
                <a:gd name="T5" fmla="*/ 133 h 133"/>
                <a:gd name="T6" fmla="*/ 200 w 200"/>
                <a:gd name="T7" fmla="*/ 125 h 133"/>
                <a:gd name="T8" fmla="*/ 200 w 200"/>
                <a:gd name="T9" fmla="*/ 0 h 133"/>
                <a:gd name="T10" fmla="*/ 0 w 200"/>
                <a:gd name="T11" fmla="*/ 0 h 133"/>
                <a:gd name="T12" fmla="*/ 0 w 200"/>
                <a:gd name="T13" fmla="*/ 1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33">
                  <a:moveTo>
                    <a:pt x="0" y="125"/>
                  </a:moveTo>
                  <a:cubicBezTo>
                    <a:pt x="0" y="130"/>
                    <a:pt x="4" y="133"/>
                    <a:pt x="9" y="133"/>
                  </a:cubicBezTo>
                  <a:cubicBezTo>
                    <a:pt x="192" y="133"/>
                    <a:pt x="192" y="133"/>
                    <a:pt x="192" y="133"/>
                  </a:cubicBezTo>
                  <a:cubicBezTo>
                    <a:pt x="197" y="133"/>
                    <a:pt x="200" y="130"/>
                    <a:pt x="200" y="12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0" name="Freeform 920">
              <a:extLst>
                <a:ext uri="{FF2B5EF4-FFF2-40B4-BE49-F238E27FC236}">
                  <a16:creationId xmlns:a16="http://schemas.microsoft.com/office/drawing/2014/main" id="{7B8DCAF6-EB18-4D17-BDD8-9868FF92C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075" y="334963"/>
              <a:ext cx="573088" cy="142875"/>
            </a:xfrm>
            <a:custGeom>
              <a:avLst/>
              <a:gdLst>
                <a:gd name="T0" fmla="*/ 192 w 200"/>
                <a:gd name="T1" fmla="*/ 0 h 50"/>
                <a:gd name="T2" fmla="*/ 9 w 200"/>
                <a:gd name="T3" fmla="*/ 0 h 50"/>
                <a:gd name="T4" fmla="*/ 0 w 200"/>
                <a:gd name="T5" fmla="*/ 8 h 50"/>
                <a:gd name="T6" fmla="*/ 0 w 200"/>
                <a:gd name="T7" fmla="*/ 50 h 50"/>
                <a:gd name="T8" fmla="*/ 200 w 200"/>
                <a:gd name="T9" fmla="*/ 50 h 50"/>
                <a:gd name="T10" fmla="*/ 200 w 200"/>
                <a:gd name="T11" fmla="*/ 8 h 50"/>
                <a:gd name="T12" fmla="*/ 192 w 200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0">
                  <a:moveTo>
                    <a:pt x="19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0" y="3"/>
                    <a:pt x="197" y="0"/>
                    <a:pt x="192" y="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1" name="Freeform 921">
              <a:extLst>
                <a:ext uri="{FF2B5EF4-FFF2-40B4-BE49-F238E27FC236}">
                  <a16:creationId xmlns:a16="http://schemas.microsoft.com/office/drawing/2014/main" id="{07EB29B4-B08B-4848-ABB5-CB6EA59A7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0" y="477838"/>
              <a:ext cx="363538" cy="344488"/>
            </a:xfrm>
            <a:custGeom>
              <a:avLst/>
              <a:gdLst>
                <a:gd name="T0" fmla="*/ 127 w 127"/>
                <a:gd name="T1" fmla="*/ 0 h 120"/>
                <a:gd name="T2" fmla="*/ 0 w 127"/>
                <a:gd name="T3" fmla="*/ 0 h 120"/>
                <a:gd name="T4" fmla="*/ 0 w 127"/>
                <a:gd name="T5" fmla="*/ 112 h 120"/>
                <a:gd name="T6" fmla="*/ 8 w 127"/>
                <a:gd name="T7" fmla="*/ 120 h 120"/>
                <a:gd name="T8" fmla="*/ 16 w 127"/>
                <a:gd name="T9" fmla="*/ 120 h 120"/>
                <a:gd name="T10" fmla="*/ 127 w 127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20">
                  <a:moveTo>
                    <a:pt x="1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7"/>
                    <a:pt x="3" y="120"/>
                    <a:pt x="8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7AC3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2" name="Freeform 922">
              <a:extLst>
                <a:ext uri="{FF2B5EF4-FFF2-40B4-BE49-F238E27FC236}">
                  <a16:creationId xmlns:a16="http://schemas.microsoft.com/office/drawing/2014/main" id="{2076825F-329C-45AF-9527-FF8FE514C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0" y="334963"/>
              <a:ext cx="498475" cy="142875"/>
            </a:xfrm>
            <a:custGeom>
              <a:avLst/>
              <a:gdLst>
                <a:gd name="T0" fmla="*/ 174 w 174"/>
                <a:gd name="T1" fmla="*/ 0 h 50"/>
                <a:gd name="T2" fmla="*/ 8 w 174"/>
                <a:gd name="T3" fmla="*/ 0 h 50"/>
                <a:gd name="T4" fmla="*/ 0 w 174"/>
                <a:gd name="T5" fmla="*/ 8 h 50"/>
                <a:gd name="T6" fmla="*/ 0 w 174"/>
                <a:gd name="T7" fmla="*/ 37 h 50"/>
                <a:gd name="T8" fmla="*/ 0 w 174"/>
                <a:gd name="T9" fmla="*/ 50 h 50"/>
                <a:gd name="T10" fmla="*/ 127 w 174"/>
                <a:gd name="T11" fmla="*/ 50 h 50"/>
                <a:gd name="T12" fmla="*/ 174 w 174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50">
                  <a:moveTo>
                    <a:pt x="1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3" name="Rectangle 923">
              <a:extLst>
                <a:ext uri="{FF2B5EF4-FFF2-40B4-BE49-F238E27FC236}">
                  <a16:creationId xmlns:a16="http://schemas.microsoft.com/office/drawing/2014/main" id="{778413AD-A31B-428C-9EAD-370B7EC4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300" y="388938"/>
              <a:ext cx="387350" cy="46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4" name="Oval 924">
              <a:extLst>
                <a:ext uri="{FF2B5EF4-FFF2-40B4-BE49-F238E27FC236}">
                  <a16:creationId xmlns:a16="http://schemas.microsoft.com/office/drawing/2014/main" id="{4F67BAC3-A13E-413B-ACD7-490ACD58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713" y="355600"/>
              <a:ext cx="111125" cy="111125"/>
            </a:xfrm>
            <a:prstGeom prst="ellipse">
              <a:avLst/>
            </a:pr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5" name="Freeform 925">
              <a:extLst>
                <a:ext uri="{FF2B5EF4-FFF2-40B4-BE49-F238E27FC236}">
                  <a16:creationId xmlns:a16="http://schemas.microsoft.com/office/drawing/2014/main" id="{F35A5929-CA08-45D9-B9A4-41E1A8DBF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377825"/>
              <a:ext cx="85725" cy="66675"/>
            </a:xfrm>
            <a:custGeom>
              <a:avLst/>
              <a:gdLst>
                <a:gd name="T0" fmla="*/ 14 w 54"/>
                <a:gd name="T1" fmla="*/ 25 h 42"/>
                <a:gd name="T2" fmla="*/ 31 w 54"/>
                <a:gd name="T3" fmla="*/ 42 h 42"/>
                <a:gd name="T4" fmla="*/ 22 w 54"/>
                <a:gd name="T5" fmla="*/ 42 h 42"/>
                <a:gd name="T6" fmla="*/ 0 w 54"/>
                <a:gd name="T7" fmla="*/ 22 h 42"/>
                <a:gd name="T8" fmla="*/ 22 w 54"/>
                <a:gd name="T9" fmla="*/ 0 h 42"/>
                <a:gd name="T10" fmla="*/ 31 w 54"/>
                <a:gd name="T11" fmla="*/ 0 h 42"/>
                <a:gd name="T12" fmla="*/ 14 w 54"/>
                <a:gd name="T13" fmla="*/ 18 h 42"/>
                <a:gd name="T14" fmla="*/ 54 w 54"/>
                <a:gd name="T15" fmla="*/ 18 h 42"/>
                <a:gd name="T16" fmla="*/ 54 w 54"/>
                <a:gd name="T17" fmla="*/ 25 h 42"/>
                <a:gd name="T18" fmla="*/ 14 w 54"/>
                <a:gd name="T19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2">
                  <a:moveTo>
                    <a:pt x="14" y="25"/>
                  </a:moveTo>
                  <a:lnTo>
                    <a:pt x="31" y="42"/>
                  </a:lnTo>
                  <a:lnTo>
                    <a:pt x="22" y="42"/>
                  </a:lnTo>
                  <a:lnTo>
                    <a:pt x="0" y="22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14" y="18"/>
                  </a:lnTo>
                  <a:lnTo>
                    <a:pt x="54" y="18"/>
                  </a:lnTo>
                  <a:lnTo>
                    <a:pt x="54" y="25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6" name="Freeform 926">
              <a:extLst>
                <a:ext uri="{FF2B5EF4-FFF2-40B4-BE49-F238E27FC236}">
                  <a16:creationId xmlns:a16="http://schemas.microsoft.com/office/drawing/2014/main" id="{D41D70BF-0E82-4FCC-A84C-09524B989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5" y="679450"/>
              <a:ext cx="49213" cy="46038"/>
            </a:xfrm>
            <a:custGeom>
              <a:avLst/>
              <a:gdLst>
                <a:gd name="T0" fmla="*/ 17 w 17"/>
                <a:gd name="T1" fmla="*/ 8 h 16"/>
                <a:gd name="T2" fmla="*/ 15 w 17"/>
                <a:gd name="T3" fmla="*/ 14 h 16"/>
                <a:gd name="T4" fmla="*/ 8 w 17"/>
                <a:gd name="T5" fmla="*/ 16 h 16"/>
                <a:gd name="T6" fmla="*/ 2 w 17"/>
                <a:gd name="T7" fmla="*/ 14 h 16"/>
                <a:gd name="T8" fmla="*/ 0 w 17"/>
                <a:gd name="T9" fmla="*/ 8 h 16"/>
                <a:gd name="T10" fmla="*/ 2 w 17"/>
                <a:gd name="T11" fmla="*/ 3 h 16"/>
                <a:gd name="T12" fmla="*/ 9 w 17"/>
                <a:gd name="T13" fmla="*/ 0 h 16"/>
                <a:gd name="T14" fmla="*/ 15 w 17"/>
                <a:gd name="T15" fmla="*/ 3 h 16"/>
                <a:gd name="T16" fmla="*/ 17 w 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10"/>
                    <a:pt x="16" y="12"/>
                    <a:pt x="15" y="14"/>
                  </a:cubicBezTo>
                  <a:cubicBezTo>
                    <a:pt x="13" y="15"/>
                    <a:pt x="11" y="16"/>
                    <a:pt x="8" y="16"/>
                  </a:cubicBezTo>
                  <a:cubicBezTo>
                    <a:pt x="6" y="16"/>
                    <a:pt x="4" y="15"/>
                    <a:pt x="2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6" y="4"/>
                    <a:pt x="17" y="6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7" name="Freeform 927">
              <a:extLst>
                <a:ext uri="{FF2B5EF4-FFF2-40B4-BE49-F238E27FC236}">
                  <a16:creationId xmlns:a16="http://schemas.microsoft.com/office/drawing/2014/main" id="{C188F14A-7CC6-44D2-86E7-579EC122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488" y="679450"/>
              <a:ext cx="52388" cy="46038"/>
            </a:xfrm>
            <a:custGeom>
              <a:avLst/>
              <a:gdLst>
                <a:gd name="T0" fmla="*/ 18 w 18"/>
                <a:gd name="T1" fmla="*/ 8 h 16"/>
                <a:gd name="T2" fmla="*/ 15 w 18"/>
                <a:gd name="T3" fmla="*/ 14 h 16"/>
                <a:gd name="T4" fmla="*/ 9 w 18"/>
                <a:gd name="T5" fmla="*/ 16 h 16"/>
                <a:gd name="T6" fmla="*/ 3 w 18"/>
                <a:gd name="T7" fmla="*/ 14 h 16"/>
                <a:gd name="T8" fmla="*/ 0 w 18"/>
                <a:gd name="T9" fmla="*/ 8 h 16"/>
                <a:gd name="T10" fmla="*/ 3 w 18"/>
                <a:gd name="T11" fmla="*/ 3 h 16"/>
                <a:gd name="T12" fmla="*/ 9 w 18"/>
                <a:gd name="T13" fmla="*/ 0 h 16"/>
                <a:gd name="T14" fmla="*/ 15 w 18"/>
                <a:gd name="T15" fmla="*/ 3 h 16"/>
                <a:gd name="T16" fmla="*/ 18 w 18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6">
                  <a:moveTo>
                    <a:pt x="18" y="8"/>
                  </a:moveTo>
                  <a:cubicBezTo>
                    <a:pt x="18" y="10"/>
                    <a:pt x="17" y="12"/>
                    <a:pt x="15" y="14"/>
                  </a:cubicBezTo>
                  <a:cubicBezTo>
                    <a:pt x="14" y="15"/>
                    <a:pt x="12" y="16"/>
                    <a:pt x="9" y="16"/>
                  </a:cubicBezTo>
                  <a:cubicBezTo>
                    <a:pt x="7" y="16"/>
                    <a:pt x="5" y="15"/>
                    <a:pt x="3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3" y="3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4" y="1"/>
                    <a:pt x="15" y="3"/>
                  </a:cubicBezTo>
                  <a:cubicBezTo>
                    <a:pt x="17" y="4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8" name="Freeform 928">
              <a:extLst>
                <a:ext uri="{FF2B5EF4-FFF2-40B4-BE49-F238E27FC236}">
                  <a16:creationId xmlns:a16="http://schemas.microsoft.com/office/drawing/2014/main" id="{059CB77E-EF9B-4CC0-9B7E-0CFD2E494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675" y="679450"/>
              <a:ext cx="49213" cy="46038"/>
            </a:xfrm>
            <a:custGeom>
              <a:avLst/>
              <a:gdLst>
                <a:gd name="T0" fmla="*/ 17 w 17"/>
                <a:gd name="T1" fmla="*/ 8 h 16"/>
                <a:gd name="T2" fmla="*/ 15 w 17"/>
                <a:gd name="T3" fmla="*/ 14 h 16"/>
                <a:gd name="T4" fmla="*/ 9 w 17"/>
                <a:gd name="T5" fmla="*/ 16 h 16"/>
                <a:gd name="T6" fmla="*/ 3 w 17"/>
                <a:gd name="T7" fmla="*/ 14 h 16"/>
                <a:gd name="T8" fmla="*/ 0 w 17"/>
                <a:gd name="T9" fmla="*/ 8 h 16"/>
                <a:gd name="T10" fmla="*/ 3 w 17"/>
                <a:gd name="T11" fmla="*/ 3 h 16"/>
                <a:gd name="T12" fmla="*/ 9 w 17"/>
                <a:gd name="T13" fmla="*/ 0 h 16"/>
                <a:gd name="T14" fmla="*/ 15 w 17"/>
                <a:gd name="T15" fmla="*/ 3 h 16"/>
                <a:gd name="T16" fmla="*/ 17 w 1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10"/>
                    <a:pt x="17" y="12"/>
                    <a:pt x="15" y="14"/>
                  </a:cubicBezTo>
                  <a:cubicBezTo>
                    <a:pt x="13" y="15"/>
                    <a:pt x="11" y="16"/>
                    <a:pt x="9" y="16"/>
                  </a:cubicBezTo>
                  <a:cubicBezTo>
                    <a:pt x="6" y="16"/>
                    <a:pt x="4" y="15"/>
                    <a:pt x="3" y="14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3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7" y="4"/>
                    <a:pt x="17" y="6"/>
                    <a:pt x="1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C01F4F5-659E-43A3-8813-FFB84CCB31BB}"/>
              </a:ext>
            </a:extLst>
          </p:cNvPr>
          <p:cNvCxnSpPr>
            <a:stCxn id="10" idx="2"/>
            <a:endCxn id="38" idx="3"/>
          </p:cNvCxnSpPr>
          <p:nvPr/>
        </p:nvCxnSpPr>
        <p:spPr>
          <a:xfrm flipH="1">
            <a:off x="3104424" y="3141221"/>
            <a:ext cx="265080" cy="3372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D5A3203D-D739-4CB4-B0D6-65E1553BAB11}"/>
              </a:ext>
            </a:extLst>
          </p:cNvPr>
          <p:cNvCxnSpPr>
            <a:stCxn id="10" idx="2"/>
            <a:endCxn id="53" idx="3"/>
          </p:cNvCxnSpPr>
          <p:nvPr/>
        </p:nvCxnSpPr>
        <p:spPr>
          <a:xfrm>
            <a:off x="3369504" y="3141221"/>
            <a:ext cx="298000" cy="3372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92A9A22-DD48-4824-91B1-53E7ADEC669F}"/>
              </a:ext>
            </a:extLst>
          </p:cNvPr>
          <p:cNvCxnSpPr>
            <a:stCxn id="24" idx="2"/>
            <a:endCxn id="68" idx="3"/>
          </p:cNvCxnSpPr>
          <p:nvPr/>
        </p:nvCxnSpPr>
        <p:spPr>
          <a:xfrm>
            <a:off x="4457994" y="3141221"/>
            <a:ext cx="6350" cy="3372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4F51039-6CA5-425C-8450-D3B1CEFCF388}"/>
              </a:ext>
            </a:extLst>
          </p:cNvPr>
          <p:cNvSpPr txBox="1"/>
          <p:nvPr/>
        </p:nvSpPr>
        <p:spPr>
          <a:xfrm>
            <a:off x="3014521" y="40398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10.0.0.4</a:t>
            </a:r>
            <a:endParaRPr kumimoji="1" lang="ja-JP" altLang="en-US" sz="11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C8A9E7E-3FF9-42E0-A1A6-8816069DF0FB}"/>
              </a:ext>
            </a:extLst>
          </p:cNvPr>
          <p:cNvSpPr txBox="1"/>
          <p:nvPr/>
        </p:nvSpPr>
        <p:spPr>
          <a:xfrm>
            <a:off x="4111795" y="4035734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/>
              <a:t>10.0.0.5</a:t>
            </a:r>
            <a:endParaRPr kumimoji="1" lang="ja-JP" altLang="en-US" sz="1100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D84D029-09BC-4E93-8318-1A00548665CF}"/>
              </a:ext>
            </a:extLst>
          </p:cNvPr>
          <p:cNvSpPr/>
          <p:nvPr/>
        </p:nvSpPr>
        <p:spPr>
          <a:xfrm>
            <a:off x="2655207" y="2776470"/>
            <a:ext cx="394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/>
              <a:t>DC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028E77FE-31D0-489B-A64A-C99960077075}"/>
              </a:ext>
            </a:extLst>
          </p:cNvPr>
          <p:cNvSpPr/>
          <p:nvPr/>
        </p:nvSpPr>
        <p:spPr>
          <a:xfrm>
            <a:off x="4695679" y="2774509"/>
            <a:ext cx="721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1" dirty="0"/>
              <a:t>RDSGW</a:t>
            </a: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4E9E2C5-EAE9-4215-BFDB-C638A90CFC5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456407" y="1895747"/>
            <a:ext cx="0" cy="7327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5AEEFC-92F0-4AAB-8D91-5A6872AB1992}"/>
              </a:ext>
            </a:extLst>
          </p:cNvPr>
          <p:cNvSpPr/>
          <p:nvPr/>
        </p:nvSpPr>
        <p:spPr>
          <a:xfrm>
            <a:off x="4637281" y="1362498"/>
            <a:ext cx="16690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/>
              <a:t>パブリック </a:t>
            </a:r>
            <a:r>
              <a:rPr lang="en-US" altLang="ja-JP" sz="1100" b="1" dirty="0"/>
              <a:t>IP </a:t>
            </a:r>
            <a:r>
              <a:rPr lang="ja-JP" altLang="en-US" sz="1100" b="1" dirty="0"/>
              <a:t>アドレス</a:t>
            </a:r>
            <a:endParaRPr lang="en-US" altLang="ja-JP" sz="1100" b="1" dirty="0"/>
          </a:p>
          <a:p>
            <a:r>
              <a:rPr lang="en-US" altLang="ja-JP" sz="1100" dirty="0"/>
              <a:t>RDSGW-pip</a:t>
            </a:r>
            <a:endParaRPr lang="ja-JP" altLang="en-US" sz="11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7E9CED5-884E-4B69-A939-A94CAD58B10B}"/>
              </a:ext>
            </a:extLst>
          </p:cNvPr>
          <p:cNvSpPr txBox="1"/>
          <p:nvPr/>
        </p:nvSpPr>
        <p:spPr>
          <a:xfrm>
            <a:off x="2762977" y="3821546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OSDisk</a:t>
            </a:r>
            <a:endParaRPr kumimoji="1" lang="ja-JP" altLang="en-US" sz="105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124BBE3-84B9-4F61-A213-F01DBA2DA8FB}"/>
              </a:ext>
            </a:extLst>
          </p:cNvPr>
          <p:cNvSpPr txBox="1"/>
          <p:nvPr/>
        </p:nvSpPr>
        <p:spPr>
          <a:xfrm>
            <a:off x="3319672" y="3816464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DataDisk</a:t>
            </a:r>
            <a:endParaRPr kumimoji="1" lang="ja-JP" altLang="en-US" sz="105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8C1C078-70EF-431B-A528-B1937BC68876}"/>
              </a:ext>
            </a:extLst>
          </p:cNvPr>
          <p:cNvSpPr txBox="1"/>
          <p:nvPr/>
        </p:nvSpPr>
        <p:spPr>
          <a:xfrm>
            <a:off x="4168083" y="3821546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OSDisk</a:t>
            </a:r>
            <a:endParaRPr kumimoji="1" lang="ja-JP" altLang="en-US" sz="105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E8352E87-89E8-449D-A15E-40ECCF981F42}"/>
              </a:ext>
            </a:extLst>
          </p:cNvPr>
          <p:cNvSpPr txBox="1"/>
          <p:nvPr/>
        </p:nvSpPr>
        <p:spPr>
          <a:xfrm>
            <a:off x="3016462" y="1889502"/>
            <a:ext cx="13260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/>
              <a:t>ドメイン</a:t>
            </a:r>
            <a:endParaRPr kumimoji="1" lang="en-US" altLang="ja-JP" sz="1100" b="1" dirty="0"/>
          </a:p>
          <a:p>
            <a:r>
              <a:rPr kumimoji="1" lang="en-US" altLang="ja-JP" sz="1100" dirty="0"/>
              <a:t>corp.contoso.com</a:t>
            </a:r>
            <a:endParaRPr kumimoji="1" lang="ja-JP" altLang="en-US" sz="1100" dirty="0"/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B8BD59-E21D-4D4B-8A6F-36C7FD37EB72}"/>
              </a:ext>
            </a:extLst>
          </p:cNvPr>
          <p:cNvGrpSpPr/>
          <p:nvPr/>
        </p:nvGrpSpPr>
        <p:grpSpPr>
          <a:xfrm>
            <a:off x="4342466" y="2187055"/>
            <a:ext cx="222639" cy="300729"/>
            <a:chOff x="6748463" y="4106864"/>
            <a:chExt cx="425450" cy="574675"/>
          </a:xfrm>
        </p:grpSpPr>
        <p:sp>
          <p:nvSpPr>
            <p:cNvPr id="125" name="Freeform 709">
              <a:extLst>
                <a:ext uri="{FF2B5EF4-FFF2-40B4-BE49-F238E27FC236}">
                  <a16:creationId xmlns:a16="http://schemas.microsoft.com/office/drawing/2014/main" id="{2F379DAC-0A0A-4AF5-9040-CCDBEA395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3" y="4106864"/>
              <a:ext cx="425450" cy="574675"/>
            </a:xfrm>
            <a:custGeom>
              <a:avLst/>
              <a:gdLst>
                <a:gd name="T0" fmla="*/ 125 w 147"/>
                <a:gd name="T1" fmla="*/ 24 h 199"/>
                <a:gd name="T2" fmla="*/ 73 w 147"/>
                <a:gd name="T3" fmla="*/ 0 h 199"/>
                <a:gd name="T4" fmla="*/ 0 w 147"/>
                <a:gd name="T5" fmla="*/ 25 h 199"/>
                <a:gd name="T6" fmla="*/ 0 w 147"/>
                <a:gd name="T7" fmla="*/ 127 h 199"/>
                <a:gd name="T8" fmla="*/ 17 w 147"/>
                <a:gd name="T9" fmla="*/ 161 h 199"/>
                <a:gd name="T10" fmla="*/ 73 w 147"/>
                <a:gd name="T11" fmla="*/ 199 h 199"/>
                <a:gd name="T12" fmla="*/ 147 w 147"/>
                <a:gd name="T13" fmla="*/ 127 h 199"/>
                <a:gd name="T14" fmla="*/ 147 w 147"/>
                <a:gd name="T15" fmla="*/ 25 h 199"/>
                <a:gd name="T16" fmla="*/ 125 w 147"/>
                <a:gd name="T17" fmla="*/ 2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99">
                  <a:moveTo>
                    <a:pt x="125" y="24"/>
                  </a:moveTo>
                  <a:cubicBezTo>
                    <a:pt x="81" y="19"/>
                    <a:pt x="73" y="0"/>
                    <a:pt x="73" y="0"/>
                  </a:cubicBezTo>
                  <a:cubicBezTo>
                    <a:pt x="73" y="0"/>
                    <a:pt x="63" y="25"/>
                    <a:pt x="0" y="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9"/>
                    <a:pt x="7" y="151"/>
                    <a:pt x="17" y="161"/>
                  </a:cubicBezTo>
                  <a:cubicBezTo>
                    <a:pt x="38" y="184"/>
                    <a:pt x="73" y="199"/>
                    <a:pt x="73" y="199"/>
                  </a:cubicBezTo>
                  <a:cubicBezTo>
                    <a:pt x="73" y="199"/>
                    <a:pt x="147" y="167"/>
                    <a:pt x="147" y="127"/>
                  </a:cubicBezTo>
                  <a:cubicBezTo>
                    <a:pt x="147" y="25"/>
                    <a:pt x="147" y="25"/>
                    <a:pt x="147" y="25"/>
                  </a:cubicBezTo>
                  <a:cubicBezTo>
                    <a:pt x="139" y="25"/>
                    <a:pt x="131" y="24"/>
                    <a:pt x="125" y="2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" name="Freeform 710">
              <a:extLst>
                <a:ext uri="{FF2B5EF4-FFF2-40B4-BE49-F238E27FC236}">
                  <a16:creationId xmlns:a16="http://schemas.microsoft.com/office/drawing/2014/main" id="{4953D970-786E-4A22-A3CC-1D4C9DE5F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3" y="4106864"/>
              <a:ext cx="361950" cy="465138"/>
            </a:xfrm>
            <a:custGeom>
              <a:avLst/>
              <a:gdLst>
                <a:gd name="T0" fmla="*/ 73 w 125"/>
                <a:gd name="T1" fmla="*/ 0 h 161"/>
                <a:gd name="T2" fmla="*/ 0 w 125"/>
                <a:gd name="T3" fmla="*/ 25 h 161"/>
                <a:gd name="T4" fmla="*/ 0 w 125"/>
                <a:gd name="T5" fmla="*/ 127 h 161"/>
                <a:gd name="T6" fmla="*/ 17 w 125"/>
                <a:gd name="T7" fmla="*/ 161 h 161"/>
                <a:gd name="T8" fmla="*/ 27 w 125"/>
                <a:gd name="T9" fmla="*/ 148 h 161"/>
                <a:gd name="T10" fmla="*/ 15 w 125"/>
                <a:gd name="T11" fmla="*/ 122 h 161"/>
                <a:gd name="T12" fmla="*/ 15 w 125"/>
                <a:gd name="T13" fmla="*/ 97 h 161"/>
                <a:gd name="T14" fmla="*/ 67 w 125"/>
                <a:gd name="T15" fmla="*/ 97 h 161"/>
                <a:gd name="T16" fmla="*/ 15 w 125"/>
                <a:gd name="T17" fmla="*/ 97 h 161"/>
                <a:gd name="T18" fmla="*/ 15 w 125"/>
                <a:gd name="T19" fmla="*/ 40 h 161"/>
                <a:gd name="T20" fmla="*/ 73 w 125"/>
                <a:gd name="T21" fmla="*/ 20 h 161"/>
                <a:gd name="T22" fmla="*/ 73 w 125"/>
                <a:gd name="T23" fmla="*/ 89 h 161"/>
                <a:gd name="T24" fmla="*/ 73 w 125"/>
                <a:gd name="T25" fmla="*/ 21 h 161"/>
                <a:gd name="T26" fmla="*/ 113 w 125"/>
                <a:gd name="T27" fmla="*/ 39 h 161"/>
                <a:gd name="T28" fmla="*/ 125 w 125"/>
                <a:gd name="T29" fmla="*/ 24 h 161"/>
                <a:gd name="T30" fmla="*/ 73 w 125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61">
                  <a:moveTo>
                    <a:pt x="73" y="0"/>
                  </a:moveTo>
                  <a:cubicBezTo>
                    <a:pt x="73" y="0"/>
                    <a:pt x="63" y="25"/>
                    <a:pt x="0" y="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9"/>
                    <a:pt x="7" y="151"/>
                    <a:pt x="17" y="161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0" y="140"/>
                    <a:pt x="15" y="131"/>
                    <a:pt x="15" y="122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65" y="40"/>
                    <a:pt x="73" y="20"/>
                    <a:pt x="73" y="20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9" y="35"/>
                    <a:pt x="113" y="39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81" y="19"/>
                    <a:pt x="73" y="0"/>
                    <a:pt x="73" y="0"/>
                  </a:cubicBezTo>
                </a:path>
              </a:pathLst>
            </a:custGeom>
            <a:solidFill>
              <a:srgbClr val="46A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" name="Freeform 711">
              <a:extLst>
                <a:ext uri="{FF2B5EF4-FFF2-40B4-BE49-F238E27FC236}">
                  <a16:creationId xmlns:a16="http://schemas.microsoft.com/office/drawing/2014/main" id="{400F1EF0-F7DF-41DF-8665-A1F879B58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6251" y="4387851"/>
              <a:ext cx="136525" cy="236538"/>
            </a:xfrm>
            <a:custGeom>
              <a:avLst/>
              <a:gdLst>
                <a:gd name="T0" fmla="*/ 47 w 47"/>
                <a:gd name="T1" fmla="*/ 82 h 82"/>
                <a:gd name="T2" fmla="*/ 47 w 47"/>
                <a:gd name="T3" fmla="*/ 82 h 82"/>
                <a:gd name="T4" fmla="*/ 47 w 47"/>
                <a:gd name="T5" fmla="*/ 82 h 82"/>
                <a:gd name="T6" fmla="*/ 47 w 47"/>
                <a:gd name="T7" fmla="*/ 82 h 82"/>
                <a:gd name="T8" fmla="*/ 46 w 47"/>
                <a:gd name="T9" fmla="*/ 0 h 82"/>
                <a:gd name="T10" fmla="*/ 40 w 47"/>
                <a:gd name="T11" fmla="*/ 0 h 82"/>
                <a:gd name="T12" fmla="*/ 14 w 47"/>
                <a:gd name="T13" fmla="*/ 33 h 82"/>
                <a:gd name="T14" fmla="*/ 0 w 47"/>
                <a:gd name="T15" fmla="*/ 51 h 82"/>
                <a:gd name="T16" fmla="*/ 2 w 47"/>
                <a:gd name="T17" fmla="*/ 52 h 82"/>
                <a:gd name="T18" fmla="*/ 46 w 47"/>
                <a:gd name="T19" fmla="*/ 82 h 82"/>
                <a:gd name="T20" fmla="*/ 46 w 47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2">
                  <a:moveTo>
                    <a:pt x="47" y="82"/>
                  </a:move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7" y="82"/>
                    <a:pt x="47" y="82"/>
                    <a:pt x="47" y="82"/>
                  </a:cubicBezTo>
                  <a:moveTo>
                    <a:pt x="4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1"/>
                    <a:pt x="1" y="52"/>
                    <a:pt x="2" y="52"/>
                  </a:cubicBezTo>
                  <a:cubicBezTo>
                    <a:pt x="18" y="69"/>
                    <a:pt x="43" y="81"/>
                    <a:pt x="46" y="82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75B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" name="Freeform 712">
              <a:extLst>
                <a:ext uri="{FF2B5EF4-FFF2-40B4-BE49-F238E27FC236}">
                  <a16:creationId xmlns:a16="http://schemas.microsoft.com/office/drawing/2014/main" id="{04743445-8774-4842-AC90-923936817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13" y="4387851"/>
              <a:ext cx="149225" cy="147638"/>
            </a:xfrm>
            <a:custGeom>
              <a:avLst/>
              <a:gdLst>
                <a:gd name="T0" fmla="*/ 52 w 52"/>
                <a:gd name="T1" fmla="*/ 0 h 51"/>
                <a:gd name="T2" fmla="*/ 0 w 52"/>
                <a:gd name="T3" fmla="*/ 0 h 51"/>
                <a:gd name="T4" fmla="*/ 0 w 52"/>
                <a:gd name="T5" fmla="*/ 25 h 51"/>
                <a:gd name="T6" fmla="*/ 12 w 52"/>
                <a:gd name="T7" fmla="*/ 51 h 51"/>
                <a:gd name="T8" fmla="*/ 26 w 52"/>
                <a:gd name="T9" fmla="*/ 33 h 51"/>
                <a:gd name="T10" fmla="*/ 52 w 52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1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4"/>
                    <a:pt x="5" y="43"/>
                    <a:pt x="12" y="51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7EB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" name="Freeform 713">
              <a:extLst>
                <a:ext uri="{FF2B5EF4-FFF2-40B4-BE49-F238E27FC236}">
                  <a16:creationId xmlns:a16="http://schemas.microsoft.com/office/drawing/2014/main" id="{19EA4C93-21DE-4779-820D-EC25E56EA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9601" y="4387851"/>
              <a:ext cx="171450" cy="236538"/>
            </a:xfrm>
            <a:custGeom>
              <a:avLst/>
              <a:gdLst>
                <a:gd name="T0" fmla="*/ 0 w 59"/>
                <a:gd name="T1" fmla="*/ 82 h 82"/>
                <a:gd name="T2" fmla="*/ 0 w 59"/>
                <a:gd name="T3" fmla="*/ 82 h 82"/>
                <a:gd name="T4" fmla="*/ 1 w 59"/>
                <a:gd name="T5" fmla="*/ 82 h 82"/>
                <a:gd name="T6" fmla="*/ 0 w 59"/>
                <a:gd name="T7" fmla="*/ 82 h 82"/>
                <a:gd name="T8" fmla="*/ 59 w 59"/>
                <a:gd name="T9" fmla="*/ 0 h 82"/>
                <a:gd name="T10" fmla="*/ 0 w 59"/>
                <a:gd name="T11" fmla="*/ 0 h 82"/>
                <a:gd name="T12" fmla="*/ 1 w 59"/>
                <a:gd name="T13" fmla="*/ 0 h 82"/>
                <a:gd name="T14" fmla="*/ 1 w 59"/>
                <a:gd name="T15" fmla="*/ 82 h 82"/>
                <a:gd name="T16" fmla="*/ 59 w 59"/>
                <a:gd name="T17" fmla="*/ 25 h 82"/>
                <a:gd name="T18" fmla="*/ 59 w 59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82">
                  <a:moveTo>
                    <a:pt x="0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1" y="82"/>
                    <a:pt x="1" y="82"/>
                  </a:cubicBezTo>
                  <a:cubicBezTo>
                    <a:pt x="1" y="82"/>
                    <a:pt x="1" y="82"/>
                    <a:pt x="0" y="82"/>
                  </a:cubicBezTo>
                  <a:moveTo>
                    <a:pt x="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6" y="80"/>
                    <a:pt x="59" y="55"/>
                    <a:pt x="59" y="25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C4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" name="Freeform 714">
              <a:extLst>
                <a:ext uri="{FF2B5EF4-FFF2-40B4-BE49-F238E27FC236}">
                  <a16:creationId xmlns:a16="http://schemas.microsoft.com/office/drawing/2014/main" id="{FC6A811D-3E97-4A68-B72D-4658A5A9C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1" y="4387851"/>
              <a:ext cx="3175" cy="236538"/>
            </a:xfrm>
            <a:custGeom>
              <a:avLst/>
              <a:gdLst>
                <a:gd name="T0" fmla="*/ 1 w 1"/>
                <a:gd name="T1" fmla="*/ 0 h 82"/>
                <a:gd name="T2" fmla="*/ 0 w 1"/>
                <a:gd name="T3" fmla="*/ 0 h 82"/>
                <a:gd name="T4" fmla="*/ 0 w 1"/>
                <a:gd name="T5" fmla="*/ 82 h 82"/>
                <a:gd name="T6" fmla="*/ 1 w 1"/>
                <a:gd name="T7" fmla="*/ 82 h 82"/>
                <a:gd name="T8" fmla="*/ 1 w 1"/>
                <a:gd name="T9" fmla="*/ 82 h 82"/>
                <a:gd name="T10" fmla="*/ 1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6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" name="Freeform 715">
              <a:extLst>
                <a:ext uri="{FF2B5EF4-FFF2-40B4-BE49-F238E27FC236}">
                  <a16:creationId xmlns:a16="http://schemas.microsoft.com/office/drawing/2014/main" id="{0FBAF807-227B-4B24-875A-2F0016F3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364039"/>
              <a:ext cx="17463" cy="23813"/>
            </a:xfrm>
            <a:custGeom>
              <a:avLst/>
              <a:gdLst>
                <a:gd name="T0" fmla="*/ 11 w 11"/>
                <a:gd name="T1" fmla="*/ 0 h 15"/>
                <a:gd name="T2" fmla="*/ 0 w 11"/>
                <a:gd name="T3" fmla="*/ 15 h 15"/>
                <a:gd name="T4" fmla="*/ 11 w 11"/>
                <a:gd name="T5" fmla="*/ 15 h 15"/>
                <a:gd name="T6" fmla="*/ 11 w 1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0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4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" name="Freeform 716">
              <a:extLst>
                <a:ext uri="{FF2B5EF4-FFF2-40B4-BE49-F238E27FC236}">
                  <a16:creationId xmlns:a16="http://schemas.microsoft.com/office/drawing/2014/main" id="{6F81E32F-43A3-4D13-974E-602415A70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364039"/>
              <a:ext cx="17463" cy="23813"/>
            </a:xfrm>
            <a:custGeom>
              <a:avLst/>
              <a:gdLst>
                <a:gd name="T0" fmla="*/ 11 w 11"/>
                <a:gd name="T1" fmla="*/ 0 h 15"/>
                <a:gd name="T2" fmla="*/ 0 w 11"/>
                <a:gd name="T3" fmla="*/ 15 h 15"/>
                <a:gd name="T4" fmla="*/ 11 w 11"/>
                <a:gd name="T5" fmla="*/ 15 h 15"/>
                <a:gd name="T6" fmla="*/ 11 w 1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0" y="15"/>
                  </a:lnTo>
                  <a:lnTo>
                    <a:pt x="11" y="15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" name="Freeform 717">
              <a:extLst>
                <a:ext uri="{FF2B5EF4-FFF2-40B4-BE49-F238E27FC236}">
                  <a16:creationId xmlns:a16="http://schemas.microsoft.com/office/drawing/2014/main" id="{5B5963DF-F0E8-4A93-B2E0-3B48941D6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13" y="4164014"/>
              <a:ext cx="166688" cy="223838"/>
            </a:xfrm>
            <a:custGeom>
              <a:avLst/>
              <a:gdLst>
                <a:gd name="T0" fmla="*/ 58 w 58"/>
                <a:gd name="T1" fmla="*/ 0 h 77"/>
                <a:gd name="T2" fmla="*/ 0 w 58"/>
                <a:gd name="T3" fmla="*/ 20 h 77"/>
                <a:gd name="T4" fmla="*/ 0 w 58"/>
                <a:gd name="T5" fmla="*/ 77 h 77"/>
                <a:gd name="T6" fmla="*/ 52 w 58"/>
                <a:gd name="T7" fmla="*/ 77 h 77"/>
                <a:gd name="T8" fmla="*/ 58 w 58"/>
                <a:gd name="T9" fmla="*/ 69 h 77"/>
                <a:gd name="T10" fmla="*/ 58 w 58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7">
                  <a:moveTo>
                    <a:pt x="58" y="0"/>
                  </a:moveTo>
                  <a:cubicBezTo>
                    <a:pt x="58" y="0"/>
                    <a:pt x="50" y="20"/>
                    <a:pt x="0" y="2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C8E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" name="Freeform 718">
              <a:extLst>
                <a:ext uri="{FF2B5EF4-FFF2-40B4-BE49-F238E27FC236}">
                  <a16:creationId xmlns:a16="http://schemas.microsoft.com/office/drawing/2014/main" id="{023AF85E-ED74-4DB6-884F-D5EFC8AB4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1" y="4219576"/>
              <a:ext cx="171450" cy="168275"/>
            </a:xfrm>
            <a:custGeom>
              <a:avLst/>
              <a:gdLst>
                <a:gd name="T0" fmla="*/ 40 w 59"/>
                <a:gd name="T1" fmla="*/ 0 h 58"/>
                <a:gd name="T2" fmla="*/ 19 w 59"/>
                <a:gd name="T3" fmla="*/ 27 h 58"/>
                <a:gd name="T4" fmla="*/ 0 w 59"/>
                <a:gd name="T5" fmla="*/ 50 h 58"/>
                <a:gd name="T6" fmla="*/ 0 w 59"/>
                <a:gd name="T7" fmla="*/ 58 h 58"/>
                <a:gd name="T8" fmla="*/ 59 w 59"/>
                <a:gd name="T9" fmla="*/ 58 h 58"/>
                <a:gd name="T10" fmla="*/ 59 w 59"/>
                <a:gd name="T11" fmla="*/ 1 h 58"/>
                <a:gd name="T12" fmla="*/ 41 w 59"/>
                <a:gd name="T13" fmla="*/ 0 h 58"/>
                <a:gd name="T14" fmla="*/ 40 w 59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8">
                  <a:moveTo>
                    <a:pt x="40" y="0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2" y="1"/>
                    <a:pt x="46" y="1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</a:path>
              </a:pathLst>
            </a:custGeom>
            <a:solidFill>
              <a:srgbClr val="75B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" name="Freeform 719">
              <a:extLst>
                <a:ext uri="{FF2B5EF4-FFF2-40B4-BE49-F238E27FC236}">
                  <a16:creationId xmlns:a16="http://schemas.microsoft.com/office/drawing/2014/main" id="{9E059C41-A39E-4E56-9138-9607E0E8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1" y="4167189"/>
              <a:ext cx="115888" cy="196850"/>
            </a:xfrm>
            <a:custGeom>
              <a:avLst/>
              <a:gdLst>
                <a:gd name="T0" fmla="*/ 0 w 40"/>
                <a:gd name="T1" fmla="*/ 0 h 68"/>
                <a:gd name="T2" fmla="*/ 0 w 40"/>
                <a:gd name="T3" fmla="*/ 68 h 68"/>
                <a:gd name="T4" fmla="*/ 19 w 40"/>
                <a:gd name="T5" fmla="*/ 45 h 68"/>
                <a:gd name="T6" fmla="*/ 40 w 40"/>
                <a:gd name="T7" fmla="*/ 18 h 68"/>
                <a:gd name="T8" fmla="*/ 0 w 4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6" y="14"/>
                    <a:pt x="0" y="0"/>
                    <a:pt x="0" y="0"/>
                  </a:cubicBezTo>
                </a:path>
              </a:pathLst>
            </a:custGeom>
            <a:solidFill>
              <a:srgbClr val="7EB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FEFBC38-5CDB-4AA1-BFE0-F73BC57F22A4}"/>
              </a:ext>
            </a:extLst>
          </p:cNvPr>
          <p:cNvSpPr txBox="1"/>
          <p:nvPr/>
        </p:nvSpPr>
        <p:spPr>
          <a:xfrm>
            <a:off x="4548574" y="2118648"/>
            <a:ext cx="998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/>
              <a:t>NSG</a:t>
            </a:r>
          </a:p>
          <a:p>
            <a:r>
              <a:rPr lang="en-US" altLang="ja-JP" sz="1100" dirty="0"/>
              <a:t>RDSGW-</a:t>
            </a:r>
            <a:r>
              <a:rPr lang="en-US" altLang="ja-JP" sz="1100" dirty="0" err="1"/>
              <a:t>nsg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9376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Nomura Tsubasa</dc:creator>
  <cp:lastModifiedBy>Tsubasa Nomura</cp:lastModifiedBy>
  <cp:revision>1</cp:revision>
  <dcterms:created xsi:type="dcterms:W3CDTF">2018-11-16T02:52:00Z</dcterms:created>
  <dcterms:modified xsi:type="dcterms:W3CDTF">2018-11-16T03:04:49Z</dcterms:modified>
</cp:coreProperties>
</file>