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3FE1F-6A8D-481E-82E4-FF943EA85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3BC853-A582-425F-A493-BDEB1B85F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46E8C-06BE-4DA1-B495-2F2E2EBA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586D-0ADD-4CA3-AB16-1BBE0032553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D9B2EB-4EFA-450B-A3B0-6CEC166B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A31D36-6745-4666-8C8B-78AC60C4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211-BFFD-4B21-972C-130208F7F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56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00CEB-0626-4D79-A74B-A281CBDC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2068EB-F20D-4CC8-BE2A-F9A836C9D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024E4D-CAEE-455C-B438-3199CA6E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586D-0ADD-4CA3-AB16-1BBE0032553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3523A-9514-4DAF-AB93-8C31A579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7AFC1-9957-4437-906B-E53FCD55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211-BFFD-4B21-972C-130208F7F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0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D32441-1DA9-4FA9-82C5-11ADAAC5F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C3AA85-941A-4DAA-BA4A-40C903580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6F6A04-D340-4E90-84CC-1BDDD91F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586D-0ADD-4CA3-AB16-1BBE0032553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D5197C-7DA2-4370-B18F-B0648CB5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56A19B-DCA4-49B8-8091-006B0975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211-BFFD-4B21-972C-130208F7F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1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7055F-1C60-4D7F-9F0C-00B29C0F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81E1C9-F9DA-42FD-BC78-86E8E63F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56263-3BC0-4CB0-90FC-8B6EE905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586D-0ADD-4CA3-AB16-1BBE0032553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64F8E7-7840-459A-A947-569168BE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800A8B-246E-4C2D-9C34-CF055512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211-BFFD-4B21-972C-130208F7F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10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6FE93-46C4-4282-A4B5-BDFD54F3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35E068-D286-4B09-8020-BE45C16F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78CAF2-CC2A-45CD-AC4C-040775F2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586D-0ADD-4CA3-AB16-1BBE0032553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BA1F57-128B-4F62-8E16-32D2962E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18A31C-BFF9-4428-8F45-A756490C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211-BFFD-4B21-972C-130208F7F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00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9A953-2468-4796-B45E-E851A366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4A868-FEDB-4F7F-89D8-910B6759F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CE6707-E4C0-4D5D-A5CD-5E1C2E27E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3EE643-1212-4CF5-9D87-7B765DA1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586D-0ADD-4CA3-AB16-1BBE0032553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733146-E253-43AC-8DDE-11EF9B88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8E58D0-62E8-4E44-9332-E24D2627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211-BFFD-4B21-972C-130208F7F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22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8CFBA-F78C-4697-965C-78BA01C1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570AF-11AD-41DE-A182-8E1ADB22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FF8B14-914F-49C0-9093-1B0F712F7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E78C683-33B0-4362-BB11-510F59424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BE8821-6495-4FBB-A696-E5427727A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C4C6D6-6E3B-49F0-A737-F0159A07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586D-0ADD-4CA3-AB16-1BBE0032553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10CD00-5042-4293-BBB5-E36604AC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03436E-854F-4213-A5C4-362B8226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211-BFFD-4B21-972C-130208F7F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22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62E81-9CC1-4DD1-9AF1-7BABEA46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7329D8-DC79-4501-A1E6-F552BC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586D-0ADD-4CA3-AB16-1BBE0032553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4C4B7F-B074-4EFC-A6F6-BBDA183D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3790F2-B998-4DF1-8890-1BC8BE47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211-BFFD-4B21-972C-130208F7F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4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3C49E1-5DE1-4B2C-A83C-9708EFA6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586D-0ADD-4CA3-AB16-1BBE0032553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C7405C-6713-4556-B0EC-C447BB98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6A0678-5D5D-4882-8EB4-522BD66F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211-BFFD-4B21-972C-130208F7F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23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ECFAE-4789-4E4B-881A-938CFE8C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9DB80B-3694-4426-9891-9C9D76EF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702955-0E05-4B3E-97AF-B1B0C403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1605D6-56A4-455C-81D0-9E40BD36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586D-0ADD-4CA3-AB16-1BBE0032553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F40933-7F24-47A3-9935-448CC2BE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E373C2-DF8B-45F1-805C-69E89F6F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211-BFFD-4B21-972C-130208F7F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09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6A0552-1AC2-400A-B5FB-F1F8B9E7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D64379-658F-4836-A02A-67678BC6B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D39B4D-639F-4617-B6BB-7F74039E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FB622-6103-4118-B8A5-7EBCD48F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586D-0ADD-4CA3-AB16-1BBE0032553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43C113-52CD-422C-B72F-997FCA60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779EE4-97AB-4E03-BD5F-F233C612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211-BFFD-4B21-972C-130208F7F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71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042E00-5C59-45BC-9D74-773CA59D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F67091-9962-4AE4-82CE-9FE42AD5A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214E4-44DC-4434-83D3-CE5E83163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586D-0ADD-4CA3-AB16-1BBE0032553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CBD765-F790-4E2F-A428-6564F3DA5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592F12-23B7-4632-A6EF-559D62D50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8211-BFFD-4B21-972C-130208F7F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16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265.svg"/><Relationship Id="rId18" Type="http://schemas.openxmlformats.org/officeDocument/2006/relationships/image" Target="../media/image270.png"/><Relationship Id="rId3" Type="http://schemas.openxmlformats.org/officeDocument/2006/relationships/image" Target="../media/image255.svg"/><Relationship Id="rId21" Type="http://schemas.openxmlformats.org/officeDocument/2006/relationships/image" Target="../media/image273.svg"/><Relationship Id="rId7" Type="http://schemas.openxmlformats.org/officeDocument/2006/relationships/image" Target="../media/image259.svg"/><Relationship Id="rId12" Type="http://schemas.openxmlformats.org/officeDocument/2006/relationships/image" Target="../media/image264.png"/><Relationship Id="rId17" Type="http://schemas.openxmlformats.org/officeDocument/2006/relationships/image" Target="../media/image269.svg"/><Relationship Id="rId2" Type="http://schemas.openxmlformats.org/officeDocument/2006/relationships/image" Target="../media/image254.png"/><Relationship Id="rId16" Type="http://schemas.openxmlformats.org/officeDocument/2006/relationships/image" Target="../media/image268.png"/><Relationship Id="rId20" Type="http://schemas.openxmlformats.org/officeDocument/2006/relationships/image" Target="../media/image2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8.png"/><Relationship Id="rId11" Type="http://schemas.openxmlformats.org/officeDocument/2006/relationships/image" Target="../media/image263.svg"/><Relationship Id="rId5" Type="http://schemas.openxmlformats.org/officeDocument/2006/relationships/image" Target="../media/image257.svg"/><Relationship Id="rId15" Type="http://schemas.openxmlformats.org/officeDocument/2006/relationships/image" Target="../media/image267.svg"/><Relationship Id="rId10" Type="http://schemas.openxmlformats.org/officeDocument/2006/relationships/image" Target="../media/image262.png"/><Relationship Id="rId19" Type="http://schemas.openxmlformats.org/officeDocument/2006/relationships/image" Target="../media/image271.svg"/><Relationship Id="rId4" Type="http://schemas.openxmlformats.org/officeDocument/2006/relationships/image" Target="../media/image256.png"/><Relationship Id="rId9" Type="http://schemas.openxmlformats.org/officeDocument/2006/relationships/image" Target="../media/image261.svg"/><Relationship Id="rId14" Type="http://schemas.openxmlformats.org/officeDocument/2006/relationships/image" Target="../media/image2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13" Type="http://schemas.openxmlformats.org/officeDocument/2006/relationships/image" Target="../media/image284.svg"/><Relationship Id="rId18" Type="http://schemas.openxmlformats.org/officeDocument/2006/relationships/image" Target="../media/image289.png"/><Relationship Id="rId26" Type="http://schemas.openxmlformats.org/officeDocument/2006/relationships/image" Target="../media/image297.svg"/><Relationship Id="rId3" Type="http://schemas.openxmlformats.org/officeDocument/2006/relationships/image" Target="../media/image275.svg"/><Relationship Id="rId21" Type="http://schemas.openxmlformats.org/officeDocument/2006/relationships/image" Target="../media/image292.png"/><Relationship Id="rId7" Type="http://schemas.openxmlformats.org/officeDocument/2006/relationships/image" Target="../media/image278.svg"/><Relationship Id="rId12" Type="http://schemas.openxmlformats.org/officeDocument/2006/relationships/image" Target="../media/image283.png"/><Relationship Id="rId17" Type="http://schemas.openxmlformats.org/officeDocument/2006/relationships/image" Target="../media/image288.svg"/><Relationship Id="rId25" Type="http://schemas.openxmlformats.org/officeDocument/2006/relationships/image" Target="../media/image296.png"/><Relationship Id="rId2" Type="http://schemas.openxmlformats.org/officeDocument/2006/relationships/image" Target="../media/image274.png"/><Relationship Id="rId16" Type="http://schemas.openxmlformats.org/officeDocument/2006/relationships/image" Target="../media/image287.png"/><Relationship Id="rId20" Type="http://schemas.openxmlformats.org/officeDocument/2006/relationships/image" Target="../media/image29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png"/><Relationship Id="rId11" Type="http://schemas.openxmlformats.org/officeDocument/2006/relationships/image" Target="../media/image282.svg"/><Relationship Id="rId24" Type="http://schemas.openxmlformats.org/officeDocument/2006/relationships/image" Target="../media/image295.svg"/><Relationship Id="rId5" Type="http://schemas.openxmlformats.org/officeDocument/2006/relationships/image" Target="../media/image276.svg"/><Relationship Id="rId15" Type="http://schemas.openxmlformats.org/officeDocument/2006/relationships/image" Target="../media/image286.svg"/><Relationship Id="rId23" Type="http://schemas.openxmlformats.org/officeDocument/2006/relationships/image" Target="../media/image294.png"/><Relationship Id="rId28" Type="http://schemas.openxmlformats.org/officeDocument/2006/relationships/image" Target="../media/image299.svg"/><Relationship Id="rId10" Type="http://schemas.openxmlformats.org/officeDocument/2006/relationships/image" Target="../media/image281.png"/><Relationship Id="rId19" Type="http://schemas.openxmlformats.org/officeDocument/2006/relationships/image" Target="../media/image290.svg"/><Relationship Id="rId4" Type="http://schemas.openxmlformats.org/officeDocument/2006/relationships/image" Target="../media/image29.png"/><Relationship Id="rId9" Type="http://schemas.openxmlformats.org/officeDocument/2006/relationships/image" Target="../media/image280.svg"/><Relationship Id="rId14" Type="http://schemas.openxmlformats.org/officeDocument/2006/relationships/image" Target="../media/image285.png"/><Relationship Id="rId22" Type="http://schemas.openxmlformats.org/officeDocument/2006/relationships/image" Target="../media/image293.svg"/><Relationship Id="rId27" Type="http://schemas.openxmlformats.org/officeDocument/2006/relationships/image" Target="../media/image29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13" Type="http://schemas.openxmlformats.org/officeDocument/2006/relationships/image" Target="../media/image311.svg"/><Relationship Id="rId18" Type="http://schemas.openxmlformats.org/officeDocument/2006/relationships/image" Target="../media/image316.png"/><Relationship Id="rId26" Type="http://schemas.openxmlformats.org/officeDocument/2006/relationships/image" Target="../media/image324.png"/><Relationship Id="rId39" Type="http://schemas.openxmlformats.org/officeDocument/2006/relationships/image" Target="../media/image337.svg"/><Relationship Id="rId3" Type="http://schemas.openxmlformats.org/officeDocument/2006/relationships/image" Target="../media/image301.svg"/><Relationship Id="rId21" Type="http://schemas.openxmlformats.org/officeDocument/2006/relationships/image" Target="../media/image319.svg"/><Relationship Id="rId34" Type="http://schemas.openxmlformats.org/officeDocument/2006/relationships/image" Target="../media/image332.png"/><Relationship Id="rId42" Type="http://schemas.openxmlformats.org/officeDocument/2006/relationships/image" Target="../media/image340.png"/><Relationship Id="rId7" Type="http://schemas.openxmlformats.org/officeDocument/2006/relationships/image" Target="../media/image305.svg"/><Relationship Id="rId12" Type="http://schemas.openxmlformats.org/officeDocument/2006/relationships/image" Target="../media/image310.png"/><Relationship Id="rId17" Type="http://schemas.openxmlformats.org/officeDocument/2006/relationships/image" Target="../media/image315.svg"/><Relationship Id="rId25" Type="http://schemas.openxmlformats.org/officeDocument/2006/relationships/image" Target="../media/image323.svg"/><Relationship Id="rId33" Type="http://schemas.openxmlformats.org/officeDocument/2006/relationships/image" Target="../media/image331.svg"/><Relationship Id="rId38" Type="http://schemas.openxmlformats.org/officeDocument/2006/relationships/image" Target="../media/image336.png"/><Relationship Id="rId2" Type="http://schemas.openxmlformats.org/officeDocument/2006/relationships/image" Target="../media/image300.png"/><Relationship Id="rId16" Type="http://schemas.openxmlformats.org/officeDocument/2006/relationships/image" Target="../media/image314.png"/><Relationship Id="rId20" Type="http://schemas.openxmlformats.org/officeDocument/2006/relationships/image" Target="../media/image318.png"/><Relationship Id="rId29" Type="http://schemas.openxmlformats.org/officeDocument/2006/relationships/image" Target="../media/image327.svg"/><Relationship Id="rId41" Type="http://schemas.openxmlformats.org/officeDocument/2006/relationships/image" Target="../media/image3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4.png"/><Relationship Id="rId11" Type="http://schemas.openxmlformats.org/officeDocument/2006/relationships/image" Target="../media/image309.svg"/><Relationship Id="rId24" Type="http://schemas.openxmlformats.org/officeDocument/2006/relationships/image" Target="../media/image322.png"/><Relationship Id="rId32" Type="http://schemas.openxmlformats.org/officeDocument/2006/relationships/image" Target="../media/image330.png"/><Relationship Id="rId37" Type="http://schemas.openxmlformats.org/officeDocument/2006/relationships/image" Target="../media/image335.svg"/><Relationship Id="rId40" Type="http://schemas.openxmlformats.org/officeDocument/2006/relationships/image" Target="../media/image338.png"/><Relationship Id="rId45" Type="http://schemas.openxmlformats.org/officeDocument/2006/relationships/image" Target="../media/image343.svg"/><Relationship Id="rId5" Type="http://schemas.openxmlformats.org/officeDocument/2006/relationships/image" Target="../media/image303.svg"/><Relationship Id="rId15" Type="http://schemas.openxmlformats.org/officeDocument/2006/relationships/image" Target="../media/image313.svg"/><Relationship Id="rId23" Type="http://schemas.openxmlformats.org/officeDocument/2006/relationships/image" Target="../media/image321.svg"/><Relationship Id="rId28" Type="http://schemas.openxmlformats.org/officeDocument/2006/relationships/image" Target="../media/image326.png"/><Relationship Id="rId36" Type="http://schemas.openxmlformats.org/officeDocument/2006/relationships/image" Target="../media/image334.png"/><Relationship Id="rId10" Type="http://schemas.openxmlformats.org/officeDocument/2006/relationships/image" Target="../media/image308.png"/><Relationship Id="rId19" Type="http://schemas.openxmlformats.org/officeDocument/2006/relationships/image" Target="../media/image317.svg"/><Relationship Id="rId31" Type="http://schemas.openxmlformats.org/officeDocument/2006/relationships/image" Target="../media/image329.svg"/><Relationship Id="rId44" Type="http://schemas.openxmlformats.org/officeDocument/2006/relationships/image" Target="../media/image342.png"/><Relationship Id="rId4" Type="http://schemas.openxmlformats.org/officeDocument/2006/relationships/image" Target="../media/image302.png"/><Relationship Id="rId9" Type="http://schemas.openxmlformats.org/officeDocument/2006/relationships/image" Target="../media/image307.svg"/><Relationship Id="rId14" Type="http://schemas.openxmlformats.org/officeDocument/2006/relationships/image" Target="../media/image312.png"/><Relationship Id="rId22" Type="http://schemas.openxmlformats.org/officeDocument/2006/relationships/image" Target="../media/image320.png"/><Relationship Id="rId27" Type="http://schemas.openxmlformats.org/officeDocument/2006/relationships/image" Target="../media/image325.svg"/><Relationship Id="rId30" Type="http://schemas.openxmlformats.org/officeDocument/2006/relationships/image" Target="../media/image328.png"/><Relationship Id="rId35" Type="http://schemas.openxmlformats.org/officeDocument/2006/relationships/image" Target="../media/image333.svg"/><Relationship Id="rId43" Type="http://schemas.openxmlformats.org/officeDocument/2006/relationships/image" Target="../media/image34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svg"/><Relationship Id="rId7" Type="http://schemas.openxmlformats.org/officeDocument/2006/relationships/image" Target="../media/image349.svg"/><Relationship Id="rId2" Type="http://schemas.openxmlformats.org/officeDocument/2006/relationships/image" Target="../media/image3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8.png"/><Relationship Id="rId5" Type="http://schemas.openxmlformats.org/officeDocument/2006/relationships/image" Target="../media/image347.svg"/><Relationship Id="rId4" Type="http://schemas.openxmlformats.org/officeDocument/2006/relationships/image" Target="../media/image3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sv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svg"/><Relationship Id="rId7" Type="http://schemas.openxmlformats.org/officeDocument/2006/relationships/image" Target="../media/image357.sv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6.png"/><Relationship Id="rId5" Type="http://schemas.openxmlformats.org/officeDocument/2006/relationships/image" Target="../media/image355.svg"/><Relationship Id="rId4" Type="http://schemas.openxmlformats.org/officeDocument/2006/relationships/image" Target="../media/image35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9.svg"/><Relationship Id="rId18" Type="http://schemas.openxmlformats.org/officeDocument/2006/relationships/image" Target="../media/image374.png"/><Relationship Id="rId26" Type="http://schemas.openxmlformats.org/officeDocument/2006/relationships/image" Target="../media/image382.png"/><Relationship Id="rId39" Type="http://schemas.openxmlformats.org/officeDocument/2006/relationships/image" Target="../media/image395.svg"/><Relationship Id="rId3" Type="http://schemas.openxmlformats.org/officeDocument/2006/relationships/image" Target="../media/image359.svg"/><Relationship Id="rId21" Type="http://schemas.openxmlformats.org/officeDocument/2006/relationships/image" Target="../media/image377.svg"/><Relationship Id="rId34" Type="http://schemas.openxmlformats.org/officeDocument/2006/relationships/image" Target="../media/image390.png"/><Relationship Id="rId42" Type="http://schemas.openxmlformats.org/officeDocument/2006/relationships/image" Target="../media/image398.png"/><Relationship Id="rId47" Type="http://schemas.openxmlformats.org/officeDocument/2006/relationships/image" Target="../media/image403.svg"/><Relationship Id="rId50" Type="http://schemas.openxmlformats.org/officeDocument/2006/relationships/image" Target="../media/image406.png"/><Relationship Id="rId7" Type="http://schemas.openxmlformats.org/officeDocument/2006/relationships/image" Target="../media/image363.svg"/><Relationship Id="rId12" Type="http://schemas.openxmlformats.org/officeDocument/2006/relationships/image" Target="../media/image368.png"/><Relationship Id="rId17" Type="http://schemas.openxmlformats.org/officeDocument/2006/relationships/image" Target="../media/image373.svg"/><Relationship Id="rId25" Type="http://schemas.openxmlformats.org/officeDocument/2006/relationships/image" Target="../media/image381.svg"/><Relationship Id="rId33" Type="http://schemas.openxmlformats.org/officeDocument/2006/relationships/image" Target="../media/image389.svg"/><Relationship Id="rId38" Type="http://schemas.openxmlformats.org/officeDocument/2006/relationships/image" Target="../media/image394.png"/><Relationship Id="rId46" Type="http://schemas.openxmlformats.org/officeDocument/2006/relationships/image" Target="../media/image402.png"/><Relationship Id="rId2" Type="http://schemas.openxmlformats.org/officeDocument/2006/relationships/image" Target="../media/image358.png"/><Relationship Id="rId16" Type="http://schemas.openxmlformats.org/officeDocument/2006/relationships/image" Target="../media/image372.png"/><Relationship Id="rId20" Type="http://schemas.openxmlformats.org/officeDocument/2006/relationships/image" Target="../media/image376.png"/><Relationship Id="rId29" Type="http://schemas.openxmlformats.org/officeDocument/2006/relationships/image" Target="../media/image385.svg"/><Relationship Id="rId41" Type="http://schemas.openxmlformats.org/officeDocument/2006/relationships/image" Target="../media/image39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2.png"/><Relationship Id="rId11" Type="http://schemas.openxmlformats.org/officeDocument/2006/relationships/image" Target="../media/image367.svg"/><Relationship Id="rId24" Type="http://schemas.openxmlformats.org/officeDocument/2006/relationships/image" Target="../media/image380.png"/><Relationship Id="rId32" Type="http://schemas.openxmlformats.org/officeDocument/2006/relationships/image" Target="../media/image388.png"/><Relationship Id="rId37" Type="http://schemas.openxmlformats.org/officeDocument/2006/relationships/image" Target="../media/image393.svg"/><Relationship Id="rId40" Type="http://schemas.openxmlformats.org/officeDocument/2006/relationships/image" Target="../media/image396.png"/><Relationship Id="rId45" Type="http://schemas.openxmlformats.org/officeDocument/2006/relationships/image" Target="../media/image401.svg"/><Relationship Id="rId53" Type="http://schemas.openxmlformats.org/officeDocument/2006/relationships/image" Target="../media/image409.svg"/><Relationship Id="rId5" Type="http://schemas.openxmlformats.org/officeDocument/2006/relationships/image" Target="../media/image361.svg"/><Relationship Id="rId15" Type="http://schemas.openxmlformats.org/officeDocument/2006/relationships/image" Target="../media/image371.svg"/><Relationship Id="rId23" Type="http://schemas.openxmlformats.org/officeDocument/2006/relationships/image" Target="../media/image379.svg"/><Relationship Id="rId28" Type="http://schemas.openxmlformats.org/officeDocument/2006/relationships/image" Target="../media/image384.png"/><Relationship Id="rId36" Type="http://schemas.openxmlformats.org/officeDocument/2006/relationships/image" Target="../media/image392.png"/><Relationship Id="rId49" Type="http://schemas.openxmlformats.org/officeDocument/2006/relationships/image" Target="../media/image405.svg"/><Relationship Id="rId10" Type="http://schemas.openxmlformats.org/officeDocument/2006/relationships/image" Target="../media/image366.png"/><Relationship Id="rId19" Type="http://schemas.openxmlformats.org/officeDocument/2006/relationships/image" Target="../media/image375.svg"/><Relationship Id="rId31" Type="http://schemas.openxmlformats.org/officeDocument/2006/relationships/image" Target="../media/image387.svg"/><Relationship Id="rId44" Type="http://schemas.openxmlformats.org/officeDocument/2006/relationships/image" Target="../media/image400.png"/><Relationship Id="rId52" Type="http://schemas.openxmlformats.org/officeDocument/2006/relationships/image" Target="../media/image408.png"/><Relationship Id="rId4" Type="http://schemas.openxmlformats.org/officeDocument/2006/relationships/image" Target="../media/image360.png"/><Relationship Id="rId9" Type="http://schemas.openxmlformats.org/officeDocument/2006/relationships/image" Target="../media/image365.svg"/><Relationship Id="rId14" Type="http://schemas.openxmlformats.org/officeDocument/2006/relationships/image" Target="../media/image370.png"/><Relationship Id="rId22" Type="http://schemas.openxmlformats.org/officeDocument/2006/relationships/image" Target="../media/image378.png"/><Relationship Id="rId27" Type="http://schemas.openxmlformats.org/officeDocument/2006/relationships/image" Target="../media/image383.svg"/><Relationship Id="rId30" Type="http://schemas.openxmlformats.org/officeDocument/2006/relationships/image" Target="../media/image386.png"/><Relationship Id="rId35" Type="http://schemas.openxmlformats.org/officeDocument/2006/relationships/image" Target="../media/image391.svg"/><Relationship Id="rId43" Type="http://schemas.openxmlformats.org/officeDocument/2006/relationships/image" Target="../media/image399.svg"/><Relationship Id="rId48" Type="http://schemas.openxmlformats.org/officeDocument/2006/relationships/image" Target="../media/image404.png"/><Relationship Id="rId8" Type="http://schemas.openxmlformats.org/officeDocument/2006/relationships/image" Target="../media/image364.png"/><Relationship Id="rId51" Type="http://schemas.openxmlformats.org/officeDocument/2006/relationships/image" Target="../media/image40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png"/><Relationship Id="rId13" Type="http://schemas.openxmlformats.org/officeDocument/2006/relationships/image" Target="../media/image420.svg"/><Relationship Id="rId18" Type="http://schemas.openxmlformats.org/officeDocument/2006/relationships/image" Target="../media/image425.png"/><Relationship Id="rId3" Type="http://schemas.openxmlformats.org/officeDocument/2006/relationships/image" Target="../media/image411.svg"/><Relationship Id="rId21" Type="http://schemas.openxmlformats.org/officeDocument/2006/relationships/image" Target="../media/image428.svg"/><Relationship Id="rId7" Type="http://schemas.openxmlformats.org/officeDocument/2006/relationships/image" Target="../media/image414.svg"/><Relationship Id="rId12" Type="http://schemas.openxmlformats.org/officeDocument/2006/relationships/image" Target="../media/image419.png"/><Relationship Id="rId17" Type="http://schemas.openxmlformats.org/officeDocument/2006/relationships/image" Target="../media/image424.svg"/><Relationship Id="rId25" Type="http://schemas.openxmlformats.org/officeDocument/2006/relationships/image" Target="../media/image431.svg"/><Relationship Id="rId2" Type="http://schemas.openxmlformats.org/officeDocument/2006/relationships/image" Target="../media/image410.png"/><Relationship Id="rId16" Type="http://schemas.openxmlformats.org/officeDocument/2006/relationships/image" Target="../media/image423.png"/><Relationship Id="rId20" Type="http://schemas.openxmlformats.org/officeDocument/2006/relationships/image" Target="../media/image4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18.svg"/><Relationship Id="rId24" Type="http://schemas.openxmlformats.org/officeDocument/2006/relationships/image" Target="../media/image430.png"/><Relationship Id="rId5" Type="http://schemas.openxmlformats.org/officeDocument/2006/relationships/image" Target="../media/image413.svg"/><Relationship Id="rId15" Type="http://schemas.openxmlformats.org/officeDocument/2006/relationships/image" Target="../media/image422.svg"/><Relationship Id="rId23" Type="http://schemas.openxmlformats.org/officeDocument/2006/relationships/image" Target="../media/image429.svg"/><Relationship Id="rId10" Type="http://schemas.openxmlformats.org/officeDocument/2006/relationships/image" Target="../media/image417.png"/><Relationship Id="rId19" Type="http://schemas.openxmlformats.org/officeDocument/2006/relationships/image" Target="../media/image426.svg"/><Relationship Id="rId4" Type="http://schemas.openxmlformats.org/officeDocument/2006/relationships/image" Target="../media/image412.png"/><Relationship Id="rId9" Type="http://schemas.openxmlformats.org/officeDocument/2006/relationships/image" Target="../media/image416.svg"/><Relationship Id="rId14" Type="http://schemas.openxmlformats.org/officeDocument/2006/relationships/image" Target="../media/image421.png"/><Relationship Id="rId22" Type="http://schemas.openxmlformats.org/officeDocument/2006/relationships/image" Target="../media/image18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3.svg"/><Relationship Id="rId7" Type="http://schemas.openxmlformats.org/officeDocument/2006/relationships/image" Target="../media/image214.svg"/><Relationship Id="rId2" Type="http://schemas.openxmlformats.org/officeDocument/2006/relationships/image" Target="../media/image4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png"/><Relationship Id="rId5" Type="http://schemas.openxmlformats.org/officeDocument/2006/relationships/image" Target="../media/image435.svg"/><Relationship Id="rId4" Type="http://schemas.openxmlformats.org/officeDocument/2006/relationships/image" Target="../media/image4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445.svg"/><Relationship Id="rId18" Type="http://schemas.openxmlformats.org/officeDocument/2006/relationships/image" Target="../media/image450.png"/><Relationship Id="rId26" Type="http://schemas.openxmlformats.org/officeDocument/2006/relationships/image" Target="../media/image458.png"/><Relationship Id="rId3" Type="http://schemas.openxmlformats.org/officeDocument/2006/relationships/image" Target="../media/image437.svg"/><Relationship Id="rId21" Type="http://schemas.openxmlformats.org/officeDocument/2006/relationships/image" Target="../media/image453.svg"/><Relationship Id="rId34" Type="http://schemas.openxmlformats.org/officeDocument/2006/relationships/image" Target="../media/image466.png"/><Relationship Id="rId7" Type="http://schemas.openxmlformats.org/officeDocument/2006/relationships/image" Target="../media/image234.svg"/><Relationship Id="rId12" Type="http://schemas.openxmlformats.org/officeDocument/2006/relationships/image" Target="../media/image444.png"/><Relationship Id="rId17" Type="http://schemas.openxmlformats.org/officeDocument/2006/relationships/image" Target="../media/image449.svg"/><Relationship Id="rId25" Type="http://schemas.openxmlformats.org/officeDocument/2006/relationships/image" Target="../media/image457.svg"/><Relationship Id="rId33" Type="http://schemas.openxmlformats.org/officeDocument/2006/relationships/image" Target="../media/image465.svg"/><Relationship Id="rId2" Type="http://schemas.openxmlformats.org/officeDocument/2006/relationships/image" Target="../media/image436.png"/><Relationship Id="rId16" Type="http://schemas.openxmlformats.org/officeDocument/2006/relationships/image" Target="../media/image448.png"/><Relationship Id="rId20" Type="http://schemas.openxmlformats.org/officeDocument/2006/relationships/image" Target="../media/image452.png"/><Relationship Id="rId29" Type="http://schemas.openxmlformats.org/officeDocument/2006/relationships/image" Target="../media/image46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443.svg"/><Relationship Id="rId24" Type="http://schemas.openxmlformats.org/officeDocument/2006/relationships/image" Target="../media/image456.png"/><Relationship Id="rId32" Type="http://schemas.openxmlformats.org/officeDocument/2006/relationships/image" Target="../media/image464.png"/><Relationship Id="rId5" Type="http://schemas.openxmlformats.org/officeDocument/2006/relationships/image" Target="../media/image439.svg"/><Relationship Id="rId15" Type="http://schemas.openxmlformats.org/officeDocument/2006/relationships/image" Target="../media/image447.svg"/><Relationship Id="rId23" Type="http://schemas.openxmlformats.org/officeDocument/2006/relationships/image" Target="../media/image455.svg"/><Relationship Id="rId28" Type="http://schemas.openxmlformats.org/officeDocument/2006/relationships/image" Target="../media/image460.png"/><Relationship Id="rId10" Type="http://schemas.openxmlformats.org/officeDocument/2006/relationships/image" Target="../media/image442.png"/><Relationship Id="rId19" Type="http://schemas.openxmlformats.org/officeDocument/2006/relationships/image" Target="../media/image451.svg"/><Relationship Id="rId31" Type="http://schemas.openxmlformats.org/officeDocument/2006/relationships/image" Target="../media/image463.svg"/><Relationship Id="rId4" Type="http://schemas.openxmlformats.org/officeDocument/2006/relationships/image" Target="../media/image438.png"/><Relationship Id="rId9" Type="http://schemas.openxmlformats.org/officeDocument/2006/relationships/image" Target="../media/image441.svg"/><Relationship Id="rId14" Type="http://schemas.openxmlformats.org/officeDocument/2006/relationships/image" Target="../media/image446.png"/><Relationship Id="rId22" Type="http://schemas.openxmlformats.org/officeDocument/2006/relationships/image" Target="../media/image454.png"/><Relationship Id="rId27" Type="http://schemas.openxmlformats.org/officeDocument/2006/relationships/image" Target="../media/image459.svg"/><Relationship Id="rId30" Type="http://schemas.openxmlformats.org/officeDocument/2006/relationships/image" Target="../media/image462.png"/><Relationship Id="rId35" Type="http://schemas.openxmlformats.org/officeDocument/2006/relationships/image" Target="../media/image46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8.svg"/><Relationship Id="rId21" Type="http://schemas.openxmlformats.org/officeDocument/2006/relationships/image" Target="../media/image36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4.png"/><Relationship Id="rId13" Type="http://schemas.openxmlformats.org/officeDocument/2006/relationships/image" Target="../media/image479.svg"/><Relationship Id="rId18" Type="http://schemas.openxmlformats.org/officeDocument/2006/relationships/image" Target="../media/image484.png"/><Relationship Id="rId3" Type="http://schemas.openxmlformats.org/officeDocument/2006/relationships/image" Target="../media/image469.svg"/><Relationship Id="rId21" Type="http://schemas.openxmlformats.org/officeDocument/2006/relationships/image" Target="../media/image357.svg"/><Relationship Id="rId7" Type="http://schemas.openxmlformats.org/officeDocument/2006/relationships/image" Target="../media/image473.svg"/><Relationship Id="rId12" Type="http://schemas.openxmlformats.org/officeDocument/2006/relationships/image" Target="../media/image478.png"/><Relationship Id="rId17" Type="http://schemas.openxmlformats.org/officeDocument/2006/relationships/image" Target="../media/image483.svg"/><Relationship Id="rId2" Type="http://schemas.openxmlformats.org/officeDocument/2006/relationships/image" Target="../media/image468.png"/><Relationship Id="rId16" Type="http://schemas.openxmlformats.org/officeDocument/2006/relationships/image" Target="../media/image482.png"/><Relationship Id="rId20" Type="http://schemas.openxmlformats.org/officeDocument/2006/relationships/image" Target="../media/image3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2.png"/><Relationship Id="rId11" Type="http://schemas.openxmlformats.org/officeDocument/2006/relationships/image" Target="../media/image477.svg"/><Relationship Id="rId5" Type="http://schemas.openxmlformats.org/officeDocument/2006/relationships/image" Target="../media/image471.svg"/><Relationship Id="rId15" Type="http://schemas.openxmlformats.org/officeDocument/2006/relationships/image" Target="../media/image481.svg"/><Relationship Id="rId23" Type="http://schemas.openxmlformats.org/officeDocument/2006/relationships/image" Target="../media/image487.svg"/><Relationship Id="rId10" Type="http://schemas.openxmlformats.org/officeDocument/2006/relationships/image" Target="../media/image476.png"/><Relationship Id="rId19" Type="http://schemas.openxmlformats.org/officeDocument/2006/relationships/image" Target="../media/image485.svg"/><Relationship Id="rId4" Type="http://schemas.openxmlformats.org/officeDocument/2006/relationships/image" Target="../media/image470.png"/><Relationship Id="rId9" Type="http://schemas.openxmlformats.org/officeDocument/2006/relationships/image" Target="../media/image475.svg"/><Relationship Id="rId14" Type="http://schemas.openxmlformats.org/officeDocument/2006/relationships/image" Target="../media/image480.png"/><Relationship Id="rId22" Type="http://schemas.openxmlformats.org/officeDocument/2006/relationships/image" Target="../media/image4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4.png"/><Relationship Id="rId13" Type="http://schemas.openxmlformats.org/officeDocument/2006/relationships/image" Target="../media/image499.svg"/><Relationship Id="rId18" Type="http://schemas.openxmlformats.org/officeDocument/2006/relationships/image" Target="../media/image504.png"/><Relationship Id="rId26" Type="http://schemas.openxmlformats.org/officeDocument/2006/relationships/image" Target="../media/image512.png"/><Relationship Id="rId3" Type="http://schemas.openxmlformats.org/officeDocument/2006/relationships/image" Target="../media/image489.svg"/><Relationship Id="rId21" Type="http://schemas.openxmlformats.org/officeDocument/2006/relationships/image" Target="../media/image507.svg"/><Relationship Id="rId7" Type="http://schemas.openxmlformats.org/officeDocument/2006/relationships/image" Target="../media/image493.svg"/><Relationship Id="rId12" Type="http://schemas.openxmlformats.org/officeDocument/2006/relationships/image" Target="../media/image498.png"/><Relationship Id="rId17" Type="http://schemas.openxmlformats.org/officeDocument/2006/relationships/image" Target="../media/image503.svg"/><Relationship Id="rId25" Type="http://schemas.openxmlformats.org/officeDocument/2006/relationships/image" Target="../media/image511.svg"/><Relationship Id="rId2" Type="http://schemas.openxmlformats.org/officeDocument/2006/relationships/image" Target="../media/image488.png"/><Relationship Id="rId16" Type="http://schemas.openxmlformats.org/officeDocument/2006/relationships/image" Target="../media/image502.png"/><Relationship Id="rId20" Type="http://schemas.openxmlformats.org/officeDocument/2006/relationships/image" Target="../media/image506.png"/><Relationship Id="rId29" Type="http://schemas.openxmlformats.org/officeDocument/2006/relationships/image" Target="../media/image5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2.png"/><Relationship Id="rId11" Type="http://schemas.openxmlformats.org/officeDocument/2006/relationships/image" Target="../media/image497.svg"/><Relationship Id="rId24" Type="http://schemas.openxmlformats.org/officeDocument/2006/relationships/image" Target="../media/image510.png"/><Relationship Id="rId5" Type="http://schemas.openxmlformats.org/officeDocument/2006/relationships/image" Target="../media/image491.svg"/><Relationship Id="rId15" Type="http://schemas.openxmlformats.org/officeDocument/2006/relationships/image" Target="../media/image501.svg"/><Relationship Id="rId23" Type="http://schemas.openxmlformats.org/officeDocument/2006/relationships/image" Target="../media/image509.svg"/><Relationship Id="rId28" Type="http://schemas.openxmlformats.org/officeDocument/2006/relationships/image" Target="../media/image514.png"/><Relationship Id="rId10" Type="http://schemas.openxmlformats.org/officeDocument/2006/relationships/image" Target="../media/image496.png"/><Relationship Id="rId19" Type="http://schemas.openxmlformats.org/officeDocument/2006/relationships/image" Target="../media/image505.svg"/><Relationship Id="rId4" Type="http://schemas.openxmlformats.org/officeDocument/2006/relationships/image" Target="../media/image490.png"/><Relationship Id="rId9" Type="http://schemas.openxmlformats.org/officeDocument/2006/relationships/image" Target="../media/image495.svg"/><Relationship Id="rId14" Type="http://schemas.openxmlformats.org/officeDocument/2006/relationships/image" Target="../media/image500.png"/><Relationship Id="rId22" Type="http://schemas.openxmlformats.org/officeDocument/2006/relationships/image" Target="../media/image508.png"/><Relationship Id="rId27" Type="http://schemas.openxmlformats.org/officeDocument/2006/relationships/image" Target="../media/image5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6.svg"/><Relationship Id="rId3" Type="http://schemas.openxmlformats.org/officeDocument/2006/relationships/image" Target="../media/image40.svg"/><Relationship Id="rId21" Type="http://schemas.openxmlformats.org/officeDocument/2006/relationships/image" Target="../media/image58.svg"/><Relationship Id="rId34" Type="http://schemas.openxmlformats.org/officeDocument/2006/relationships/image" Target="../media/image71.png"/><Relationship Id="rId42" Type="http://schemas.openxmlformats.org/officeDocument/2006/relationships/image" Target="../media/image79.png"/><Relationship Id="rId47" Type="http://schemas.openxmlformats.org/officeDocument/2006/relationships/image" Target="../media/image84.sv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33" Type="http://schemas.openxmlformats.org/officeDocument/2006/relationships/image" Target="../media/image70.svg"/><Relationship Id="rId38" Type="http://schemas.openxmlformats.org/officeDocument/2006/relationships/image" Target="../media/image75.png"/><Relationship Id="rId46" Type="http://schemas.openxmlformats.org/officeDocument/2006/relationships/image" Target="../media/image83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6.svg"/><Relationship Id="rId41" Type="http://schemas.openxmlformats.org/officeDocument/2006/relationships/image" Target="../media/image7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svg"/><Relationship Id="rId40" Type="http://schemas.openxmlformats.org/officeDocument/2006/relationships/image" Target="../media/image77.png"/><Relationship Id="rId45" Type="http://schemas.openxmlformats.org/officeDocument/2006/relationships/image" Target="../media/image82.svg"/><Relationship Id="rId5" Type="http://schemas.openxmlformats.org/officeDocument/2006/relationships/image" Target="../media/image42.svg"/><Relationship Id="rId15" Type="http://schemas.openxmlformats.org/officeDocument/2006/relationships/image" Target="../media/image52.svg"/><Relationship Id="rId23" Type="http://schemas.openxmlformats.org/officeDocument/2006/relationships/image" Target="../media/image60.sv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10" Type="http://schemas.openxmlformats.org/officeDocument/2006/relationships/image" Target="../media/image47.png"/><Relationship Id="rId19" Type="http://schemas.openxmlformats.org/officeDocument/2006/relationships/image" Target="../media/image56.svg"/><Relationship Id="rId31" Type="http://schemas.openxmlformats.org/officeDocument/2006/relationships/image" Target="../media/image68.svg"/><Relationship Id="rId44" Type="http://schemas.openxmlformats.org/officeDocument/2006/relationships/image" Target="../media/image81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Relationship Id="rId30" Type="http://schemas.openxmlformats.org/officeDocument/2006/relationships/image" Target="../media/image67.png"/><Relationship Id="rId35" Type="http://schemas.openxmlformats.org/officeDocument/2006/relationships/image" Target="../media/image72.svg"/><Relationship Id="rId43" Type="http://schemas.openxmlformats.org/officeDocument/2006/relationships/image" Target="../media/image8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svg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sv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39" Type="http://schemas.openxmlformats.org/officeDocument/2006/relationships/image" Target="../media/image128.svg"/><Relationship Id="rId3" Type="http://schemas.openxmlformats.org/officeDocument/2006/relationships/image" Target="../media/image92.svg"/><Relationship Id="rId21" Type="http://schemas.openxmlformats.org/officeDocument/2006/relationships/image" Target="../media/image110.svg"/><Relationship Id="rId34" Type="http://schemas.openxmlformats.org/officeDocument/2006/relationships/image" Target="../media/image123.png"/><Relationship Id="rId7" Type="http://schemas.openxmlformats.org/officeDocument/2006/relationships/image" Target="../media/image96.svg"/><Relationship Id="rId12" Type="http://schemas.openxmlformats.org/officeDocument/2006/relationships/image" Target="../media/image101.png"/><Relationship Id="rId17" Type="http://schemas.openxmlformats.org/officeDocument/2006/relationships/image" Target="../media/image106.svg"/><Relationship Id="rId25" Type="http://schemas.openxmlformats.org/officeDocument/2006/relationships/image" Target="../media/image114.svg"/><Relationship Id="rId33" Type="http://schemas.openxmlformats.org/officeDocument/2006/relationships/image" Target="../media/image122.svg"/><Relationship Id="rId38" Type="http://schemas.openxmlformats.org/officeDocument/2006/relationships/image" Target="../media/image127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29" Type="http://schemas.openxmlformats.org/officeDocument/2006/relationships/image" Target="../media/image1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svg"/><Relationship Id="rId24" Type="http://schemas.openxmlformats.org/officeDocument/2006/relationships/image" Target="../media/image113.png"/><Relationship Id="rId32" Type="http://schemas.openxmlformats.org/officeDocument/2006/relationships/image" Target="../media/image121.png"/><Relationship Id="rId37" Type="http://schemas.openxmlformats.org/officeDocument/2006/relationships/image" Target="../media/image126.svg"/><Relationship Id="rId5" Type="http://schemas.openxmlformats.org/officeDocument/2006/relationships/image" Target="../media/image94.svg"/><Relationship Id="rId15" Type="http://schemas.openxmlformats.org/officeDocument/2006/relationships/image" Target="../media/image104.svg"/><Relationship Id="rId23" Type="http://schemas.openxmlformats.org/officeDocument/2006/relationships/image" Target="../media/image112.svg"/><Relationship Id="rId28" Type="http://schemas.openxmlformats.org/officeDocument/2006/relationships/image" Target="../media/image117.png"/><Relationship Id="rId36" Type="http://schemas.openxmlformats.org/officeDocument/2006/relationships/image" Target="../media/image125.png"/><Relationship Id="rId10" Type="http://schemas.openxmlformats.org/officeDocument/2006/relationships/image" Target="../media/image99.png"/><Relationship Id="rId19" Type="http://schemas.openxmlformats.org/officeDocument/2006/relationships/image" Target="../media/image108.svg"/><Relationship Id="rId31" Type="http://schemas.openxmlformats.org/officeDocument/2006/relationships/image" Target="../media/image120.svg"/><Relationship Id="rId4" Type="http://schemas.openxmlformats.org/officeDocument/2006/relationships/image" Target="../media/image93.png"/><Relationship Id="rId9" Type="http://schemas.openxmlformats.org/officeDocument/2006/relationships/image" Target="../media/image98.sv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16.svg"/><Relationship Id="rId30" Type="http://schemas.openxmlformats.org/officeDocument/2006/relationships/image" Target="../media/image119.png"/><Relationship Id="rId35" Type="http://schemas.openxmlformats.org/officeDocument/2006/relationships/image" Target="../media/image1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svg"/><Relationship Id="rId3" Type="http://schemas.openxmlformats.org/officeDocument/2006/relationships/image" Target="../media/image130.svg"/><Relationship Id="rId7" Type="http://schemas.openxmlformats.org/officeDocument/2006/relationships/image" Target="../media/image134.svg"/><Relationship Id="rId12" Type="http://schemas.openxmlformats.org/officeDocument/2006/relationships/image" Target="../media/image139.png"/><Relationship Id="rId17" Type="http://schemas.openxmlformats.org/officeDocument/2006/relationships/image" Target="../media/image144.svg"/><Relationship Id="rId2" Type="http://schemas.openxmlformats.org/officeDocument/2006/relationships/image" Target="../media/image129.png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11" Type="http://schemas.openxmlformats.org/officeDocument/2006/relationships/image" Target="../media/image138.svg"/><Relationship Id="rId5" Type="http://schemas.openxmlformats.org/officeDocument/2006/relationships/image" Target="../media/image132.svg"/><Relationship Id="rId15" Type="http://schemas.openxmlformats.org/officeDocument/2006/relationships/image" Target="../media/image142.sv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svg"/><Relationship Id="rId14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6.svg"/><Relationship Id="rId18" Type="http://schemas.openxmlformats.org/officeDocument/2006/relationships/image" Target="../media/image161.png"/><Relationship Id="rId26" Type="http://schemas.openxmlformats.org/officeDocument/2006/relationships/image" Target="../media/image169.png"/><Relationship Id="rId39" Type="http://schemas.openxmlformats.org/officeDocument/2006/relationships/image" Target="../media/image182.svg"/><Relationship Id="rId3" Type="http://schemas.openxmlformats.org/officeDocument/2006/relationships/image" Target="../media/image146.svg"/><Relationship Id="rId21" Type="http://schemas.openxmlformats.org/officeDocument/2006/relationships/image" Target="../media/image164.svg"/><Relationship Id="rId34" Type="http://schemas.openxmlformats.org/officeDocument/2006/relationships/image" Target="../media/image177.png"/><Relationship Id="rId42" Type="http://schemas.openxmlformats.org/officeDocument/2006/relationships/image" Target="../media/image185.png"/><Relationship Id="rId47" Type="http://schemas.openxmlformats.org/officeDocument/2006/relationships/image" Target="../media/image190.svg"/><Relationship Id="rId50" Type="http://schemas.openxmlformats.org/officeDocument/2006/relationships/image" Target="../media/image193.png"/><Relationship Id="rId7" Type="http://schemas.openxmlformats.org/officeDocument/2006/relationships/image" Target="../media/image150.svg"/><Relationship Id="rId12" Type="http://schemas.openxmlformats.org/officeDocument/2006/relationships/image" Target="../media/image155.png"/><Relationship Id="rId17" Type="http://schemas.openxmlformats.org/officeDocument/2006/relationships/image" Target="../media/image160.svg"/><Relationship Id="rId25" Type="http://schemas.openxmlformats.org/officeDocument/2006/relationships/image" Target="../media/image168.svg"/><Relationship Id="rId33" Type="http://schemas.openxmlformats.org/officeDocument/2006/relationships/image" Target="../media/image176.svg"/><Relationship Id="rId38" Type="http://schemas.openxmlformats.org/officeDocument/2006/relationships/image" Target="../media/image181.png"/><Relationship Id="rId46" Type="http://schemas.openxmlformats.org/officeDocument/2006/relationships/image" Target="../media/image189.png"/><Relationship Id="rId2" Type="http://schemas.openxmlformats.org/officeDocument/2006/relationships/image" Target="../media/image145.png"/><Relationship Id="rId16" Type="http://schemas.openxmlformats.org/officeDocument/2006/relationships/image" Target="../media/image159.png"/><Relationship Id="rId20" Type="http://schemas.openxmlformats.org/officeDocument/2006/relationships/image" Target="../media/image163.png"/><Relationship Id="rId29" Type="http://schemas.openxmlformats.org/officeDocument/2006/relationships/image" Target="../media/image172.svg"/><Relationship Id="rId41" Type="http://schemas.openxmlformats.org/officeDocument/2006/relationships/image" Target="../media/image18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11" Type="http://schemas.openxmlformats.org/officeDocument/2006/relationships/image" Target="../media/image154.svg"/><Relationship Id="rId24" Type="http://schemas.openxmlformats.org/officeDocument/2006/relationships/image" Target="../media/image167.png"/><Relationship Id="rId32" Type="http://schemas.openxmlformats.org/officeDocument/2006/relationships/image" Target="../media/image175.png"/><Relationship Id="rId37" Type="http://schemas.openxmlformats.org/officeDocument/2006/relationships/image" Target="../media/image180.svg"/><Relationship Id="rId40" Type="http://schemas.openxmlformats.org/officeDocument/2006/relationships/image" Target="../media/image183.png"/><Relationship Id="rId45" Type="http://schemas.openxmlformats.org/officeDocument/2006/relationships/image" Target="../media/image188.svg"/><Relationship Id="rId5" Type="http://schemas.openxmlformats.org/officeDocument/2006/relationships/image" Target="../media/image148.svg"/><Relationship Id="rId15" Type="http://schemas.openxmlformats.org/officeDocument/2006/relationships/image" Target="../media/image158.svg"/><Relationship Id="rId23" Type="http://schemas.openxmlformats.org/officeDocument/2006/relationships/image" Target="../media/image166.svg"/><Relationship Id="rId28" Type="http://schemas.openxmlformats.org/officeDocument/2006/relationships/image" Target="../media/image171.png"/><Relationship Id="rId36" Type="http://schemas.openxmlformats.org/officeDocument/2006/relationships/image" Target="../media/image179.png"/><Relationship Id="rId49" Type="http://schemas.openxmlformats.org/officeDocument/2006/relationships/image" Target="../media/image192.svg"/><Relationship Id="rId10" Type="http://schemas.openxmlformats.org/officeDocument/2006/relationships/image" Target="../media/image153.png"/><Relationship Id="rId19" Type="http://schemas.openxmlformats.org/officeDocument/2006/relationships/image" Target="../media/image162.svg"/><Relationship Id="rId31" Type="http://schemas.openxmlformats.org/officeDocument/2006/relationships/image" Target="../media/image174.svg"/><Relationship Id="rId44" Type="http://schemas.openxmlformats.org/officeDocument/2006/relationships/image" Target="../media/image187.png"/><Relationship Id="rId4" Type="http://schemas.openxmlformats.org/officeDocument/2006/relationships/image" Target="../media/image147.png"/><Relationship Id="rId9" Type="http://schemas.openxmlformats.org/officeDocument/2006/relationships/image" Target="../media/image152.svg"/><Relationship Id="rId14" Type="http://schemas.openxmlformats.org/officeDocument/2006/relationships/image" Target="../media/image157.png"/><Relationship Id="rId22" Type="http://schemas.openxmlformats.org/officeDocument/2006/relationships/image" Target="../media/image165.png"/><Relationship Id="rId27" Type="http://schemas.openxmlformats.org/officeDocument/2006/relationships/image" Target="../media/image170.svg"/><Relationship Id="rId30" Type="http://schemas.openxmlformats.org/officeDocument/2006/relationships/image" Target="../media/image173.png"/><Relationship Id="rId35" Type="http://schemas.openxmlformats.org/officeDocument/2006/relationships/image" Target="../media/image178.svg"/><Relationship Id="rId43" Type="http://schemas.openxmlformats.org/officeDocument/2006/relationships/image" Target="../media/image186.svg"/><Relationship Id="rId48" Type="http://schemas.openxmlformats.org/officeDocument/2006/relationships/image" Target="../media/image191.png"/><Relationship Id="rId8" Type="http://schemas.openxmlformats.org/officeDocument/2006/relationships/image" Target="../media/image151.png"/><Relationship Id="rId51" Type="http://schemas.openxmlformats.org/officeDocument/2006/relationships/image" Target="../media/image19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6.svg"/><Relationship Id="rId18" Type="http://schemas.openxmlformats.org/officeDocument/2006/relationships/image" Target="../media/image211.png"/><Relationship Id="rId26" Type="http://schemas.openxmlformats.org/officeDocument/2006/relationships/image" Target="../media/image219.png"/><Relationship Id="rId3" Type="http://schemas.openxmlformats.org/officeDocument/2006/relationships/image" Target="../media/image196.svg"/><Relationship Id="rId21" Type="http://schemas.openxmlformats.org/officeDocument/2006/relationships/image" Target="../media/image214.svg"/><Relationship Id="rId7" Type="http://schemas.openxmlformats.org/officeDocument/2006/relationships/image" Target="../media/image200.svg"/><Relationship Id="rId12" Type="http://schemas.openxmlformats.org/officeDocument/2006/relationships/image" Target="../media/image205.png"/><Relationship Id="rId17" Type="http://schemas.openxmlformats.org/officeDocument/2006/relationships/image" Target="../media/image210.svg"/><Relationship Id="rId25" Type="http://schemas.openxmlformats.org/officeDocument/2006/relationships/image" Target="../media/image218.svg"/><Relationship Id="rId2" Type="http://schemas.openxmlformats.org/officeDocument/2006/relationships/image" Target="../media/image195.png"/><Relationship Id="rId16" Type="http://schemas.openxmlformats.org/officeDocument/2006/relationships/image" Target="../media/image209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.png"/><Relationship Id="rId11" Type="http://schemas.openxmlformats.org/officeDocument/2006/relationships/image" Target="../media/image204.svg"/><Relationship Id="rId24" Type="http://schemas.openxmlformats.org/officeDocument/2006/relationships/image" Target="../media/image217.png"/><Relationship Id="rId5" Type="http://schemas.openxmlformats.org/officeDocument/2006/relationships/image" Target="../media/image198.svg"/><Relationship Id="rId15" Type="http://schemas.openxmlformats.org/officeDocument/2006/relationships/image" Target="../media/image208.svg"/><Relationship Id="rId23" Type="http://schemas.openxmlformats.org/officeDocument/2006/relationships/image" Target="../media/image216.svg"/><Relationship Id="rId10" Type="http://schemas.openxmlformats.org/officeDocument/2006/relationships/image" Target="../media/image203.png"/><Relationship Id="rId19" Type="http://schemas.openxmlformats.org/officeDocument/2006/relationships/image" Target="../media/image212.svg"/><Relationship Id="rId4" Type="http://schemas.openxmlformats.org/officeDocument/2006/relationships/image" Target="../media/image197.png"/><Relationship Id="rId9" Type="http://schemas.openxmlformats.org/officeDocument/2006/relationships/image" Target="../media/image202.svg"/><Relationship Id="rId14" Type="http://schemas.openxmlformats.org/officeDocument/2006/relationships/image" Target="../media/image207.png"/><Relationship Id="rId22" Type="http://schemas.openxmlformats.org/officeDocument/2006/relationships/image" Target="../media/image215.png"/><Relationship Id="rId27" Type="http://schemas.openxmlformats.org/officeDocument/2006/relationships/image" Target="../media/image2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32.svg"/><Relationship Id="rId18" Type="http://schemas.openxmlformats.org/officeDocument/2006/relationships/image" Target="../media/image237.svg"/><Relationship Id="rId26" Type="http://schemas.openxmlformats.org/officeDocument/2006/relationships/image" Target="../media/image245.svg"/><Relationship Id="rId3" Type="http://schemas.openxmlformats.org/officeDocument/2006/relationships/image" Target="../media/image222.svg"/><Relationship Id="rId21" Type="http://schemas.openxmlformats.org/officeDocument/2006/relationships/image" Target="../media/image240.png"/><Relationship Id="rId34" Type="http://schemas.openxmlformats.org/officeDocument/2006/relationships/image" Target="../media/image253.svg"/><Relationship Id="rId7" Type="http://schemas.openxmlformats.org/officeDocument/2006/relationships/image" Target="../media/image226.svg"/><Relationship Id="rId12" Type="http://schemas.openxmlformats.org/officeDocument/2006/relationships/image" Target="../media/image231.png"/><Relationship Id="rId17" Type="http://schemas.openxmlformats.org/officeDocument/2006/relationships/image" Target="../media/image236.svg"/><Relationship Id="rId25" Type="http://schemas.openxmlformats.org/officeDocument/2006/relationships/image" Target="../media/image244.png"/><Relationship Id="rId33" Type="http://schemas.openxmlformats.org/officeDocument/2006/relationships/image" Target="../media/image252.png"/><Relationship Id="rId2" Type="http://schemas.openxmlformats.org/officeDocument/2006/relationships/image" Target="../media/image221.png"/><Relationship Id="rId16" Type="http://schemas.openxmlformats.org/officeDocument/2006/relationships/image" Target="../media/image235.png"/><Relationship Id="rId20" Type="http://schemas.openxmlformats.org/officeDocument/2006/relationships/image" Target="../media/image239.svg"/><Relationship Id="rId29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5.png"/><Relationship Id="rId11" Type="http://schemas.openxmlformats.org/officeDocument/2006/relationships/image" Target="../media/image230.svg"/><Relationship Id="rId24" Type="http://schemas.openxmlformats.org/officeDocument/2006/relationships/image" Target="../media/image243.svg"/><Relationship Id="rId32" Type="http://schemas.openxmlformats.org/officeDocument/2006/relationships/image" Target="../media/image251.svg"/><Relationship Id="rId5" Type="http://schemas.openxmlformats.org/officeDocument/2006/relationships/image" Target="../media/image224.svg"/><Relationship Id="rId15" Type="http://schemas.openxmlformats.org/officeDocument/2006/relationships/image" Target="../media/image234.svg"/><Relationship Id="rId23" Type="http://schemas.openxmlformats.org/officeDocument/2006/relationships/image" Target="../media/image242.png"/><Relationship Id="rId28" Type="http://schemas.openxmlformats.org/officeDocument/2006/relationships/image" Target="../media/image247.svg"/><Relationship Id="rId10" Type="http://schemas.openxmlformats.org/officeDocument/2006/relationships/image" Target="../media/image229.png"/><Relationship Id="rId19" Type="http://schemas.openxmlformats.org/officeDocument/2006/relationships/image" Target="../media/image238.png"/><Relationship Id="rId31" Type="http://schemas.openxmlformats.org/officeDocument/2006/relationships/image" Target="../media/image250.png"/><Relationship Id="rId4" Type="http://schemas.openxmlformats.org/officeDocument/2006/relationships/image" Target="../media/image223.png"/><Relationship Id="rId9" Type="http://schemas.openxmlformats.org/officeDocument/2006/relationships/image" Target="../media/image228.svg"/><Relationship Id="rId14" Type="http://schemas.openxmlformats.org/officeDocument/2006/relationships/image" Target="../media/image233.png"/><Relationship Id="rId22" Type="http://schemas.openxmlformats.org/officeDocument/2006/relationships/image" Target="../media/image241.svg"/><Relationship Id="rId27" Type="http://schemas.openxmlformats.org/officeDocument/2006/relationships/image" Target="../media/image246.png"/><Relationship Id="rId30" Type="http://schemas.openxmlformats.org/officeDocument/2006/relationships/image" Target="../media/image2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5B19D8-39F6-4990-96F0-6612A56C833B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AI and ML Service Color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DCE862A-554F-4C41-AB12-D3BDC9C88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9D1301-1D97-4D14-8BBE-F377BC01473D}"/>
              </a:ext>
            </a:extLst>
          </p:cNvPr>
          <p:cNvSpPr txBox="1"/>
          <p:nvPr/>
        </p:nvSpPr>
        <p:spPr>
          <a:xfrm>
            <a:off x="127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Batch AI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F9BA1014-977A-40C2-A46A-FC7BBDC04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00" y="635000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B52A24-F322-4143-B5E7-DD454B7D4DA5}"/>
              </a:ext>
            </a:extLst>
          </p:cNvPr>
          <p:cNvSpPr txBox="1"/>
          <p:nvPr/>
        </p:nvSpPr>
        <p:spPr>
          <a:xfrm>
            <a:off x="1651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Bot Services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14CD279C-37F2-4C98-B328-89E8A2EF5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5000"/>
            <a:ext cx="1075044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1043EC5-7E1D-4F23-86DB-64F2BAD3D2FB}"/>
              </a:ext>
            </a:extLst>
          </p:cNvPr>
          <p:cNvSpPr txBox="1"/>
          <p:nvPr/>
        </p:nvSpPr>
        <p:spPr>
          <a:xfrm>
            <a:off x="317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Cognitive Services</a:t>
            </a:r>
            <a:endParaRPr kumimoji="1" lang="ja-JP" altLang="en-US" sz="100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E66BB5F9-564D-4F9B-AF9E-B3C6094361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000" y="635000"/>
            <a:ext cx="635000" cy="635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05C5CA4-DF54-47CA-B1CA-2DBC9FBB24FB}"/>
              </a:ext>
            </a:extLst>
          </p:cNvPr>
          <p:cNvSpPr txBox="1"/>
          <p:nvPr/>
        </p:nvSpPr>
        <p:spPr>
          <a:xfrm>
            <a:off x="4699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Genomics Accounts</a:t>
            </a:r>
            <a:endParaRPr kumimoji="1" lang="ja-JP" altLang="en-US" sz="100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EA0A3F8B-62D8-4D24-B01F-46C79F3FBE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001" y="635000"/>
            <a:ext cx="589731" cy="635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5CC0E3B-565F-4092-9A5A-EAF21554B448}"/>
              </a:ext>
            </a:extLst>
          </p:cNvPr>
          <p:cNvSpPr txBox="1"/>
          <p:nvPr/>
        </p:nvSpPr>
        <p:spPr>
          <a:xfrm>
            <a:off x="6223000" y="127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Machine Learning Service Workspaces</a:t>
            </a:r>
            <a:endParaRPr kumimoji="1" lang="ja-JP" altLang="en-US" sz="100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218C46A0-664F-4757-BC13-CBC4AAA93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7000" y="635000"/>
            <a:ext cx="635000" cy="635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7771B6-A111-41A5-B3FA-0FCCDA29888A}"/>
              </a:ext>
            </a:extLst>
          </p:cNvPr>
          <p:cNvSpPr txBox="1"/>
          <p:nvPr/>
        </p:nvSpPr>
        <p:spPr>
          <a:xfrm>
            <a:off x="7747000" y="127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Machine Learning Studio Web Service Plans</a:t>
            </a:r>
            <a:endParaRPr kumimoji="1" lang="ja-JP" altLang="en-US" sz="100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6D9E96D8-84E2-44F6-8DA4-8BD3C93403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1000" y="635000"/>
            <a:ext cx="635000" cy="635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AE742A2-ED9D-40E9-8779-66C00654EC6F}"/>
              </a:ext>
            </a:extLst>
          </p:cNvPr>
          <p:cNvSpPr txBox="1"/>
          <p:nvPr/>
        </p:nvSpPr>
        <p:spPr>
          <a:xfrm>
            <a:off x="9271000" y="127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Machine Learning Studio Web Services</a:t>
            </a:r>
            <a:endParaRPr kumimoji="1" lang="ja-JP" altLang="en-US" sz="100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6A189025-4AED-40E3-BA69-81074B7E4B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95000" y="635000"/>
            <a:ext cx="635000" cy="635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8898F24-A89C-4F11-9277-B14403ED425A}"/>
              </a:ext>
            </a:extLst>
          </p:cNvPr>
          <p:cNvSpPr txBox="1"/>
          <p:nvPr/>
        </p:nvSpPr>
        <p:spPr>
          <a:xfrm>
            <a:off x="10795000" y="127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Machine Learning Studio Workspaces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83618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D4B9A6-F94E-41D3-86E2-452CF3AFCA21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Internet of Things Service Color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D35D8375-8092-4ADB-8172-C306CB628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4B9738-5D6F-4E96-A38B-E28CD4E241BF}"/>
              </a:ext>
            </a:extLst>
          </p:cNvPr>
          <p:cNvSpPr txBox="1"/>
          <p:nvPr/>
        </p:nvSpPr>
        <p:spPr>
          <a:xfrm>
            <a:off x="127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Digital Twins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87BA8A8-E122-48B7-A3A8-1557F9AAC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00" y="635000"/>
            <a:ext cx="47625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0166AA9-1BA1-4685-AB86-F80350ED4572}"/>
              </a:ext>
            </a:extLst>
          </p:cNvPr>
          <p:cNvSpPr txBox="1"/>
          <p:nvPr/>
        </p:nvSpPr>
        <p:spPr>
          <a:xfrm>
            <a:off x="165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IoT Hub Security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6E3AEA46-AABD-44AC-8524-2B54ECE5F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5000"/>
            <a:ext cx="635000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A9A8A6-1664-4B1A-8998-3F58E10B9C45}"/>
              </a:ext>
            </a:extLst>
          </p:cNvPr>
          <p:cNvSpPr txBox="1"/>
          <p:nvPr/>
        </p:nvSpPr>
        <p:spPr>
          <a:xfrm>
            <a:off x="317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IoT Hub</a:t>
            </a:r>
            <a:endParaRPr kumimoji="1" lang="ja-JP" altLang="en-US" sz="100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8F615EC1-E06E-4214-9D7F-832EBCB9EF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000" y="635000"/>
            <a:ext cx="493889" cy="635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741812-8913-4D12-B063-962C539BD922}"/>
              </a:ext>
            </a:extLst>
          </p:cNvPr>
          <p:cNvSpPr txBox="1"/>
          <p:nvPr/>
        </p:nvSpPr>
        <p:spPr>
          <a:xfrm>
            <a:off x="4699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Maps</a:t>
            </a:r>
            <a:endParaRPr kumimoji="1" lang="ja-JP" altLang="en-US" sz="100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765B2CDE-4AD6-4D8E-B94A-685A3DDCC7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000" y="635000"/>
            <a:ext cx="635000" cy="635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8C2309-BFF6-4AC9-AF96-C25A616D9FDD}"/>
              </a:ext>
            </a:extLst>
          </p:cNvPr>
          <p:cNvSpPr txBox="1"/>
          <p:nvPr/>
        </p:nvSpPr>
        <p:spPr>
          <a:xfrm>
            <a:off x="6223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Sphere</a:t>
            </a:r>
            <a:endParaRPr kumimoji="1" lang="ja-JP" altLang="en-US" sz="100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A6C556EC-A9C8-4B67-BC96-FD0340A87B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7000" y="635000"/>
            <a:ext cx="609232" cy="635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BDA9E9-8A83-4049-B515-77BE4B79FF9E}"/>
              </a:ext>
            </a:extLst>
          </p:cNvPr>
          <p:cNvSpPr txBox="1"/>
          <p:nvPr/>
        </p:nvSpPr>
        <p:spPr>
          <a:xfrm>
            <a:off x="7747000" y="127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Device Provisioning Services</a:t>
            </a:r>
            <a:endParaRPr kumimoji="1" lang="ja-JP" altLang="en-US" sz="100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F808A527-DDC4-4042-AE92-9998DAC957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1000" y="635000"/>
            <a:ext cx="635000" cy="635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A5FFA52-E42B-40B6-BA63-46793EF2E7A9}"/>
              </a:ext>
            </a:extLst>
          </p:cNvPr>
          <p:cNvSpPr txBox="1"/>
          <p:nvPr/>
        </p:nvSpPr>
        <p:spPr>
          <a:xfrm>
            <a:off x="927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IoT Central Applications</a:t>
            </a:r>
            <a:endParaRPr kumimoji="1" lang="ja-JP" altLang="en-US" sz="100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100C835A-798B-4B66-9EF2-28CD772944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95000" y="635000"/>
            <a:ext cx="635000" cy="635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7BF4B1-16B2-42D2-A4A4-75DBE4A67011}"/>
              </a:ext>
            </a:extLst>
          </p:cNvPr>
          <p:cNvSpPr txBox="1"/>
          <p:nvPr/>
        </p:nvSpPr>
        <p:spPr>
          <a:xfrm>
            <a:off x="10795000" y="127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Time Series Insights environments</a:t>
            </a:r>
            <a:endParaRPr kumimoji="1" lang="ja-JP" altLang="en-US" sz="100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14D70652-DA73-4F42-B451-DEE190ADB6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000" y="1905000"/>
            <a:ext cx="635000" cy="635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C29B06-8F8F-4A8F-8039-E4B4BEC10FA9}"/>
              </a:ext>
            </a:extLst>
          </p:cNvPr>
          <p:cNvSpPr txBox="1"/>
          <p:nvPr/>
        </p:nvSpPr>
        <p:spPr>
          <a:xfrm>
            <a:off x="127000" y="254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Time Series Insights Events Sources</a:t>
            </a:r>
            <a:endParaRPr kumimoji="1" lang="ja-JP" altLang="en-US" sz="100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E50EEAA7-B5E1-4E28-88F3-FE8F1221BA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1000" y="1905000"/>
            <a:ext cx="635000" cy="635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1A1EC56-450B-462D-9DFA-CB6474E37C78}"/>
              </a:ext>
            </a:extLst>
          </p:cNvPr>
          <p:cNvSpPr txBox="1"/>
          <p:nvPr/>
        </p:nvSpPr>
        <p:spPr>
          <a:xfrm>
            <a:off x="1651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Windows 10 IoT Core Services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19138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CE6399-764B-4E49-9EE3-208C8AA78162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Intune Service Color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38670F3F-BBE5-4505-AE7B-8B925E878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99" y="634999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C43A35-3DCF-4F63-BF3A-29577059038D}"/>
              </a:ext>
            </a:extLst>
          </p:cNvPr>
          <p:cNvSpPr txBox="1"/>
          <p:nvPr/>
        </p:nvSpPr>
        <p:spPr>
          <a:xfrm>
            <a:off x="127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Client Apps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45CF43EC-B801-4CBC-B9FF-1CB38E008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00" y="635000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4995E4-5CC1-4441-92F5-B8F901FE3053}"/>
              </a:ext>
            </a:extLst>
          </p:cNvPr>
          <p:cNvSpPr txBox="1"/>
          <p:nvPr/>
        </p:nvSpPr>
        <p:spPr>
          <a:xfrm>
            <a:off x="165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dedicated_event_hub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B7BA1F3C-CA90-4790-8FC3-56FEDE3C1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5000"/>
            <a:ext cx="635000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075642-BABE-4884-A83F-A2B1601D64EA}"/>
              </a:ext>
            </a:extLst>
          </p:cNvPr>
          <p:cNvSpPr txBox="1"/>
          <p:nvPr/>
        </p:nvSpPr>
        <p:spPr>
          <a:xfrm>
            <a:off x="317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devices_groups</a:t>
            </a:r>
            <a:endParaRPr kumimoji="1" lang="ja-JP" altLang="en-US" sz="100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D30B4927-E5E1-43DE-AD22-596CF5ECFF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000" y="635000"/>
            <a:ext cx="635000" cy="635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FD76DE-EC8D-4977-A0A5-E523230B7161}"/>
              </a:ext>
            </a:extLst>
          </p:cNvPr>
          <p:cNvSpPr txBox="1"/>
          <p:nvPr/>
        </p:nvSpPr>
        <p:spPr>
          <a:xfrm>
            <a:off x="4699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device_compliance</a:t>
            </a:r>
            <a:endParaRPr kumimoji="1" lang="ja-JP" altLang="en-US" sz="100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A77739AB-63E6-4A52-A6E9-94C892AFA0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000" y="635000"/>
            <a:ext cx="635000" cy="635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8C4F966-DB12-4549-A3A6-9AE66B566FB9}"/>
              </a:ext>
            </a:extLst>
          </p:cNvPr>
          <p:cNvSpPr txBox="1"/>
          <p:nvPr/>
        </p:nvSpPr>
        <p:spPr>
          <a:xfrm>
            <a:off x="6223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device_config</a:t>
            </a:r>
            <a:endParaRPr kumimoji="1" lang="ja-JP" altLang="en-US" sz="100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32A263F1-27E8-48C6-9FDA-958E8A75F8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7000" y="635000"/>
            <a:ext cx="635000" cy="635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9B8AF0D-0D0F-44DC-A896-7ECF047ED3CA}"/>
              </a:ext>
            </a:extLst>
          </p:cNvPr>
          <p:cNvSpPr txBox="1"/>
          <p:nvPr/>
        </p:nvSpPr>
        <p:spPr>
          <a:xfrm>
            <a:off x="7747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eBooks</a:t>
            </a:r>
            <a:endParaRPr kumimoji="1" lang="ja-JP" altLang="en-US" sz="100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FDCA8906-987D-4891-B434-61BCAFE41C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1000" y="635000"/>
            <a:ext cx="635000" cy="635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AD9D23E-94F9-4695-BFF8-A7518BF786B6}"/>
              </a:ext>
            </a:extLst>
          </p:cNvPr>
          <p:cNvSpPr txBox="1"/>
          <p:nvPr/>
        </p:nvSpPr>
        <p:spPr>
          <a:xfrm>
            <a:off x="9271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enrollment</a:t>
            </a:r>
            <a:endParaRPr kumimoji="1" lang="ja-JP" altLang="en-US" sz="100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31AE163-48AF-4196-B0C5-A433EF5E74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95000" y="635000"/>
            <a:ext cx="635000" cy="635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5E750D-0910-44C5-B609-6F111E801D0C}"/>
              </a:ext>
            </a:extLst>
          </p:cNvPr>
          <p:cNvSpPr txBox="1"/>
          <p:nvPr/>
        </p:nvSpPr>
        <p:spPr>
          <a:xfrm>
            <a:off x="10795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Exchange on-premises access</a:t>
            </a:r>
            <a:endParaRPr kumimoji="1" lang="ja-JP" altLang="en-US" sz="100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FD091783-C72D-4DBB-BAB4-8E94CD155B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000" y="1905000"/>
            <a:ext cx="635000" cy="635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E0FA17D-88B4-4C21-AE8E-3C53B0E120B7}"/>
              </a:ext>
            </a:extLst>
          </p:cNvPr>
          <p:cNvSpPr txBox="1"/>
          <p:nvPr/>
        </p:nvSpPr>
        <p:spPr>
          <a:xfrm>
            <a:off x="127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Intune App Protection</a:t>
            </a:r>
            <a:endParaRPr kumimoji="1" lang="ja-JP" altLang="en-US" sz="100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5F0A5986-349E-4BB8-A588-3C4C26FF60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651000" y="1905000"/>
            <a:ext cx="635000" cy="635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79C03C6-41FC-44F5-92F6-2DA1153B3C78}"/>
              </a:ext>
            </a:extLst>
          </p:cNvPr>
          <p:cNvSpPr txBox="1"/>
          <p:nvPr/>
        </p:nvSpPr>
        <p:spPr>
          <a:xfrm>
            <a:off x="1651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Intune</a:t>
            </a:r>
            <a:endParaRPr kumimoji="1" lang="ja-JP" altLang="en-US" sz="100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732FE276-8F37-4E17-8DF5-E250504ACC9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175000" y="1905000"/>
            <a:ext cx="635000" cy="635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A7D6475-08EA-4884-9395-2E4ED5930BAB}"/>
              </a:ext>
            </a:extLst>
          </p:cNvPr>
          <p:cNvSpPr txBox="1"/>
          <p:nvPr/>
        </p:nvSpPr>
        <p:spPr>
          <a:xfrm>
            <a:off x="3175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managed_desktop</a:t>
            </a:r>
            <a:endParaRPr kumimoji="1" lang="ja-JP" altLang="en-US" sz="100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DA8DD3C8-6379-43EA-B8BF-2901A869417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99000" y="1905000"/>
            <a:ext cx="635000" cy="635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B5B8690-7D17-4F31-B9CE-003063AD9558}"/>
              </a:ext>
            </a:extLst>
          </p:cNvPr>
          <p:cNvSpPr txBox="1"/>
          <p:nvPr/>
        </p:nvSpPr>
        <p:spPr>
          <a:xfrm>
            <a:off x="4699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Security Baselines</a:t>
            </a:r>
            <a:endParaRPr kumimoji="1" lang="ja-JP" altLang="en-US" sz="100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9D2C07EE-1149-4D00-99D3-B53E0E9E199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223000" y="1905000"/>
            <a:ext cx="635000" cy="635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8927140-AC6F-4FA8-9BED-A5F2E265FDB2}"/>
              </a:ext>
            </a:extLst>
          </p:cNvPr>
          <p:cNvSpPr txBox="1"/>
          <p:nvPr/>
        </p:nvSpPr>
        <p:spPr>
          <a:xfrm>
            <a:off x="6223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software-update</a:t>
            </a:r>
            <a:endParaRPr kumimoji="1" lang="ja-JP" altLang="en-US" sz="100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885F9F67-DA90-43FD-B8F0-37D03E209FE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47000" y="1905000"/>
            <a:ext cx="635000" cy="635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2F42F1A-D786-4945-BD6C-D02F8768B6EC}"/>
              </a:ext>
            </a:extLst>
          </p:cNvPr>
          <p:cNvSpPr txBox="1"/>
          <p:nvPr/>
        </p:nvSpPr>
        <p:spPr>
          <a:xfrm>
            <a:off x="7747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Tools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44420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9A52E6-A4CB-4AA7-A3B5-CD95EB65E737}"/>
              </a:ext>
            </a:extLst>
          </p:cNvPr>
          <p:cNvSpPr txBox="1"/>
          <p:nvPr/>
        </p:nvSpPr>
        <p:spPr>
          <a:xfrm>
            <a:off x="0" y="0"/>
            <a:ext cx="381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Management and Governance Service Color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E716B9C5-B2B5-458E-B504-0776D90F4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27558A-F349-4F5E-918B-8F9E42D3DCFC}"/>
              </a:ext>
            </a:extLst>
          </p:cNvPr>
          <p:cNvSpPr txBox="1"/>
          <p:nvPr/>
        </p:nvSpPr>
        <p:spPr>
          <a:xfrm>
            <a:off x="127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Activity Log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6ADB856E-B51B-4D10-A84B-386196B52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00" y="635000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24EF78-CF95-419E-8BE8-FB9F3FF2796F}"/>
              </a:ext>
            </a:extLst>
          </p:cNvPr>
          <p:cNvSpPr txBox="1"/>
          <p:nvPr/>
        </p:nvSpPr>
        <p:spPr>
          <a:xfrm>
            <a:off x="1651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Advisor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56C5E67E-B464-4011-BCB9-6152A9CEF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5000"/>
            <a:ext cx="635000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08AC54-DE99-47B8-B18B-3F35F8E5FB86}"/>
              </a:ext>
            </a:extLst>
          </p:cNvPr>
          <p:cNvSpPr txBox="1"/>
          <p:nvPr/>
        </p:nvSpPr>
        <p:spPr>
          <a:xfrm>
            <a:off x="317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Alerts</a:t>
            </a:r>
            <a:endParaRPr kumimoji="1" lang="ja-JP" altLang="en-US" sz="100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D0A55D03-7FB2-45D1-BAC1-5D900A829A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000" y="635000"/>
            <a:ext cx="635000" cy="635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5A3419-991D-4144-9EAF-F4131838D83E}"/>
              </a:ext>
            </a:extLst>
          </p:cNvPr>
          <p:cNvSpPr txBox="1"/>
          <p:nvPr/>
        </p:nvSpPr>
        <p:spPr>
          <a:xfrm>
            <a:off x="4699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Automation Accounts</a:t>
            </a:r>
            <a:endParaRPr kumimoji="1" lang="ja-JP" altLang="en-US" sz="100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E4698A5F-646E-442C-A2F9-1AFCB88764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000" y="635000"/>
            <a:ext cx="635000" cy="635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80C182-A485-45FC-95B5-15766DD88BBF}"/>
              </a:ext>
            </a:extLst>
          </p:cNvPr>
          <p:cNvSpPr txBox="1"/>
          <p:nvPr/>
        </p:nvSpPr>
        <p:spPr>
          <a:xfrm>
            <a:off x="6223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Blueprints</a:t>
            </a:r>
            <a:endParaRPr kumimoji="1" lang="ja-JP" altLang="en-US" sz="100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DBE0D240-204C-4230-BB44-6756F1F2EF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7000" y="635000"/>
            <a:ext cx="635000" cy="635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0ADA26-8EC2-4CBC-9663-A1CFE10A02AB}"/>
              </a:ext>
            </a:extLst>
          </p:cNvPr>
          <p:cNvSpPr txBox="1"/>
          <p:nvPr/>
        </p:nvSpPr>
        <p:spPr>
          <a:xfrm>
            <a:off x="7747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Cost Management + Billing</a:t>
            </a:r>
            <a:endParaRPr kumimoji="1" lang="ja-JP" altLang="en-US" sz="100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B7EA2AF9-FDAE-4242-9E2A-6D4D52A921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1000" y="635000"/>
            <a:ext cx="635000" cy="635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4E80E47-BBEC-4BB5-87C6-65BC724E3FA6}"/>
              </a:ext>
            </a:extLst>
          </p:cNvPr>
          <p:cNvSpPr txBox="1"/>
          <p:nvPr/>
        </p:nvSpPr>
        <p:spPr>
          <a:xfrm>
            <a:off x="927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Diagnostic Settings</a:t>
            </a:r>
            <a:endParaRPr kumimoji="1" lang="ja-JP" altLang="en-US" sz="100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F38A83A3-6595-4CC9-A336-E846B51BCAB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95000" y="635000"/>
            <a:ext cx="635000" cy="635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CA54947-52C7-472E-A95B-D9074C7D6307}"/>
              </a:ext>
            </a:extLst>
          </p:cNvPr>
          <p:cNvSpPr txBox="1"/>
          <p:nvPr/>
        </p:nvSpPr>
        <p:spPr>
          <a:xfrm>
            <a:off x="1079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Free Services</a:t>
            </a:r>
            <a:endParaRPr kumimoji="1" lang="ja-JP" altLang="en-US" sz="100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83C63651-322E-49BD-A7FD-5F0968665F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000" y="1905000"/>
            <a:ext cx="635000" cy="635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BFF5313-4D03-4FDF-9B8F-9B5A96D7D283}"/>
              </a:ext>
            </a:extLst>
          </p:cNvPr>
          <p:cNvSpPr txBox="1"/>
          <p:nvPr/>
        </p:nvSpPr>
        <p:spPr>
          <a:xfrm>
            <a:off x="127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Guest Assignments</a:t>
            </a:r>
            <a:endParaRPr kumimoji="1" lang="ja-JP" altLang="en-US" sz="100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E53CBE1A-116C-4668-98AB-0AC7E4D085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1000" y="1905000"/>
            <a:ext cx="635000" cy="635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3A5FB7F-421C-430F-B33E-83CA44D7F2C3}"/>
              </a:ext>
            </a:extLst>
          </p:cNvPr>
          <p:cNvSpPr txBox="1"/>
          <p:nvPr/>
        </p:nvSpPr>
        <p:spPr>
          <a:xfrm>
            <a:off x="1651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Managed Applications</a:t>
            </a:r>
            <a:endParaRPr kumimoji="1" lang="ja-JP" altLang="en-US" sz="100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4C3EF7C1-46DD-405E-9C0F-986CC6AC53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75000" y="1905000"/>
            <a:ext cx="635000" cy="635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FC53EB7-42A1-4326-B128-D9B5E4189E0F}"/>
              </a:ext>
            </a:extLst>
          </p:cNvPr>
          <p:cNvSpPr txBox="1"/>
          <p:nvPr/>
        </p:nvSpPr>
        <p:spPr>
          <a:xfrm>
            <a:off x="3175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Metrics</a:t>
            </a:r>
            <a:endParaRPr kumimoji="1" lang="ja-JP" altLang="en-US" sz="100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62BB5AA9-860F-482C-A0E6-9169A9DFA06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699000" y="1905000"/>
            <a:ext cx="635000" cy="635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7D4844-9997-4004-8817-F20014EE9399}"/>
              </a:ext>
            </a:extLst>
          </p:cNvPr>
          <p:cNvSpPr txBox="1"/>
          <p:nvPr/>
        </p:nvSpPr>
        <p:spPr>
          <a:xfrm>
            <a:off x="4699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Monitor</a:t>
            </a:r>
            <a:endParaRPr kumimoji="1" lang="ja-JP" altLang="en-US" sz="100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0366D5AF-8D76-40A9-9817-14BD341B90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223000" y="1905000"/>
            <a:ext cx="635000" cy="635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1B17780-BFF0-4BC9-9352-1A97ADA3FC5D}"/>
              </a:ext>
            </a:extLst>
          </p:cNvPr>
          <p:cNvSpPr txBox="1"/>
          <p:nvPr/>
        </p:nvSpPr>
        <p:spPr>
          <a:xfrm>
            <a:off x="6223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Network Watcher</a:t>
            </a:r>
            <a:endParaRPr kumimoji="1" lang="ja-JP" altLang="en-US" sz="100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00D60934-0E57-4ECA-99AC-B145E674966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47000" y="1905000"/>
            <a:ext cx="635000" cy="635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A85AB32-86B1-4CA7-8ECF-890A7F7F660C}"/>
              </a:ext>
            </a:extLst>
          </p:cNvPr>
          <p:cNvSpPr txBox="1"/>
          <p:nvPr/>
        </p:nvSpPr>
        <p:spPr>
          <a:xfrm>
            <a:off x="7747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Policy</a:t>
            </a:r>
            <a:endParaRPr kumimoji="1" lang="ja-JP" altLang="en-US" sz="100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223B0B23-869B-456F-96BB-F051370CC4E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271000" y="1905000"/>
            <a:ext cx="635000" cy="635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DDD5F89-5F22-476D-9751-6FF16F2F2980}"/>
              </a:ext>
            </a:extLst>
          </p:cNvPr>
          <p:cNvSpPr txBox="1"/>
          <p:nvPr/>
        </p:nvSpPr>
        <p:spPr>
          <a:xfrm>
            <a:off x="9271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Recovery Services Vaults</a:t>
            </a:r>
            <a:endParaRPr kumimoji="1" lang="ja-JP" altLang="en-US" sz="100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73790941-9F67-4C37-A04D-0AA18C600D9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95000" y="1905000"/>
            <a:ext cx="635000" cy="635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2CFD4BD-D471-4B6C-9392-BFCD5503504A}"/>
              </a:ext>
            </a:extLst>
          </p:cNvPr>
          <p:cNvSpPr txBox="1"/>
          <p:nvPr/>
        </p:nvSpPr>
        <p:spPr>
          <a:xfrm>
            <a:off x="10795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Resource Graph Explorer</a:t>
            </a:r>
            <a:endParaRPr kumimoji="1" lang="ja-JP" altLang="en-US" sz="100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B6328BFF-892A-445A-A5FD-9BE2DA63293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7000" y="3175000"/>
            <a:ext cx="635000" cy="635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58E2D27-D251-4735-9BE6-C81AF9FD2831}"/>
              </a:ext>
            </a:extLst>
          </p:cNvPr>
          <p:cNvSpPr txBox="1"/>
          <p:nvPr/>
        </p:nvSpPr>
        <p:spPr>
          <a:xfrm>
            <a:off x="127000" y="381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Scheduler Job Collections</a:t>
            </a:r>
            <a:endParaRPr kumimoji="1" lang="ja-JP" altLang="en-US" sz="100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CDACA020-BC7A-4664-B7FF-1762E032B57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651000" y="3175000"/>
            <a:ext cx="635000" cy="635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A0BE214-CA6B-4943-9512-2C00B3E776F0}"/>
              </a:ext>
            </a:extLst>
          </p:cNvPr>
          <p:cNvSpPr txBox="1"/>
          <p:nvPr/>
        </p:nvSpPr>
        <p:spPr>
          <a:xfrm>
            <a:off x="1651000" y="381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Solutions</a:t>
            </a:r>
            <a:endParaRPr kumimoji="1" lang="ja-JP" altLang="en-US" sz="1000"/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BF785953-F09A-4203-A48A-D64D2F659AD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945102" y="4695189"/>
            <a:ext cx="777796" cy="777796"/>
          </a:xfrm>
          <a:prstGeom prst="rect">
            <a:avLst/>
          </a:prstGeom>
        </p:spPr>
      </p:pic>
      <p:pic>
        <p:nvPicPr>
          <p:cNvPr id="60" name="グラフィックス 59">
            <a:extLst>
              <a:ext uri="{FF2B5EF4-FFF2-40B4-BE49-F238E27FC236}">
                <a16:creationId xmlns:a16="http://schemas.microsoft.com/office/drawing/2014/main" id="{E441A4FA-F159-4445-874D-C98AC6E13D6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120310" y="4695188"/>
            <a:ext cx="777797" cy="777797"/>
          </a:xfrm>
          <a:prstGeom prst="rect">
            <a:avLst/>
          </a:prstGeom>
        </p:spPr>
      </p:pic>
      <p:pic>
        <p:nvPicPr>
          <p:cNvPr id="62" name="グラフィックス 61">
            <a:extLst>
              <a:ext uri="{FF2B5EF4-FFF2-40B4-BE49-F238E27FC236}">
                <a16:creationId xmlns:a16="http://schemas.microsoft.com/office/drawing/2014/main" id="{4ADE2D6B-61B3-46D8-BE0C-9ABCB4B7CF4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488440" y="4679315"/>
            <a:ext cx="654685" cy="654685"/>
          </a:xfrm>
          <a:prstGeom prst="rect">
            <a:avLst/>
          </a:prstGeom>
        </p:spPr>
      </p:pic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D63A715E-221F-48F5-904E-E507827C279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27000" y="4699634"/>
            <a:ext cx="654685" cy="654685"/>
          </a:xfrm>
          <a:prstGeom prst="rect">
            <a:avLst/>
          </a:prstGeom>
        </p:spPr>
      </p:pic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AD5C0FA-02BC-43A9-A9C0-119D19D558AF}"/>
              </a:ext>
            </a:extLst>
          </p:cNvPr>
          <p:cNvSpPr/>
          <p:nvPr/>
        </p:nvSpPr>
        <p:spPr>
          <a:xfrm>
            <a:off x="51686" y="5588000"/>
            <a:ext cx="13356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Azure Media Player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40458C6-F7D7-4604-80DE-42A8449DA680}"/>
              </a:ext>
            </a:extLst>
          </p:cNvPr>
          <p:cNvSpPr/>
          <p:nvPr/>
        </p:nvSpPr>
        <p:spPr>
          <a:xfrm>
            <a:off x="2858228" y="5603875"/>
            <a:ext cx="1301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Content Protection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39DE505-6DDD-43D3-ADA0-5AF40E5357E7}"/>
              </a:ext>
            </a:extLst>
          </p:cNvPr>
          <p:cNvSpPr/>
          <p:nvPr/>
        </p:nvSpPr>
        <p:spPr>
          <a:xfrm>
            <a:off x="1387308" y="5603875"/>
            <a:ext cx="11352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Media Encoding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A750372-2994-4A30-B7AA-778A249C7052}"/>
              </a:ext>
            </a:extLst>
          </p:cNvPr>
          <p:cNvSpPr/>
          <p:nvPr/>
        </p:nvSpPr>
        <p:spPr>
          <a:xfrm>
            <a:off x="4831871" y="5594866"/>
            <a:ext cx="1314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Media On-Demand</a:t>
            </a:r>
          </a:p>
        </p:txBody>
      </p:sp>
    </p:spTree>
    <p:extLst>
      <p:ext uri="{BB962C8B-B14F-4D97-AF65-F5344CB8AC3E}">
        <p14:creationId xmlns:p14="http://schemas.microsoft.com/office/powerpoint/2010/main" val="216041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A3E7927-1206-4825-9355-91FF63C80600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Migrate Service Color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E477241B-5292-42B1-A210-1485405DC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C2ABD1-566D-40F7-B89B-9DCDB0EFD661}"/>
              </a:ext>
            </a:extLst>
          </p:cNvPr>
          <p:cNvSpPr txBox="1"/>
          <p:nvPr/>
        </p:nvSpPr>
        <p:spPr>
          <a:xfrm>
            <a:off x="127000" y="127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Database Migration Services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A44020F7-6BE8-4253-A833-17CA02DA1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00" y="635000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916C3E-58A3-4C81-A94C-87E543F3C10D}"/>
              </a:ext>
            </a:extLst>
          </p:cNvPr>
          <p:cNvSpPr txBox="1"/>
          <p:nvPr/>
        </p:nvSpPr>
        <p:spPr>
          <a:xfrm>
            <a:off x="1651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Migration projects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B045FFBC-E692-435F-8FF0-DD365C743C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5000"/>
            <a:ext cx="635000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E278D1-29A3-4103-B131-74FFBB86B9CC}"/>
              </a:ext>
            </a:extLst>
          </p:cNvPr>
          <p:cNvSpPr txBox="1"/>
          <p:nvPr/>
        </p:nvSpPr>
        <p:spPr>
          <a:xfrm>
            <a:off x="3175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Recovery Services Vaults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5544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AB0DCCA-2BC4-416A-B6DD-9EDC0A4D2B96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Mixed Reality Service Icon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3444F91A-4A80-4E40-BAEF-468EBADAF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4DAD6A-2FDB-44B9-8A20-82412DD433FB}"/>
              </a:ext>
            </a:extLst>
          </p:cNvPr>
          <p:cNvSpPr txBox="1"/>
          <p:nvPr/>
        </p:nvSpPr>
        <p:spPr>
          <a:xfrm>
            <a:off x="127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Spatial Anchor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32307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5F46C2-84C8-4BB5-ABB1-A0CD779991D2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Mobile Service Color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632B2CD2-4216-4FB1-BC4C-E2D4050CB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3B028E-C226-4AEF-A642-48CBEFE0B4BC}"/>
              </a:ext>
            </a:extLst>
          </p:cNvPr>
          <p:cNvSpPr txBox="1"/>
          <p:nvPr/>
        </p:nvSpPr>
        <p:spPr>
          <a:xfrm>
            <a:off x="127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App Service - Mobile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2E3EDA81-6B12-4401-9BA4-4460F576E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00" y="635000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EE8843-E2F7-4F66-BB95-35F1BC05D336}"/>
              </a:ext>
            </a:extLst>
          </p:cNvPr>
          <p:cNvSpPr txBox="1"/>
          <p:nvPr/>
        </p:nvSpPr>
        <p:spPr>
          <a:xfrm>
            <a:off x="165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Mobile Engagement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9A12D88D-CC9A-4534-B3D9-FAA6A4F00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5000"/>
            <a:ext cx="635000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8C3F6D-1FA9-4388-8649-FD6BD324B2D7}"/>
              </a:ext>
            </a:extLst>
          </p:cNvPr>
          <p:cNvSpPr txBox="1"/>
          <p:nvPr/>
        </p:nvSpPr>
        <p:spPr>
          <a:xfrm>
            <a:off x="317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Notification Hubs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56959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797F802-85E3-4EBB-A081-574242998609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Networking Service Color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DDA521B3-EA9D-4DAE-9DFC-6A2D53C9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8EF495-28AA-4499-BEEA-B651C83F3CD9}"/>
              </a:ext>
            </a:extLst>
          </p:cNvPr>
          <p:cNvSpPr txBox="1"/>
          <p:nvPr/>
        </p:nvSpPr>
        <p:spPr>
          <a:xfrm>
            <a:off x="127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Application Gateway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3F7CAD0C-89D6-4464-AF97-678D5321B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00" y="635000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9430F2-B3BF-4BBE-902A-8D641CCA5FA7}"/>
              </a:ext>
            </a:extLst>
          </p:cNvPr>
          <p:cNvSpPr txBox="1"/>
          <p:nvPr/>
        </p:nvSpPr>
        <p:spPr>
          <a:xfrm>
            <a:off x="165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Application Security Groups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FD22EE22-DD8B-4D73-B74C-621930E8D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5000"/>
            <a:ext cx="635000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025899-09E8-4C29-ADCB-BFF850BAAFDC}"/>
              </a:ext>
            </a:extLst>
          </p:cNvPr>
          <p:cNvSpPr txBox="1"/>
          <p:nvPr/>
        </p:nvSpPr>
        <p:spPr>
          <a:xfrm>
            <a:off x="317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Firewall</a:t>
            </a:r>
            <a:endParaRPr kumimoji="1" lang="ja-JP" altLang="en-US" sz="100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DD098069-692E-4E17-ACAB-471C4095C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000" y="635000"/>
            <a:ext cx="635000" cy="635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3FBFFC-8D1C-4DB1-B371-6EB8121917C2}"/>
              </a:ext>
            </a:extLst>
          </p:cNvPr>
          <p:cNvSpPr txBox="1"/>
          <p:nvPr/>
        </p:nvSpPr>
        <p:spPr>
          <a:xfrm>
            <a:off x="4699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CDN Profiles</a:t>
            </a:r>
            <a:endParaRPr kumimoji="1" lang="ja-JP" altLang="en-US" sz="100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EAC1787C-EF66-4FB9-9366-832EFD6C5D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000" y="635000"/>
            <a:ext cx="635000" cy="635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A819912-786E-400B-84F2-A78ADC7BE06F}"/>
              </a:ext>
            </a:extLst>
          </p:cNvPr>
          <p:cNvSpPr txBox="1"/>
          <p:nvPr/>
        </p:nvSpPr>
        <p:spPr>
          <a:xfrm>
            <a:off x="6223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Connections</a:t>
            </a:r>
            <a:endParaRPr kumimoji="1" lang="ja-JP" altLang="en-US" sz="100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759FDB85-4534-4C86-81E8-836413F71B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7001" y="635000"/>
            <a:ext cx="465667" cy="635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F2D8784-C809-492B-8235-618BD5F836B5}"/>
              </a:ext>
            </a:extLst>
          </p:cNvPr>
          <p:cNvSpPr txBox="1"/>
          <p:nvPr/>
        </p:nvSpPr>
        <p:spPr>
          <a:xfrm>
            <a:off x="7747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DDOS Protection Plans</a:t>
            </a:r>
            <a:endParaRPr kumimoji="1" lang="ja-JP" altLang="en-US" sz="100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653097FB-4F9F-41DD-BACB-72A97CD510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1000" y="635000"/>
            <a:ext cx="635000" cy="635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EFD80DA-6F2C-4310-8387-5FD50AED35AB}"/>
              </a:ext>
            </a:extLst>
          </p:cNvPr>
          <p:cNvSpPr txBox="1"/>
          <p:nvPr/>
        </p:nvSpPr>
        <p:spPr>
          <a:xfrm>
            <a:off x="927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DNS Private Zones</a:t>
            </a:r>
            <a:endParaRPr kumimoji="1" lang="ja-JP" altLang="en-US" sz="100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E31707BC-ADA5-48B9-AE28-AF2E65E066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95000" y="635000"/>
            <a:ext cx="635000" cy="635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0CEE257-F4C4-4839-B30D-9B414FD23F79}"/>
              </a:ext>
            </a:extLst>
          </p:cNvPr>
          <p:cNvSpPr txBox="1"/>
          <p:nvPr/>
        </p:nvSpPr>
        <p:spPr>
          <a:xfrm>
            <a:off x="1079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DNS Zones</a:t>
            </a:r>
            <a:endParaRPr kumimoji="1" lang="ja-JP" altLang="en-US" sz="100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439D3ABE-5A64-48A0-AE55-4546D595AD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000" y="1905000"/>
            <a:ext cx="635000" cy="635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93BB751-3D9B-4B58-AF83-2A0A5BC4D1C7}"/>
              </a:ext>
            </a:extLst>
          </p:cNvPr>
          <p:cNvSpPr txBox="1"/>
          <p:nvPr/>
        </p:nvSpPr>
        <p:spPr>
          <a:xfrm>
            <a:off x="127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ExpressRoute Circuits</a:t>
            </a:r>
            <a:endParaRPr kumimoji="1" lang="ja-JP" altLang="en-US" sz="100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F3AAC7C1-03DB-4B3F-BA01-4114453EAC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1000" y="1905000"/>
            <a:ext cx="635000" cy="635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ABF5C6B-4387-47BC-97A6-C972A6F25AAB}"/>
              </a:ext>
            </a:extLst>
          </p:cNvPr>
          <p:cNvSpPr txBox="1"/>
          <p:nvPr/>
        </p:nvSpPr>
        <p:spPr>
          <a:xfrm>
            <a:off x="1651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Front Doors</a:t>
            </a:r>
            <a:endParaRPr kumimoji="1" lang="ja-JP" altLang="en-US" sz="100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A110F33E-D3FF-4CE4-9EB0-2DDA46E20CE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75000" y="1905000"/>
            <a:ext cx="635000" cy="635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0F42916-A4C6-4574-8E89-23C11E6778E5}"/>
              </a:ext>
            </a:extLst>
          </p:cNvPr>
          <p:cNvSpPr txBox="1"/>
          <p:nvPr/>
        </p:nvSpPr>
        <p:spPr>
          <a:xfrm>
            <a:off x="3175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Load Balancers</a:t>
            </a:r>
            <a:endParaRPr kumimoji="1" lang="ja-JP" altLang="en-US" sz="100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D08C6BD1-41AC-464B-9373-6B6D4F0EE5A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699000" y="1905000"/>
            <a:ext cx="635000" cy="635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09C6AD8-8CAA-41C6-BD29-B995D2835169}"/>
              </a:ext>
            </a:extLst>
          </p:cNvPr>
          <p:cNvSpPr txBox="1"/>
          <p:nvPr/>
        </p:nvSpPr>
        <p:spPr>
          <a:xfrm>
            <a:off x="4699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Local Network Gateways</a:t>
            </a:r>
            <a:endParaRPr kumimoji="1" lang="ja-JP" altLang="en-US" sz="100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EA166102-5ED9-4150-8652-827135CBD0D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223000" y="1905000"/>
            <a:ext cx="635000" cy="635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DE0102F-3DFA-44DC-BB3F-28843BA4DF1B}"/>
              </a:ext>
            </a:extLst>
          </p:cNvPr>
          <p:cNvSpPr txBox="1"/>
          <p:nvPr/>
        </p:nvSpPr>
        <p:spPr>
          <a:xfrm>
            <a:off x="6223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Network Interfaces</a:t>
            </a:r>
            <a:endParaRPr kumimoji="1" lang="ja-JP" altLang="en-US" sz="100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16A6BE3F-A0C6-458A-9E3F-2F7B093A4F8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47000" y="1905000"/>
            <a:ext cx="635000" cy="635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E3389B1-7A7A-4CB5-89C1-AC27B1BF6C02}"/>
              </a:ext>
            </a:extLst>
          </p:cNvPr>
          <p:cNvSpPr txBox="1"/>
          <p:nvPr/>
        </p:nvSpPr>
        <p:spPr>
          <a:xfrm>
            <a:off x="7747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Network Security Groups (Classic)</a:t>
            </a:r>
            <a:endParaRPr kumimoji="1" lang="ja-JP" altLang="en-US" sz="100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F85785DE-7965-45DC-BC55-F2116062491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271000" y="1905000"/>
            <a:ext cx="635000" cy="635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AF0BD84-AA49-498D-A440-01617A083425}"/>
              </a:ext>
            </a:extLst>
          </p:cNvPr>
          <p:cNvSpPr txBox="1"/>
          <p:nvPr/>
        </p:nvSpPr>
        <p:spPr>
          <a:xfrm>
            <a:off x="9271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Network Watcher</a:t>
            </a:r>
            <a:endParaRPr kumimoji="1" lang="ja-JP" altLang="en-US" sz="100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F7E2EFD4-11C1-4337-984D-750A9195027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95000" y="1905000"/>
            <a:ext cx="635000" cy="635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54196D5-6659-46A8-ADDC-0BD663BBD0AA}"/>
              </a:ext>
            </a:extLst>
          </p:cNvPr>
          <p:cNvSpPr txBox="1"/>
          <p:nvPr/>
        </p:nvSpPr>
        <p:spPr>
          <a:xfrm>
            <a:off x="10795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On-premises Data Gateways</a:t>
            </a:r>
            <a:endParaRPr kumimoji="1" lang="ja-JP" altLang="en-US" sz="100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02307691-4A27-4E70-8035-35834C1DC06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7000" y="3175000"/>
            <a:ext cx="635000" cy="635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F94007-CAFB-4DA8-B8F1-6E0F7FB4810F}"/>
              </a:ext>
            </a:extLst>
          </p:cNvPr>
          <p:cNvSpPr txBox="1"/>
          <p:nvPr/>
        </p:nvSpPr>
        <p:spPr>
          <a:xfrm>
            <a:off x="127000" y="381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Public IP Addresses</a:t>
            </a:r>
            <a:endParaRPr kumimoji="1" lang="ja-JP" altLang="en-US" sz="100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6EC99BC2-DC2B-4B37-ACC2-8AEFCC0346A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651000" y="3175000"/>
            <a:ext cx="635000" cy="635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AFC339D-8566-4A58-9489-93307FE78871}"/>
              </a:ext>
            </a:extLst>
          </p:cNvPr>
          <p:cNvSpPr txBox="1"/>
          <p:nvPr/>
        </p:nvSpPr>
        <p:spPr>
          <a:xfrm>
            <a:off x="1651000" y="381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Reserved IP Addresses (Classic)</a:t>
            </a:r>
            <a:endParaRPr kumimoji="1" lang="ja-JP" altLang="en-US" sz="1000"/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3102283B-ECA7-4A19-B84D-8BA7833868F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175000" y="3175000"/>
            <a:ext cx="635000" cy="635000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FF1345-8D0C-4D5D-B465-7BF5C744A149}"/>
              </a:ext>
            </a:extLst>
          </p:cNvPr>
          <p:cNvSpPr txBox="1"/>
          <p:nvPr/>
        </p:nvSpPr>
        <p:spPr>
          <a:xfrm>
            <a:off x="3175000" y="381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Route Filters</a:t>
            </a:r>
            <a:endParaRPr kumimoji="1" lang="ja-JP" altLang="en-US" sz="1000"/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571F420B-308E-4116-AB6D-38F570F05BE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699000" y="3175000"/>
            <a:ext cx="635000" cy="635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06378F2-B358-4608-9036-0CB3A0A697BA}"/>
              </a:ext>
            </a:extLst>
          </p:cNvPr>
          <p:cNvSpPr txBox="1"/>
          <p:nvPr/>
        </p:nvSpPr>
        <p:spPr>
          <a:xfrm>
            <a:off x="4699000" y="381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Route Tables</a:t>
            </a:r>
            <a:endParaRPr kumimoji="1" lang="ja-JP" altLang="en-US" sz="1000"/>
          </a:p>
        </p:txBody>
      </p:sp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E84FCDB2-9372-457B-8797-245E85B8B9C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223000" y="3175000"/>
            <a:ext cx="635000" cy="6350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3FBAAC2-9EF5-4A80-A942-D9DDA17D2F1B}"/>
              </a:ext>
            </a:extLst>
          </p:cNvPr>
          <p:cNvSpPr txBox="1"/>
          <p:nvPr/>
        </p:nvSpPr>
        <p:spPr>
          <a:xfrm>
            <a:off x="6223000" y="381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Service Endpoint Policies</a:t>
            </a:r>
            <a:endParaRPr kumimoji="1" lang="ja-JP" altLang="en-US" sz="1000"/>
          </a:p>
        </p:txBody>
      </p:sp>
      <p:pic>
        <p:nvPicPr>
          <p:cNvPr id="67" name="グラフィックス 66">
            <a:extLst>
              <a:ext uri="{FF2B5EF4-FFF2-40B4-BE49-F238E27FC236}">
                <a16:creationId xmlns:a16="http://schemas.microsoft.com/office/drawing/2014/main" id="{C52D8B8F-DBB2-443F-8AD7-7E167F67799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747000" y="3175000"/>
            <a:ext cx="635000" cy="635000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1B154CE-7E8E-442E-8845-B0D915FEE9FF}"/>
              </a:ext>
            </a:extLst>
          </p:cNvPr>
          <p:cNvSpPr txBox="1"/>
          <p:nvPr/>
        </p:nvSpPr>
        <p:spPr>
          <a:xfrm>
            <a:off x="7747000" y="381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Traffic Manager Profiles</a:t>
            </a:r>
            <a:endParaRPr kumimoji="1" lang="ja-JP" altLang="en-US" sz="1000"/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0CA7B19B-1D00-4FD0-9C33-78A8EF6435A8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271000" y="3175000"/>
            <a:ext cx="635000" cy="635000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C24F586-598F-4A4A-B27A-FF4582B5273D}"/>
              </a:ext>
            </a:extLst>
          </p:cNvPr>
          <p:cNvSpPr txBox="1"/>
          <p:nvPr/>
        </p:nvSpPr>
        <p:spPr>
          <a:xfrm>
            <a:off x="9271000" y="381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Virtual Network (Classic)</a:t>
            </a:r>
            <a:endParaRPr kumimoji="1" lang="ja-JP" altLang="en-US" sz="1000"/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404EF08E-C2A4-4A61-ACB8-21973DE382A5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795000" y="3175000"/>
            <a:ext cx="635000" cy="635000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2CB640D-C99B-4B35-920E-E3D4F613A34D}"/>
              </a:ext>
            </a:extLst>
          </p:cNvPr>
          <p:cNvSpPr txBox="1"/>
          <p:nvPr/>
        </p:nvSpPr>
        <p:spPr>
          <a:xfrm>
            <a:off x="10795000" y="381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Virtual Network Gateways</a:t>
            </a:r>
            <a:endParaRPr kumimoji="1" lang="ja-JP" altLang="en-US" sz="1000"/>
          </a:p>
        </p:txBody>
      </p: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FAA2F40B-489B-42FE-A61F-48DAFAD7F7E2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27000" y="4445000"/>
            <a:ext cx="635000" cy="63500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02B1059-65FE-47A8-AE23-855E74C1DCD0}"/>
              </a:ext>
            </a:extLst>
          </p:cNvPr>
          <p:cNvSpPr txBox="1"/>
          <p:nvPr/>
        </p:nvSpPr>
        <p:spPr>
          <a:xfrm>
            <a:off x="127000" y="508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Virtual Networks</a:t>
            </a:r>
            <a:endParaRPr kumimoji="1" lang="ja-JP" altLang="en-US" sz="1000"/>
          </a:p>
        </p:txBody>
      </p:sp>
      <p:pic>
        <p:nvPicPr>
          <p:cNvPr id="79" name="グラフィックス 78">
            <a:extLst>
              <a:ext uri="{FF2B5EF4-FFF2-40B4-BE49-F238E27FC236}">
                <a16:creationId xmlns:a16="http://schemas.microsoft.com/office/drawing/2014/main" id="{1C60E7E7-9D35-489C-9737-00CCEC4E9F8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651000" y="4445000"/>
            <a:ext cx="635000" cy="63500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2AB6C8B-9855-4742-A13C-DA9192813821}"/>
              </a:ext>
            </a:extLst>
          </p:cNvPr>
          <p:cNvSpPr txBox="1"/>
          <p:nvPr/>
        </p:nvSpPr>
        <p:spPr>
          <a:xfrm>
            <a:off x="1651000" y="508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Virtual WANs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57141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447155-DE1E-434D-B1FA-27B14357670F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Other Category Service Icon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42B4FA9F-7C5C-4FDA-880E-F5BD8BDA3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419663-3CD3-405E-A5F1-600E842969AB}"/>
              </a:ext>
            </a:extLst>
          </p:cNvPr>
          <p:cNvSpPr txBox="1"/>
          <p:nvPr/>
        </p:nvSpPr>
        <p:spPr>
          <a:xfrm>
            <a:off x="127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CloudSimple Nodes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D1E3F0B1-692A-4EEF-8A10-7B4C278F6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00" y="635000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3BBE07-937E-446B-9127-34B6F8D1EF78}"/>
              </a:ext>
            </a:extLst>
          </p:cNvPr>
          <p:cNvSpPr txBox="1"/>
          <p:nvPr/>
        </p:nvSpPr>
        <p:spPr>
          <a:xfrm>
            <a:off x="165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CloudSimple Services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40AC8170-0BF9-4BE6-A6D5-385363FE4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5000"/>
            <a:ext cx="635000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8F1DA8-9D1D-41C1-9E45-D34FCC4B51E8}"/>
              </a:ext>
            </a:extLst>
          </p:cNvPr>
          <p:cNvSpPr txBox="1"/>
          <p:nvPr/>
        </p:nvSpPr>
        <p:spPr>
          <a:xfrm>
            <a:off x="3175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CloudSimple Virtual Machines</a:t>
            </a:r>
            <a:endParaRPr kumimoji="1" lang="ja-JP" altLang="en-US" sz="100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0F4FFDEC-FDF8-401E-8003-597FF7E81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000" y="635000"/>
            <a:ext cx="635000" cy="635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7FC96A-19B3-42F6-B60D-E49B85825C6C}"/>
              </a:ext>
            </a:extLst>
          </p:cNvPr>
          <p:cNvSpPr txBox="1"/>
          <p:nvPr/>
        </p:nvSpPr>
        <p:spPr>
          <a:xfrm>
            <a:off x="4699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Controllers</a:t>
            </a:r>
            <a:endParaRPr kumimoji="1" lang="ja-JP" altLang="en-US" sz="100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33B1765D-DE44-42F5-805D-0E84DE6035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000" y="635000"/>
            <a:ext cx="635000" cy="635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F52E25-9DC6-407E-9B75-AA55FA2D479E}"/>
              </a:ext>
            </a:extLst>
          </p:cNvPr>
          <p:cNvSpPr txBox="1"/>
          <p:nvPr/>
        </p:nvSpPr>
        <p:spPr>
          <a:xfrm>
            <a:off x="6223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Customer Lockbox</a:t>
            </a:r>
            <a:endParaRPr kumimoji="1" lang="ja-JP" altLang="en-US" sz="100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FD7369AC-5FA3-44DC-B377-4CFB81B114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7000" y="635000"/>
            <a:ext cx="635000" cy="635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B46FA7B-F7CC-467D-A9B7-EDB5325F1604}"/>
              </a:ext>
            </a:extLst>
          </p:cNvPr>
          <p:cNvSpPr txBox="1"/>
          <p:nvPr/>
        </p:nvSpPr>
        <p:spPr>
          <a:xfrm>
            <a:off x="7747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Education</a:t>
            </a:r>
            <a:endParaRPr kumimoji="1" lang="ja-JP" altLang="en-US" sz="100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3FCF9EC8-6FA7-442D-B9C4-080DEAFA5B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1000" y="635000"/>
            <a:ext cx="635000" cy="635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A3EBCD-25DD-4C1C-81EE-52A580D32467}"/>
              </a:ext>
            </a:extLst>
          </p:cNvPr>
          <p:cNvSpPr txBox="1"/>
          <p:nvPr/>
        </p:nvSpPr>
        <p:spPr>
          <a:xfrm>
            <a:off x="9271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Image Definitions</a:t>
            </a:r>
            <a:endParaRPr kumimoji="1" lang="ja-JP" altLang="en-US" sz="100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74D09F6F-58A4-4D9C-BBD3-F623CE4F74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95000" y="635000"/>
            <a:ext cx="635000" cy="635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D9199F7-7DDA-4610-875A-33AB00D93E5B}"/>
              </a:ext>
            </a:extLst>
          </p:cNvPr>
          <p:cNvSpPr txBox="1"/>
          <p:nvPr/>
        </p:nvSpPr>
        <p:spPr>
          <a:xfrm>
            <a:off x="1079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Image Versions</a:t>
            </a:r>
            <a:endParaRPr kumimoji="1" lang="ja-JP" altLang="en-US" sz="100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C99E69C9-C10D-4D3A-9355-A840F0815B1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000" y="1905000"/>
            <a:ext cx="635000" cy="635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942D6E1-D7EA-4F48-94C9-1C12C5789FC6}"/>
              </a:ext>
            </a:extLst>
          </p:cNvPr>
          <p:cNvSpPr txBox="1"/>
          <p:nvPr/>
        </p:nvSpPr>
        <p:spPr>
          <a:xfrm>
            <a:off x="127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Resource Explorer</a:t>
            </a:r>
            <a:endParaRPr kumimoji="1" lang="ja-JP" altLang="en-US" sz="100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FDD9010D-0E6A-4E79-B5EC-C9B7564FB1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1000" y="1905000"/>
            <a:ext cx="635000" cy="635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CD8895-2D97-418D-B0DF-13653A58AD83}"/>
              </a:ext>
            </a:extLst>
          </p:cNvPr>
          <p:cNvSpPr txBox="1"/>
          <p:nvPr/>
        </p:nvSpPr>
        <p:spPr>
          <a:xfrm>
            <a:off x="1651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Shared Image Galleries</a:t>
            </a:r>
            <a:endParaRPr kumimoji="1" lang="ja-JP" altLang="en-US" sz="100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AC39F7C9-1245-4476-A543-0D2D0CFF92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75000" y="1905000"/>
            <a:ext cx="635000" cy="635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EFA6ADC-16B0-477C-A091-88924BB4B70F}"/>
              </a:ext>
            </a:extLst>
          </p:cNvPr>
          <p:cNvSpPr txBox="1"/>
          <p:nvPr/>
        </p:nvSpPr>
        <p:spPr>
          <a:xfrm>
            <a:off x="3175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Tenant Status</a:t>
            </a:r>
            <a:endParaRPr kumimoji="1" lang="ja-JP" altLang="en-US" sz="100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3279C09D-03F8-454F-A64C-694F33154EC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699000" y="1905000"/>
            <a:ext cx="635000" cy="635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EB1580C-CDB0-49F0-BA19-D5E00F622979}"/>
              </a:ext>
            </a:extLst>
          </p:cNvPr>
          <p:cNvSpPr txBox="1"/>
          <p:nvPr/>
        </p:nvSpPr>
        <p:spPr>
          <a:xfrm>
            <a:off x="4699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Web App Firewall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69580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122E28-7B0B-4859-8066-6875A34324AE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Security Service Color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BA6B7FFA-FE8E-4F55-8A1D-DFC793814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555625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FB97FC-F81D-4726-841D-A4355DE1DBCB}"/>
              </a:ext>
            </a:extLst>
          </p:cNvPr>
          <p:cNvSpPr txBox="1"/>
          <p:nvPr/>
        </p:nvSpPr>
        <p:spPr>
          <a:xfrm>
            <a:off x="127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Sentinel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85FBF1D-4BDA-4E60-9FFF-80DC36D5D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00" y="635000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90C7E8-A35B-4DC1-AE62-F0B7EDE29738}"/>
              </a:ext>
            </a:extLst>
          </p:cNvPr>
          <p:cNvSpPr txBox="1"/>
          <p:nvPr/>
        </p:nvSpPr>
        <p:spPr>
          <a:xfrm>
            <a:off x="1651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Key Vaults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44DBD8B6-B181-429A-B6AC-F1314F9095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5000"/>
            <a:ext cx="635000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37FDE-3D80-4297-945B-53B0F0192BDB}"/>
              </a:ext>
            </a:extLst>
          </p:cNvPr>
          <p:cNvSpPr txBox="1"/>
          <p:nvPr/>
        </p:nvSpPr>
        <p:spPr>
          <a:xfrm>
            <a:off x="317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Security Center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9887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2AFC1C8-0156-41A1-AB1C-854BE21E8F39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Storage Service Color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A9EE7F1-9263-4BE8-AEFF-E0D0858B2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169D25-3B68-4100-9794-2A85428B5AA7}"/>
              </a:ext>
            </a:extLst>
          </p:cNvPr>
          <p:cNvSpPr txBox="1"/>
          <p:nvPr/>
        </p:nvSpPr>
        <p:spPr>
          <a:xfrm>
            <a:off x="127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Archive Storage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3CB7731-229D-4581-9AD4-925D1EB39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00" y="635000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0B939B-97B1-42A9-AC67-5443D04B9675}"/>
              </a:ext>
            </a:extLst>
          </p:cNvPr>
          <p:cNvSpPr txBox="1"/>
          <p:nvPr/>
        </p:nvSpPr>
        <p:spPr>
          <a:xfrm>
            <a:off x="165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NetApp files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49636D51-4E48-4F31-8506-E9D1AC32BF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5000"/>
            <a:ext cx="635000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555A1B-C921-4C1D-A8CF-3216EFE9F92B}"/>
              </a:ext>
            </a:extLst>
          </p:cNvPr>
          <p:cNvSpPr txBox="1"/>
          <p:nvPr/>
        </p:nvSpPr>
        <p:spPr>
          <a:xfrm>
            <a:off x="3175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StorSimple Device Managers</a:t>
            </a:r>
            <a:endParaRPr kumimoji="1" lang="ja-JP" altLang="en-US" sz="100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622FD68E-5B5F-47A9-AC7D-3A85E7DD35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000" y="635000"/>
            <a:ext cx="635000" cy="635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77C7F1-08F1-4168-ACC7-53A521462986}"/>
              </a:ext>
            </a:extLst>
          </p:cNvPr>
          <p:cNvSpPr txBox="1"/>
          <p:nvPr/>
        </p:nvSpPr>
        <p:spPr>
          <a:xfrm>
            <a:off x="4699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AzureFXTEdgeFiler</a:t>
            </a:r>
            <a:endParaRPr kumimoji="1" lang="ja-JP" altLang="en-US" sz="100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C18D3389-A975-4085-856A-76314E275B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000" y="635000"/>
            <a:ext cx="635000" cy="635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89B74E-0A34-423D-9E46-C40CB9C6277E}"/>
              </a:ext>
            </a:extLst>
          </p:cNvPr>
          <p:cNvSpPr txBox="1"/>
          <p:nvPr/>
        </p:nvSpPr>
        <p:spPr>
          <a:xfrm>
            <a:off x="6223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Blog Storage</a:t>
            </a:r>
            <a:endParaRPr kumimoji="1" lang="ja-JP" altLang="en-US" sz="100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3B0982AF-4B00-4F96-BCE3-DC4B156247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7000" y="635000"/>
            <a:ext cx="987778" cy="635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9CD1C34-EE05-4E37-B046-0623AE258651}"/>
              </a:ext>
            </a:extLst>
          </p:cNvPr>
          <p:cNvSpPr txBox="1"/>
          <p:nvPr/>
        </p:nvSpPr>
        <p:spPr>
          <a:xfrm>
            <a:off x="7747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Data Box Edge _ Data Box Gateway</a:t>
            </a:r>
            <a:endParaRPr kumimoji="1" lang="ja-JP" altLang="en-US" sz="100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356B87B1-4CA6-4AAC-B6C3-9A963404DD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1001" y="635000"/>
            <a:ext cx="663433" cy="635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630CCF2-C3D0-4850-8AC6-4E2038DB0BF8}"/>
              </a:ext>
            </a:extLst>
          </p:cNvPr>
          <p:cNvSpPr txBox="1"/>
          <p:nvPr/>
        </p:nvSpPr>
        <p:spPr>
          <a:xfrm>
            <a:off x="9271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Data Box</a:t>
            </a:r>
            <a:endParaRPr kumimoji="1" lang="ja-JP" altLang="en-US" sz="100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7AD1A18D-2518-4EA5-A23B-7ECDBE11E5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95000" y="635000"/>
            <a:ext cx="635000" cy="635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DE4187E-FFA8-4B13-9D9A-6C29E07FF6EF}"/>
              </a:ext>
            </a:extLst>
          </p:cNvPr>
          <p:cNvSpPr txBox="1"/>
          <p:nvPr/>
        </p:nvSpPr>
        <p:spPr>
          <a:xfrm>
            <a:off x="10795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Data Lake Storage</a:t>
            </a:r>
            <a:endParaRPr kumimoji="1" lang="ja-JP" altLang="en-US" sz="100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5A86DE44-0BCD-4826-BFAD-69415261C7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000" y="1905000"/>
            <a:ext cx="635000" cy="635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E3A1631-0159-4646-A24B-47998AFFB142}"/>
              </a:ext>
            </a:extLst>
          </p:cNvPr>
          <p:cNvSpPr txBox="1"/>
          <p:nvPr/>
        </p:nvSpPr>
        <p:spPr>
          <a:xfrm>
            <a:off x="127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General Storage</a:t>
            </a:r>
            <a:endParaRPr kumimoji="1" lang="ja-JP" altLang="en-US" sz="100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36C365F0-0753-4FFB-A488-68E01C99EC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51001" y="1905000"/>
            <a:ext cx="663433" cy="635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D16F701-FFEE-4F26-98B7-F1CCE57C2C63}"/>
              </a:ext>
            </a:extLst>
          </p:cNvPr>
          <p:cNvSpPr txBox="1"/>
          <p:nvPr/>
        </p:nvSpPr>
        <p:spPr>
          <a:xfrm>
            <a:off x="1651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Import Export Jobs</a:t>
            </a:r>
            <a:endParaRPr kumimoji="1" lang="ja-JP" altLang="en-US" sz="100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3C8557C5-5E05-4773-AD44-7B48791BE01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75000" y="1905000"/>
            <a:ext cx="635000" cy="635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0E20B20-A660-4355-88FC-6D55535DCDC3}"/>
              </a:ext>
            </a:extLst>
          </p:cNvPr>
          <p:cNvSpPr txBox="1"/>
          <p:nvPr/>
        </p:nvSpPr>
        <p:spPr>
          <a:xfrm>
            <a:off x="3175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Queues Storage</a:t>
            </a:r>
            <a:endParaRPr kumimoji="1" lang="ja-JP" altLang="en-US" sz="100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5DFAF469-2595-4DE9-98C7-C2F19E1B14D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99000" y="1905000"/>
            <a:ext cx="635000" cy="635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11EEACF-371F-4024-9201-6127CF4050A4}"/>
              </a:ext>
            </a:extLst>
          </p:cNvPr>
          <p:cNvSpPr txBox="1"/>
          <p:nvPr/>
        </p:nvSpPr>
        <p:spPr>
          <a:xfrm>
            <a:off x="4699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Storage Accounts (classic)</a:t>
            </a:r>
            <a:endParaRPr kumimoji="1" lang="ja-JP" altLang="en-US" sz="100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11436F7F-2D37-490F-ADB6-85B0A1D944F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23000" y="1905000"/>
            <a:ext cx="635000" cy="635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7D89AB8-B909-4F76-8A63-21ACFAA463CA}"/>
              </a:ext>
            </a:extLst>
          </p:cNvPr>
          <p:cNvSpPr txBox="1"/>
          <p:nvPr/>
        </p:nvSpPr>
        <p:spPr>
          <a:xfrm>
            <a:off x="6223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Storage Accounts</a:t>
            </a:r>
            <a:endParaRPr kumimoji="1" lang="ja-JP" altLang="en-US" sz="100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8B9A0820-71BC-4577-A7C5-0D8B628FC55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747000" y="1905000"/>
            <a:ext cx="635000" cy="635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7B4C64-4344-4F19-B5F7-599FDE150915}"/>
              </a:ext>
            </a:extLst>
          </p:cNvPr>
          <p:cNvSpPr txBox="1"/>
          <p:nvPr/>
        </p:nvSpPr>
        <p:spPr>
          <a:xfrm>
            <a:off x="7747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Storage Explorer</a:t>
            </a:r>
            <a:endParaRPr kumimoji="1" lang="ja-JP" altLang="en-US" sz="100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F53D770E-9EDC-45E7-9F94-96A97F3C167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271000" y="1905000"/>
            <a:ext cx="635000" cy="635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5394DF1-7E8C-4CAB-B4D6-E4BB2FD6D2DB}"/>
              </a:ext>
            </a:extLst>
          </p:cNvPr>
          <p:cNvSpPr txBox="1"/>
          <p:nvPr/>
        </p:nvSpPr>
        <p:spPr>
          <a:xfrm>
            <a:off x="9271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Storage Sync Services</a:t>
            </a:r>
            <a:endParaRPr kumimoji="1" lang="ja-JP" altLang="en-US" sz="100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A13AD210-B730-495F-B40E-AFB2B8965AD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795000" y="1905000"/>
            <a:ext cx="569536" cy="635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573BEAE-B2B5-4EFA-A0CF-60C27340B821}"/>
              </a:ext>
            </a:extLst>
          </p:cNvPr>
          <p:cNvSpPr txBox="1"/>
          <p:nvPr/>
        </p:nvSpPr>
        <p:spPr>
          <a:xfrm>
            <a:off x="10795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StorSimple Data Managers</a:t>
            </a:r>
            <a:endParaRPr kumimoji="1" lang="ja-JP" altLang="en-US" sz="100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FD71BAA8-DBE9-456B-89E8-B93BF82A52F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7000" y="3175000"/>
            <a:ext cx="635000" cy="635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503738B-1E19-474E-9FAE-87009DB0E483}"/>
              </a:ext>
            </a:extLst>
          </p:cNvPr>
          <p:cNvSpPr txBox="1"/>
          <p:nvPr/>
        </p:nvSpPr>
        <p:spPr>
          <a:xfrm>
            <a:off x="127000" y="381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StorSimple Device Managers</a:t>
            </a:r>
            <a:endParaRPr kumimoji="1" lang="ja-JP" altLang="en-US" sz="100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E4F97F94-1966-4F76-AE8A-98B4F2C7DE4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651000" y="3175000"/>
            <a:ext cx="635000" cy="635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BFC7E65-8452-4A32-A6C4-7C4EAE1123E0}"/>
              </a:ext>
            </a:extLst>
          </p:cNvPr>
          <p:cNvSpPr txBox="1"/>
          <p:nvPr/>
        </p:nvSpPr>
        <p:spPr>
          <a:xfrm>
            <a:off x="1651000" y="381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Table Storage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77827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2FC632-0973-432B-8D9A-DE665D8A9842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Analytics Service Color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63218B55-3A38-4353-95A8-3AD5B11D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821184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868EDB-5EFE-4B22-B7A6-034202342F9C}"/>
              </a:ext>
            </a:extLst>
          </p:cNvPr>
          <p:cNvSpPr txBox="1"/>
          <p:nvPr/>
        </p:nvSpPr>
        <p:spPr>
          <a:xfrm>
            <a:off x="127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Analysis Services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2392023-C532-41D6-89CF-E65804699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00" y="635000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2684B1-8DBE-4636-AC0C-3891B9792733}"/>
              </a:ext>
            </a:extLst>
          </p:cNvPr>
          <p:cNvSpPr txBox="1"/>
          <p:nvPr/>
        </p:nvSpPr>
        <p:spPr>
          <a:xfrm>
            <a:off x="165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Data Explorer Clusters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7509A94-FC2D-44AA-81BE-4A2DA0BAE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4999"/>
            <a:ext cx="609600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C8D20F-91F8-430A-A9FB-8C60D0821081}"/>
              </a:ext>
            </a:extLst>
          </p:cNvPr>
          <p:cNvSpPr txBox="1"/>
          <p:nvPr/>
        </p:nvSpPr>
        <p:spPr>
          <a:xfrm>
            <a:off x="317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Databricks</a:t>
            </a:r>
            <a:endParaRPr kumimoji="1" lang="ja-JP" altLang="en-US" sz="100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38667010-2ADE-42CE-8534-219255DCC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000" y="635000"/>
            <a:ext cx="635000" cy="635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896E53F-B99E-4CD8-BAEC-7EFBB3B8B739}"/>
              </a:ext>
            </a:extLst>
          </p:cNvPr>
          <p:cNvSpPr txBox="1"/>
          <p:nvPr/>
        </p:nvSpPr>
        <p:spPr>
          <a:xfrm>
            <a:off x="4699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Data Factories</a:t>
            </a:r>
            <a:endParaRPr kumimoji="1" lang="ja-JP" altLang="en-US" sz="100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AA37A1B3-BD4B-44BD-A38B-1BD1D2F511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000" y="635000"/>
            <a:ext cx="635000" cy="635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6C1E55B-0989-491B-A0E9-D32F340602BD}"/>
              </a:ext>
            </a:extLst>
          </p:cNvPr>
          <p:cNvSpPr txBox="1"/>
          <p:nvPr/>
        </p:nvSpPr>
        <p:spPr>
          <a:xfrm>
            <a:off x="6223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Data Lake Analytics</a:t>
            </a:r>
            <a:endParaRPr kumimoji="1" lang="ja-JP" altLang="en-US" sz="100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A41DB684-E241-4838-8210-091398378F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7000" y="635000"/>
            <a:ext cx="635000" cy="635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267D55-BCAB-4A46-8897-2B7AF63338C7}"/>
              </a:ext>
            </a:extLst>
          </p:cNvPr>
          <p:cNvSpPr txBox="1"/>
          <p:nvPr/>
        </p:nvSpPr>
        <p:spPr>
          <a:xfrm>
            <a:off x="7747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Data Lake Store Gen1</a:t>
            </a:r>
            <a:endParaRPr kumimoji="1" lang="ja-JP" altLang="en-US" sz="100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3A34F43F-BA32-40A4-9D85-1CF4D45A63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1000" y="635000"/>
            <a:ext cx="635000" cy="635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477EA0-AD35-4296-92BD-30ED44567C43}"/>
              </a:ext>
            </a:extLst>
          </p:cNvPr>
          <p:cNvSpPr txBox="1"/>
          <p:nvPr/>
        </p:nvSpPr>
        <p:spPr>
          <a:xfrm>
            <a:off x="927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Event Hub Clusters</a:t>
            </a:r>
            <a:endParaRPr kumimoji="1" lang="ja-JP" altLang="en-US" sz="100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1915FFC8-4511-47E6-8550-6BE49A7D2B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95000" y="635000"/>
            <a:ext cx="635000" cy="635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A7FE49A-760A-4D46-8441-DDABE32D6714}"/>
              </a:ext>
            </a:extLst>
          </p:cNvPr>
          <p:cNvSpPr txBox="1"/>
          <p:nvPr/>
        </p:nvSpPr>
        <p:spPr>
          <a:xfrm>
            <a:off x="1079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Event Hubs</a:t>
            </a:r>
            <a:endParaRPr kumimoji="1" lang="ja-JP" altLang="en-US" sz="100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3FCDF341-1DE8-4243-93E3-47C2CE0E32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6999" y="1904999"/>
            <a:ext cx="635000" cy="635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BF76407-1988-4B03-854D-CE3510355033}"/>
              </a:ext>
            </a:extLst>
          </p:cNvPr>
          <p:cNvSpPr txBox="1"/>
          <p:nvPr/>
        </p:nvSpPr>
        <p:spPr>
          <a:xfrm>
            <a:off x="127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HDInsightClusters</a:t>
            </a:r>
            <a:endParaRPr kumimoji="1" lang="ja-JP" altLang="en-US" sz="100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47FFE128-5AA5-421F-9DF6-BE8B10F5F39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1000" y="1905000"/>
            <a:ext cx="635000" cy="635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3D49DE1-9FB2-41A6-9953-3F9F6D1792E6}"/>
              </a:ext>
            </a:extLst>
          </p:cNvPr>
          <p:cNvSpPr txBox="1"/>
          <p:nvPr/>
        </p:nvSpPr>
        <p:spPr>
          <a:xfrm>
            <a:off x="1651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Log Analytics Workspaces</a:t>
            </a:r>
            <a:endParaRPr kumimoji="1" lang="ja-JP" altLang="en-US" sz="100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A818119F-003E-4B21-8BAA-A4E7D495FD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75000" y="1905000"/>
            <a:ext cx="635000" cy="635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DFE9A64-8D75-4F5B-BE61-60AB771B92F8}"/>
              </a:ext>
            </a:extLst>
          </p:cNvPr>
          <p:cNvSpPr txBox="1"/>
          <p:nvPr/>
        </p:nvSpPr>
        <p:spPr>
          <a:xfrm>
            <a:off x="3175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Stream Analytics Jobs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29639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2B35FD-590E-424C-984B-86C1BC299139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Web Service Color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0D36F3B-656E-43AE-AEDA-8AF06D8F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560644-8609-49D3-A8C5-88D308ABA7A4}"/>
              </a:ext>
            </a:extLst>
          </p:cNvPr>
          <p:cNvSpPr txBox="1"/>
          <p:nvPr/>
        </p:nvSpPr>
        <p:spPr>
          <a:xfrm>
            <a:off x="127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API Connections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DC2B6482-0911-41D4-BB26-7D8C5194C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00" y="635000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9202A-3EED-4690-916A-04CECE205F8A}"/>
              </a:ext>
            </a:extLst>
          </p:cNvPr>
          <p:cNvSpPr txBox="1"/>
          <p:nvPr/>
        </p:nvSpPr>
        <p:spPr>
          <a:xfrm>
            <a:off x="165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App Service Certificates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25361F9D-250A-45CE-B2FB-1D84BE42F3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5000"/>
            <a:ext cx="635000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24D038D-5FA4-4E38-8C30-32C3083D8EA9}"/>
              </a:ext>
            </a:extLst>
          </p:cNvPr>
          <p:cNvSpPr txBox="1"/>
          <p:nvPr/>
        </p:nvSpPr>
        <p:spPr>
          <a:xfrm>
            <a:off x="3175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App Service Domains</a:t>
            </a:r>
            <a:endParaRPr kumimoji="1" lang="ja-JP" altLang="en-US" sz="100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FA366625-4294-4864-9D3A-51A405BD46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000" y="635000"/>
            <a:ext cx="635000" cy="635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39AEF44-F04D-4484-A2D4-BA2B7DA08F55}"/>
              </a:ext>
            </a:extLst>
          </p:cNvPr>
          <p:cNvSpPr txBox="1"/>
          <p:nvPr/>
        </p:nvSpPr>
        <p:spPr>
          <a:xfrm>
            <a:off x="4699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App Service Environments</a:t>
            </a:r>
            <a:endParaRPr kumimoji="1" lang="ja-JP" altLang="en-US" sz="100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692656D2-38DC-4A04-8BB0-1563ABCD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000" y="635000"/>
            <a:ext cx="635000" cy="635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5B9403-8B95-455C-917D-8801118B38B3}"/>
              </a:ext>
            </a:extLst>
          </p:cNvPr>
          <p:cNvSpPr txBox="1"/>
          <p:nvPr/>
        </p:nvSpPr>
        <p:spPr>
          <a:xfrm>
            <a:off x="6223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App Service Plans</a:t>
            </a:r>
            <a:endParaRPr kumimoji="1" lang="ja-JP" altLang="en-US" sz="100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446D60A7-92A7-42D7-AF0F-B4901F21A0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7000" y="635000"/>
            <a:ext cx="635000" cy="635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1FACFE-F57A-4DEF-BEFA-111B4B308DDB}"/>
              </a:ext>
            </a:extLst>
          </p:cNvPr>
          <p:cNvSpPr txBox="1"/>
          <p:nvPr/>
        </p:nvSpPr>
        <p:spPr>
          <a:xfrm>
            <a:off x="7747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App Services</a:t>
            </a:r>
            <a:endParaRPr kumimoji="1" lang="ja-JP" altLang="en-US" sz="100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A164628E-5A2E-4F11-B730-854F27A8EB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1000" y="635000"/>
            <a:ext cx="635000" cy="635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F2BB6D-78C6-42D5-B1A0-2BF6485D27BA}"/>
              </a:ext>
            </a:extLst>
          </p:cNvPr>
          <p:cNvSpPr txBox="1"/>
          <p:nvPr/>
        </p:nvSpPr>
        <p:spPr>
          <a:xfrm>
            <a:off x="927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Media Services</a:t>
            </a:r>
            <a:endParaRPr kumimoji="1" lang="ja-JP" altLang="en-US" sz="100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057EB76A-A489-4A7B-B71F-D2A808D540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95000" y="635000"/>
            <a:ext cx="635000" cy="635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A750096-7EFF-4B93-BF90-EFE72AF48891}"/>
              </a:ext>
            </a:extLst>
          </p:cNvPr>
          <p:cNvSpPr txBox="1"/>
          <p:nvPr/>
        </p:nvSpPr>
        <p:spPr>
          <a:xfrm>
            <a:off x="1079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Search</a:t>
            </a:r>
            <a:endParaRPr kumimoji="1" lang="ja-JP" altLang="en-US" sz="100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D3DD9927-2660-49C0-8A64-2BBD4308BE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000" y="1905000"/>
            <a:ext cx="635000" cy="635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46DD9CC-D636-46F2-925C-5B32B2CD52AC}"/>
              </a:ext>
            </a:extLst>
          </p:cNvPr>
          <p:cNvSpPr txBox="1"/>
          <p:nvPr/>
        </p:nvSpPr>
        <p:spPr>
          <a:xfrm>
            <a:off x="127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Notification Hub Namespaces</a:t>
            </a:r>
            <a:endParaRPr kumimoji="1" lang="ja-JP" altLang="en-US" sz="100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8E315106-82C3-4F75-9E44-3B94597602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1000" y="1905000"/>
            <a:ext cx="635000" cy="635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4506893-C92E-4106-BC00-B70881C26C5B}"/>
              </a:ext>
            </a:extLst>
          </p:cNvPr>
          <p:cNvSpPr txBox="1"/>
          <p:nvPr/>
        </p:nvSpPr>
        <p:spPr>
          <a:xfrm>
            <a:off x="1651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NotificationHubs</a:t>
            </a:r>
            <a:endParaRPr kumimoji="1" lang="ja-JP" altLang="en-US" sz="100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05DF24B5-7B35-441D-9276-63D77748374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75000" y="1905000"/>
            <a:ext cx="635000" cy="635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9834404-6DF1-4FA2-9552-E7F4E78892D9}"/>
              </a:ext>
            </a:extLst>
          </p:cNvPr>
          <p:cNvSpPr txBox="1"/>
          <p:nvPr/>
        </p:nvSpPr>
        <p:spPr>
          <a:xfrm>
            <a:off x="3175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SignalR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086767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8F0987-0FCE-45A0-88EE-962D41D84227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_Companies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345D27A9-55B4-43EA-BB6A-AF7B9AB84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B55441-49EF-496E-ABC6-49794BD916E7}"/>
              </a:ext>
            </a:extLst>
          </p:cNvPr>
          <p:cNvSpPr txBox="1"/>
          <p:nvPr/>
        </p:nvSpPr>
        <p:spPr>
          <a:xfrm>
            <a:off x="127000" y="127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Cache Redis Product icon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0CEF2DA6-AEA8-411F-95B2-EC042FF79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999" y="635000"/>
            <a:ext cx="608542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CE879C-6D88-4892-A2CF-91607057F8FE}"/>
              </a:ext>
            </a:extLst>
          </p:cNvPr>
          <p:cNvSpPr txBox="1"/>
          <p:nvPr/>
        </p:nvSpPr>
        <p:spPr>
          <a:xfrm>
            <a:off x="1651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Databricks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5DF4AD91-A030-48F0-B771-2812B923C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5000"/>
            <a:ext cx="635000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79A943-6BA0-4E75-BC29-9F1F4A6B749E}"/>
              </a:ext>
            </a:extLst>
          </p:cNvPr>
          <p:cNvSpPr txBox="1"/>
          <p:nvPr/>
        </p:nvSpPr>
        <p:spPr>
          <a:xfrm>
            <a:off x="3175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HDInsight_COLOR</a:t>
            </a:r>
            <a:endParaRPr kumimoji="1" lang="ja-JP" altLang="en-US" sz="100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767EDEE3-5827-48C9-9DF6-19DE9CB097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000" y="635000"/>
            <a:ext cx="635000" cy="635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7D5F45-D5F0-4374-B453-A82274BBE6C0}"/>
              </a:ext>
            </a:extLst>
          </p:cNvPr>
          <p:cNvSpPr txBox="1"/>
          <p:nvPr/>
        </p:nvSpPr>
        <p:spPr>
          <a:xfrm>
            <a:off x="4699000" y="127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HockeyApp_COLOR</a:t>
            </a:r>
            <a:endParaRPr kumimoji="1" lang="ja-JP" altLang="en-US" sz="100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4B1C0726-84F7-49F6-8068-9EA532A6EE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000" y="635000"/>
            <a:ext cx="635000" cy="635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068E20-F982-4C10-9CF0-D84AB93F1585}"/>
              </a:ext>
            </a:extLst>
          </p:cNvPr>
          <p:cNvSpPr txBox="1"/>
          <p:nvPr/>
        </p:nvSpPr>
        <p:spPr>
          <a:xfrm>
            <a:off x="6223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OpenShift</a:t>
            </a:r>
            <a:endParaRPr kumimoji="1" lang="ja-JP" altLang="en-US" sz="100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561A2943-7AAB-46A5-9757-A49A5D8BAC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7000" y="635000"/>
            <a:ext cx="635000" cy="635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CD44BD4-463F-4823-A412-7FCE209DD68F}"/>
              </a:ext>
            </a:extLst>
          </p:cNvPr>
          <p:cNvSpPr txBox="1"/>
          <p:nvPr/>
        </p:nvSpPr>
        <p:spPr>
          <a:xfrm>
            <a:off x="7747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Cloud_Cycle</a:t>
            </a:r>
            <a:endParaRPr kumimoji="1" lang="ja-JP" altLang="en-US" sz="100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58EA76A3-E8C4-463D-94CE-F67F61EA7C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1000" y="635000"/>
            <a:ext cx="635000" cy="635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8456FBF-C763-4621-BC8B-2C5130156879}"/>
              </a:ext>
            </a:extLst>
          </p:cNvPr>
          <p:cNvSpPr txBox="1"/>
          <p:nvPr/>
        </p:nvSpPr>
        <p:spPr>
          <a:xfrm>
            <a:off x="9271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HD-Insight</a:t>
            </a:r>
            <a:endParaRPr kumimoji="1" lang="ja-JP" altLang="en-US" sz="100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549F50CC-D0A5-49D9-9A8E-E265B0F50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95000" y="635000"/>
            <a:ext cx="635000" cy="635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4318AF1-C3FC-423F-A710-190FB9800702}"/>
              </a:ext>
            </a:extLst>
          </p:cNvPr>
          <p:cNvSpPr txBox="1"/>
          <p:nvPr/>
        </p:nvSpPr>
        <p:spPr>
          <a:xfrm>
            <a:off x="1079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HockeyApp</a:t>
            </a:r>
            <a:endParaRPr kumimoji="1" lang="ja-JP" altLang="en-US" sz="100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B053A456-12DE-4B44-9F0E-F065C78A04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7000" y="1905000"/>
            <a:ext cx="653996" cy="635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69A8BB4-72F1-46EB-8C52-BC35DEED0DEB}"/>
              </a:ext>
            </a:extLst>
          </p:cNvPr>
          <p:cNvSpPr txBox="1"/>
          <p:nvPr/>
        </p:nvSpPr>
        <p:spPr>
          <a:xfrm>
            <a:off x="127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Kubernetes</a:t>
            </a:r>
            <a:endParaRPr kumimoji="1" lang="ja-JP" altLang="en-US" sz="100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5C27C6D0-B068-4046-A643-0C10879251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51000" y="1905000"/>
            <a:ext cx="635000" cy="635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AB0B6D-FF9F-4EB8-A9E0-8E80B58E00DB}"/>
              </a:ext>
            </a:extLst>
          </p:cNvPr>
          <p:cNvSpPr txBox="1"/>
          <p:nvPr/>
        </p:nvSpPr>
        <p:spPr>
          <a:xfrm>
            <a:off x="1651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Logo-DC-OS</a:t>
            </a:r>
            <a:endParaRPr kumimoji="1" lang="ja-JP" altLang="en-US" sz="100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86447D45-6CB2-488C-914B-5CBE225E2C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75000" y="1905000"/>
            <a:ext cx="635000" cy="635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81EA6E7-8664-4D09-A7A5-622B1C7F09FD}"/>
              </a:ext>
            </a:extLst>
          </p:cNvPr>
          <p:cNvSpPr txBox="1"/>
          <p:nvPr/>
        </p:nvSpPr>
        <p:spPr>
          <a:xfrm>
            <a:off x="3175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Logo-docker</a:t>
            </a:r>
            <a:endParaRPr kumimoji="1" lang="ja-JP" altLang="en-US" sz="100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F2253324-42A7-4FD6-B873-D4B49DE324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99000" y="1905000"/>
            <a:ext cx="635000" cy="635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8527F0E-921A-416C-BC66-22F794AEB080}"/>
              </a:ext>
            </a:extLst>
          </p:cNvPr>
          <p:cNvSpPr txBox="1"/>
          <p:nvPr/>
        </p:nvSpPr>
        <p:spPr>
          <a:xfrm>
            <a:off x="4699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logo_pluralsight_mono</a:t>
            </a:r>
            <a:endParaRPr kumimoji="1" lang="ja-JP" altLang="en-US" sz="100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822545B1-1836-453B-A1A2-85AEC393377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23000" y="1905000"/>
            <a:ext cx="635000" cy="635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943D297-0FA7-4E65-A6D4-311C6D6261AF}"/>
              </a:ext>
            </a:extLst>
          </p:cNvPr>
          <p:cNvSpPr txBox="1"/>
          <p:nvPr/>
        </p:nvSpPr>
        <p:spPr>
          <a:xfrm>
            <a:off x="6223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logo_pluralsight_twotone</a:t>
            </a:r>
            <a:endParaRPr kumimoji="1" lang="ja-JP" altLang="en-US" sz="100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1C8103D9-5A13-493A-AC58-725D3424518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747000" y="1905000"/>
            <a:ext cx="635000" cy="635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2F205C0-1FBE-4FE0-B612-A33E57B6DB5A}"/>
              </a:ext>
            </a:extLst>
          </p:cNvPr>
          <p:cNvSpPr txBox="1"/>
          <p:nvPr/>
        </p:nvSpPr>
        <p:spPr>
          <a:xfrm>
            <a:off x="7747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StackOverflow</a:t>
            </a:r>
            <a:endParaRPr kumimoji="1" lang="ja-JP" altLang="en-US" sz="100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2375CB23-7861-45E2-A7FB-A7DA62A9DA2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71000" y="1905000"/>
            <a:ext cx="635000" cy="635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71F1924-870A-436F-9767-B8AACACA6ED3}"/>
              </a:ext>
            </a:extLst>
          </p:cNvPr>
          <p:cNvSpPr txBox="1"/>
          <p:nvPr/>
        </p:nvSpPr>
        <p:spPr>
          <a:xfrm>
            <a:off x="9271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WebAppUmbraco</a:t>
            </a:r>
            <a:endParaRPr kumimoji="1" lang="ja-JP" altLang="en-US" sz="100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9B55BB9E-3B24-4A27-8B0A-CFE264CFEEF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795000" y="1905000"/>
            <a:ext cx="635000" cy="635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B4426B9-93B3-4DB2-9115-13958918EEA3}"/>
              </a:ext>
            </a:extLst>
          </p:cNvPr>
          <p:cNvSpPr txBox="1"/>
          <p:nvPr/>
        </p:nvSpPr>
        <p:spPr>
          <a:xfrm>
            <a:off x="10795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WebAppWordPress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16069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9DAE1C74-36B2-4C96-B339-11314569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653" y="674801"/>
            <a:ext cx="588400" cy="555309"/>
          </a:xfrm>
          <a:prstGeom prst="rect">
            <a:avLst/>
          </a:prstGeom>
        </p:spPr>
      </p:pic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0DE86133-BA67-4D58-85D4-6E3C37BFB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2511" y="714330"/>
            <a:ext cx="478896" cy="476250"/>
          </a:xfrm>
          <a:prstGeom prst="rect">
            <a:avLst/>
          </a:prstGeom>
        </p:spPr>
      </p:pic>
      <p:pic>
        <p:nvPicPr>
          <p:cNvPr id="41" name="グラフィックス 40">
            <a:extLst>
              <a:ext uri="{FF2B5EF4-FFF2-40B4-BE49-F238E27FC236}">
                <a16:creationId xmlns:a16="http://schemas.microsoft.com/office/drawing/2014/main" id="{0064E1A4-7770-48EE-820F-8C0BC7E6FA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7281" y="714330"/>
            <a:ext cx="476250" cy="476250"/>
          </a:xfrm>
          <a:prstGeom prst="rect">
            <a:avLst/>
          </a:prstGeom>
        </p:spPr>
      </p:pic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906F238F-394B-4415-888C-0037A5D17C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6573" y="714330"/>
            <a:ext cx="476250" cy="476250"/>
          </a:xfrm>
          <a:prstGeom prst="rect">
            <a:avLst/>
          </a:prstGeom>
        </p:spPr>
      </p:pic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529443B0-698D-4172-8B35-7C6B87920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5865" y="714330"/>
            <a:ext cx="476250" cy="476250"/>
          </a:xfrm>
          <a:prstGeom prst="rect">
            <a:avLst/>
          </a:prstGeom>
        </p:spPr>
      </p:pic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166DC139-E3C2-41CE-B896-89733183AB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29406" y="647655"/>
            <a:ext cx="609600" cy="609600"/>
          </a:xfrm>
          <a:prstGeom prst="rect">
            <a:avLst/>
          </a:prstGeom>
        </p:spPr>
      </p:pic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DE8A41B-0185-44FB-AF25-C92FFFBA94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38697" y="714330"/>
            <a:ext cx="476250" cy="476250"/>
          </a:xfrm>
          <a:prstGeom prst="rect">
            <a:avLst/>
          </a:prstGeom>
        </p:spPr>
      </p:pic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151D49C5-B884-4409-86A5-D47C796B70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47989" y="714330"/>
            <a:ext cx="476250" cy="476250"/>
          </a:xfrm>
          <a:prstGeom prst="rect">
            <a:avLst/>
          </a:prstGeom>
        </p:spPr>
      </p:pic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E9B9E032-947D-4EE2-A03B-D82A5044AE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6010" y="1929583"/>
            <a:ext cx="476250" cy="476250"/>
          </a:xfrm>
          <a:prstGeom prst="rect">
            <a:avLst/>
          </a:prstGeom>
        </p:spPr>
      </p:pic>
      <p:pic>
        <p:nvPicPr>
          <p:cNvPr id="77" name="グラフィックス 76">
            <a:extLst>
              <a:ext uri="{FF2B5EF4-FFF2-40B4-BE49-F238E27FC236}">
                <a16:creationId xmlns:a16="http://schemas.microsoft.com/office/drawing/2014/main" id="{A539038A-7383-48DF-8855-C3A1A371FC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5728" y="1929583"/>
            <a:ext cx="476250" cy="476250"/>
          </a:xfrm>
          <a:prstGeom prst="rect">
            <a:avLst/>
          </a:prstGeom>
        </p:spPr>
      </p:pic>
      <p:pic>
        <p:nvPicPr>
          <p:cNvPr id="79" name="グラフィックス 78">
            <a:extLst>
              <a:ext uri="{FF2B5EF4-FFF2-40B4-BE49-F238E27FC236}">
                <a16:creationId xmlns:a16="http://schemas.microsoft.com/office/drawing/2014/main" id="{7CE38269-2FF9-467F-8873-2689F4C40BF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56292" y="1929583"/>
            <a:ext cx="476250" cy="476250"/>
          </a:xfrm>
          <a:prstGeom prst="rect">
            <a:avLst/>
          </a:prstGeom>
        </p:spPr>
      </p:pic>
      <p:pic>
        <p:nvPicPr>
          <p:cNvPr id="81" name="グラフィックス 80">
            <a:extLst>
              <a:ext uri="{FF2B5EF4-FFF2-40B4-BE49-F238E27FC236}">
                <a16:creationId xmlns:a16="http://schemas.microsoft.com/office/drawing/2014/main" id="{CB2526A2-007C-4801-9BD9-6F503A03680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66573" y="1929583"/>
            <a:ext cx="476250" cy="476250"/>
          </a:xfrm>
          <a:prstGeom prst="rect">
            <a:avLst/>
          </a:prstGeom>
        </p:spPr>
      </p:pic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8CA90C6F-78F7-4178-AFC6-761197F32E50}"/>
              </a:ext>
            </a:extLst>
          </p:cNvPr>
          <p:cNvSpPr/>
          <p:nvPr/>
        </p:nvSpPr>
        <p:spPr>
          <a:xfrm>
            <a:off x="211840" y="1257255"/>
            <a:ext cx="1124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Batch Accounts</a:t>
            </a:r>
            <a:endParaRPr lang="ja-JP" altLang="en-US" sz="1000" dirty="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86E57612-025F-4BBD-9F59-CF2F359AB063}"/>
              </a:ext>
            </a:extLst>
          </p:cNvPr>
          <p:cNvSpPr/>
          <p:nvPr/>
        </p:nvSpPr>
        <p:spPr>
          <a:xfrm>
            <a:off x="1863739" y="1257255"/>
            <a:ext cx="10461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Citrix Virtual Desktops Essentials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D5ECB69-57E9-48B3-8846-15302BB9B28B}"/>
              </a:ext>
            </a:extLst>
          </p:cNvPr>
          <p:cNvSpPr/>
          <p:nvPr/>
        </p:nvSpPr>
        <p:spPr>
          <a:xfrm>
            <a:off x="3137966" y="1242201"/>
            <a:ext cx="1124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Cloud Services (Classic)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03A05CC-2BB6-4FDF-92F0-C83DF4AEEC5A}"/>
              </a:ext>
            </a:extLst>
          </p:cNvPr>
          <p:cNvSpPr/>
          <p:nvPr/>
        </p:nvSpPr>
        <p:spPr>
          <a:xfrm>
            <a:off x="4639965" y="1242201"/>
            <a:ext cx="10615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Cloud Services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81A6B6E-FB33-4127-B248-DA953A92DFAC}"/>
              </a:ext>
            </a:extLst>
          </p:cNvPr>
          <p:cNvSpPr/>
          <p:nvPr/>
        </p:nvSpPr>
        <p:spPr>
          <a:xfrm>
            <a:off x="6079448" y="1198008"/>
            <a:ext cx="1183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/>
              <a:t>CloudSimple Virtual Machines</a:t>
            </a:r>
            <a:endParaRPr lang="ja-JP" altLang="en-US" sz="1000" dirty="0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DD3383D5-05D9-4D81-BB57-A6708FBCCA04}"/>
              </a:ext>
            </a:extLst>
          </p:cNvPr>
          <p:cNvSpPr/>
          <p:nvPr/>
        </p:nvSpPr>
        <p:spPr>
          <a:xfrm>
            <a:off x="9315880" y="1216997"/>
            <a:ext cx="1106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Disk Snapshots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27622B62-FBB1-44A2-B941-115B521AB26C}"/>
              </a:ext>
            </a:extLst>
          </p:cNvPr>
          <p:cNvSpPr/>
          <p:nvPr/>
        </p:nvSpPr>
        <p:spPr>
          <a:xfrm>
            <a:off x="10800245" y="1217901"/>
            <a:ext cx="10679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Function Apps</a:t>
            </a:r>
            <a:endParaRPr lang="ja-JP" altLang="en-US" sz="10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03351E0-6C2E-47A7-BDAC-F98B2C1F39F3}"/>
              </a:ext>
            </a:extLst>
          </p:cNvPr>
          <p:cNvSpPr/>
          <p:nvPr/>
        </p:nvSpPr>
        <p:spPr>
          <a:xfrm>
            <a:off x="8056516" y="124270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Disks</a:t>
            </a:r>
            <a:endParaRPr lang="ja-JP" altLang="en-US" sz="1000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5B4EE24D-6841-4568-A1CE-6FCDB1CFF754}"/>
              </a:ext>
            </a:extLst>
          </p:cNvPr>
          <p:cNvSpPr/>
          <p:nvPr/>
        </p:nvSpPr>
        <p:spPr>
          <a:xfrm>
            <a:off x="121718" y="2440812"/>
            <a:ext cx="12779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Mesh Applications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CBA2C04-DCAE-4BCB-8C2A-75B128837C37}"/>
              </a:ext>
            </a:extLst>
          </p:cNvPr>
          <p:cNvSpPr/>
          <p:nvPr/>
        </p:nvSpPr>
        <p:spPr>
          <a:xfrm>
            <a:off x="1545060" y="2440812"/>
            <a:ext cx="13837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SAP HANA on Azure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C2EC611C-48C7-4FE7-B312-B9FE286DC564}"/>
              </a:ext>
            </a:extLst>
          </p:cNvPr>
          <p:cNvSpPr/>
          <p:nvPr/>
        </p:nvSpPr>
        <p:spPr>
          <a:xfrm>
            <a:off x="3018403" y="2446884"/>
            <a:ext cx="15520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Service Fabric Clusters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74283A17-DCE3-40C8-BA19-B2E8A6AF56D8}"/>
              </a:ext>
            </a:extLst>
          </p:cNvPr>
          <p:cNvSpPr/>
          <p:nvPr/>
        </p:nvSpPr>
        <p:spPr>
          <a:xfrm>
            <a:off x="4878940" y="2444154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VM Images</a:t>
            </a:r>
          </a:p>
        </p:txBody>
      </p:sp>
      <p:pic>
        <p:nvPicPr>
          <p:cNvPr id="94" name="グラフィックス 93">
            <a:extLst>
              <a:ext uri="{FF2B5EF4-FFF2-40B4-BE49-F238E27FC236}">
                <a16:creationId xmlns:a16="http://schemas.microsoft.com/office/drawing/2014/main" id="{7F8B5929-D303-4D9D-8DA0-A611252DB1B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2167" y="2972707"/>
            <a:ext cx="476250" cy="476250"/>
          </a:xfrm>
          <a:prstGeom prst="rect">
            <a:avLst/>
          </a:prstGeom>
        </p:spPr>
      </p:pic>
      <p:pic>
        <p:nvPicPr>
          <p:cNvPr id="95" name="グラフィックス 94">
            <a:extLst>
              <a:ext uri="{FF2B5EF4-FFF2-40B4-BE49-F238E27FC236}">
                <a16:creationId xmlns:a16="http://schemas.microsoft.com/office/drawing/2014/main" id="{B619C8EC-B3F3-45B1-A84E-93E33E04A82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038152" y="2955018"/>
            <a:ext cx="420189" cy="420189"/>
          </a:xfrm>
          <a:prstGeom prst="rect">
            <a:avLst/>
          </a:prstGeom>
        </p:spPr>
      </p:pic>
      <p:pic>
        <p:nvPicPr>
          <p:cNvPr id="96" name="グラフィックス 95">
            <a:extLst>
              <a:ext uri="{FF2B5EF4-FFF2-40B4-BE49-F238E27FC236}">
                <a16:creationId xmlns:a16="http://schemas.microsoft.com/office/drawing/2014/main" id="{C68F7DA4-921D-4124-8425-F827ACE65B2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488076" y="2993118"/>
            <a:ext cx="476250" cy="438150"/>
          </a:xfrm>
          <a:prstGeom prst="rect">
            <a:avLst/>
          </a:prstGeom>
        </p:spPr>
      </p:pic>
      <p:pic>
        <p:nvPicPr>
          <p:cNvPr id="97" name="グラフィックス 96">
            <a:extLst>
              <a:ext uri="{FF2B5EF4-FFF2-40B4-BE49-F238E27FC236}">
                <a16:creationId xmlns:a16="http://schemas.microsoft.com/office/drawing/2014/main" id="{9C295FF1-2660-43DB-B0C2-F9DAB5230DC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994061" y="2974068"/>
            <a:ext cx="476250" cy="476250"/>
          </a:xfrm>
          <a:prstGeom prst="rect">
            <a:avLst/>
          </a:prstGeom>
        </p:spPr>
      </p:pic>
      <p:pic>
        <p:nvPicPr>
          <p:cNvPr id="98" name="グラフィックス 97">
            <a:extLst>
              <a:ext uri="{FF2B5EF4-FFF2-40B4-BE49-F238E27FC236}">
                <a16:creationId xmlns:a16="http://schemas.microsoft.com/office/drawing/2014/main" id="{D4F6B409-10E6-4E9F-A275-2A8E1E5DD6A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500046" y="2993118"/>
            <a:ext cx="476250" cy="476250"/>
          </a:xfrm>
          <a:prstGeom prst="rect">
            <a:avLst/>
          </a:prstGeom>
        </p:spPr>
      </p:pic>
      <p:pic>
        <p:nvPicPr>
          <p:cNvPr id="99" name="グラフィックス 98">
            <a:extLst>
              <a:ext uri="{FF2B5EF4-FFF2-40B4-BE49-F238E27FC236}">
                <a16:creationId xmlns:a16="http://schemas.microsoft.com/office/drawing/2014/main" id="{5C03A771-B4C1-468E-8012-9FDBBF03D1B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006029" y="2972707"/>
            <a:ext cx="476250" cy="476250"/>
          </a:xfrm>
          <a:prstGeom prst="rect">
            <a:avLst/>
          </a:prstGeom>
        </p:spPr>
      </p:pic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10035316-F3ED-441E-B8DC-0B7837D134A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512012" y="2953113"/>
            <a:ext cx="476250" cy="476250"/>
          </a:xfrm>
          <a:prstGeom prst="rect">
            <a:avLst/>
          </a:prstGeom>
        </p:spPr>
      </p:pic>
      <p:pic>
        <p:nvPicPr>
          <p:cNvPr id="101" name="グラフィックス 100">
            <a:extLst>
              <a:ext uri="{FF2B5EF4-FFF2-40B4-BE49-F238E27FC236}">
                <a16:creationId xmlns:a16="http://schemas.microsoft.com/office/drawing/2014/main" id="{93B873F2-2F45-4227-9375-C9C176359EE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37493" y="2979858"/>
            <a:ext cx="476250" cy="476250"/>
          </a:xfrm>
          <a:prstGeom prst="rect">
            <a:avLst/>
          </a:prstGeom>
        </p:spPr>
      </p:pic>
      <p:pic>
        <p:nvPicPr>
          <p:cNvPr id="102" name="グラフィックス 101">
            <a:extLst>
              <a:ext uri="{FF2B5EF4-FFF2-40B4-BE49-F238E27FC236}">
                <a16:creationId xmlns:a16="http://schemas.microsoft.com/office/drawing/2014/main" id="{2939F9FE-468A-406A-B1AB-3CF06DC2999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00750" y="4225338"/>
            <a:ext cx="476250" cy="476250"/>
          </a:xfrm>
          <a:prstGeom prst="rect">
            <a:avLst/>
          </a:prstGeom>
        </p:spPr>
      </p:pic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93B3550A-0246-4528-AB6A-6B29CF0DB17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999222" y="4276344"/>
            <a:ext cx="476250" cy="476250"/>
          </a:xfrm>
          <a:prstGeom prst="rect">
            <a:avLst/>
          </a:prstGeom>
        </p:spPr>
      </p:pic>
      <p:pic>
        <p:nvPicPr>
          <p:cNvPr id="104" name="グラフィックス 103">
            <a:extLst>
              <a:ext uri="{FF2B5EF4-FFF2-40B4-BE49-F238E27FC236}">
                <a16:creationId xmlns:a16="http://schemas.microsoft.com/office/drawing/2014/main" id="{F4BF91C4-526F-46F6-98A7-33EB42E5CF8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471243" y="4218917"/>
            <a:ext cx="476250" cy="476250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DBD36AF-2421-4991-901D-A0B44054D7B2}"/>
              </a:ext>
            </a:extLst>
          </p:cNvPr>
          <p:cNvSpPr/>
          <p:nvPr/>
        </p:nvSpPr>
        <p:spPr>
          <a:xfrm>
            <a:off x="201708" y="3571201"/>
            <a:ext cx="1124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Availability Sets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73176790-0F9B-4E53-8351-F21B3BF15C0F}"/>
              </a:ext>
            </a:extLst>
          </p:cNvPr>
          <p:cNvSpPr/>
          <p:nvPr/>
        </p:nvSpPr>
        <p:spPr>
          <a:xfrm>
            <a:off x="1566008" y="3571200"/>
            <a:ext cx="13644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Non-azure-machine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A0D1EED-88E9-47D1-BC40-EE195C9E8FA1}"/>
              </a:ext>
            </a:extLst>
          </p:cNvPr>
          <p:cNvSpPr/>
          <p:nvPr/>
        </p:nvSpPr>
        <p:spPr>
          <a:xfrm>
            <a:off x="3033543" y="3597360"/>
            <a:ext cx="1385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OS Images (Classic)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556BBA90-8D15-4733-B241-E0A0C3AF757C}"/>
              </a:ext>
            </a:extLst>
          </p:cNvPr>
          <p:cNvSpPr/>
          <p:nvPr/>
        </p:nvSpPr>
        <p:spPr>
          <a:xfrm>
            <a:off x="4576244" y="3597360"/>
            <a:ext cx="9476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/>
              <a:t>VM (Classic)</a:t>
            </a:r>
            <a:endParaRPr lang="ja-JP" altLang="en-US" sz="1000" dirty="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DAADAC6-5930-4D6E-8D02-37588E1C8D18}"/>
              </a:ext>
            </a:extLst>
          </p:cNvPr>
          <p:cNvSpPr/>
          <p:nvPr/>
        </p:nvSpPr>
        <p:spPr>
          <a:xfrm>
            <a:off x="10434115" y="3571199"/>
            <a:ext cx="1418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VM-Linux-non-azure</a:t>
            </a:r>
            <a:endParaRPr lang="ja-JP" altLang="en-US" sz="1000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C7EF1A8-4B08-40C7-B6CD-92657E3ECCB5}"/>
              </a:ext>
            </a:extLst>
          </p:cNvPr>
          <p:cNvSpPr/>
          <p:nvPr/>
        </p:nvSpPr>
        <p:spPr>
          <a:xfrm>
            <a:off x="6289538" y="3571199"/>
            <a:ext cx="10470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VM Scale Sets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41CEEF34-9213-4D21-905D-7C168B215D56}"/>
              </a:ext>
            </a:extLst>
          </p:cNvPr>
          <p:cNvSpPr/>
          <p:nvPr/>
        </p:nvSpPr>
        <p:spPr>
          <a:xfrm>
            <a:off x="8073594" y="3525481"/>
            <a:ext cx="3866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/>
              <a:t>VM</a:t>
            </a:r>
            <a:endParaRPr lang="ja-JP" altLang="en-US" sz="1000" dirty="0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805C7334-B7A2-4950-9573-8E6F6A708CD9}"/>
              </a:ext>
            </a:extLst>
          </p:cNvPr>
          <p:cNvSpPr/>
          <p:nvPr/>
        </p:nvSpPr>
        <p:spPr>
          <a:xfrm>
            <a:off x="9368461" y="3590027"/>
            <a:ext cx="7633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VM-Linux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420E543-61B0-4270-81C4-12579328C95D}"/>
              </a:ext>
            </a:extLst>
          </p:cNvPr>
          <p:cNvSpPr/>
          <p:nvPr/>
        </p:nvSpPr>
        <p:spPr>
          <a:xfrm>
            <a:off x="211840" y="4842838"/>
            <a:ext cx="10422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VM-non-azure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6CD7B8E3-8E88-49C3-AF4F-0D1D34DDC251}"/>
              </a:ext>
            </a:extLst>
          </p:cNvPr>
          <p:cNvSpPr/>
          <p:nvPr/>
        </p:nvSpPr>
        <p:spPr>
          <a:xfrm>
            <a:off x="1757087" y="4842837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VM-windows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75CA8663-9465-4ED7-B7D9-021F2E03024B}"/>
              </a:ext>
            </a:extLst>
          </p:cNvPr>
          <p:cNvSpPr/>
          <p:nvPr/>
        </p:nvSpPr>
        <p:spPr>
          <a:xfrm>
            <a:off x="3053426" y="4842838"/>
            <a:ext cx="16161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VM-windows-non-azure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F59F670-7ACC-4018-A229-B93AB7ED1279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Compute Service Color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88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9F3A81-3923-45DE-A153-5544847C4B3D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Container Service Color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0F46EEE7-44AB-4B9E-B2DC-1E765772B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98A651-FEA3-4D84-9480-CC0594682596}"/>
              </a:ext>
            </a:extLst>
          </p:cNvPr>
          <p:cNvSpPr txBox="1"/>
          <p:nvPr/>
        </p:nvSpPr>
        <p:spPr>
          <a:xfrm>
            <a:off x="127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Container Instances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667FEBFF-A40F-4E98-A2CC-DA875C1B1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00" y="635000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91E081-146C-4E5B-AC00-5FBC558AD3B0}"/>
              </a:ext>
            </a:extLst>
          </p:cNvPr>
          <p:cNvSpPr txBox="1"/>
          <p:nvPr/>
        </p:nvSpPr>
        <p:spPr>
          <a:xfrm>
            <a:off x="165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Container Registries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80151D71-56D8-4791-B83C-1EBD0B6E24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5000"/>
            <a:ext cx="635000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318C66C-374A-42FD-A4A5-DACEAA048A17}"/>
              </a:ext>
            </a:extLst>
          </p:cNvPr>
          <p:cNvSpPr txBox="1"/>
          <p:nvPr/>
        </p:nvSpPr>
        <p:spPr>
          <a:xfrm>
            <a:off x="3175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Kubernetes Services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07293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590DDA-3DAF-43BD-89E7-94DF4BCE6894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Databases Service Color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60BF19CA-A49E-4DB5-814C-F6A292F44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4999"/>
            <a:ext cx="665238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5B2D3D-E678-4084-9CDF-7E9CFB7CE7D4}"/>
              </a:ext>
            </a:extLst>
          </p:cNvPr>
          <p:cNvSpPr txBox="1"/>
          <p:nvPr/>
        </p:nvSpPr>
        <p:spPr>
          <a:xfrm>
            <a:off x="127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Cache for Redis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E4C4293-D445-4146-8AC0-4DB12E2F9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00" y="635000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F7A6F9-B4CC-4922-81B8-E60B9107E1D9}"/>
              </a:ext>
            </a:extLst>
          </p:cNvPr>
          <p:cNvSpPr txBox="1"/>
          <p:nvPr/>
        </p:nvSpPr>
        <p:spPr>
          <a:xfrm>
            <a:off x="165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Cache plus Redis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16EACE9D-791D-4034-B557-D56396450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5000"/>
            <a:ext cx="692727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2F2E08-3A95-4F01-A9D9-5D00C7FF4A1C}"/>
              </a:ext>
            </a:extLst>
          </p:cNvPr>
          <p:cNvSpPr txBox="1"/>
          <p:nvPr/>
        </p:nvSpPr>
        <p:spPr>
          <a:xfrm>
            <a:off x="317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Cosmos DB</a:t>
            </a:r>
            <a:endParaRPr kumimoji="1" lang="ja-JP" altLang="en-US" sz="100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F94B2618-5AC7-4C2B-A6D8-B0F84BCB0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000" y="635000"/>
            <a:ext cx="635000" cy="635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2F6371F-E3F4-4D23-BD32-0C52112721AF}"/>
              </a:ext>
            </a:extLst>
          </p:cNvPr>
          <p:cNvSpPr txBox="1"/>
          <p:nvPr/>
        </p:nvSpPr>
        <p:spPr>
          <a:xfrm>
            <a:off x="4699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Database (Generic)</a:t>
            </a:r>
            <a:endParaRPr kumimoji="1" lang="ja-JP" altLang="en-US" sz="100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E777215E-C45A-436D-91A7-89E16CE5A3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001" y="635000"/>
            <a:ext cx="480541" cy="635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532957-CAC4-49FD-B588-32FC404BEC33}"/>
              </a:ext>
            </a:extLst>
          </p:cNvPr>
          <p:cNvSpPr txBox="1"/>
          <p:nvPr/>
        </p:nvSpPr>
        <p:spPr>
          <a:xfrm>
            <a:off x="6223000" y="127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Database for MariaDB servers</a:t>
            </a:r>
            <a:endParaRPr kumimoji="1" lang="ja-JP" altLang="en-US" sz="100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5B98A87B-714A-4955-83FF-E55100B7AC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7001" y="635000"/>
            <a:ext cx="480541" cy="635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4D7820F-0267-4085-8D38-23FDBF8AC310}"/>
              </a:ext>
            </a:extLst>
          </p:cNvPr>
          <p:cNvSpPr txBox="1"/>
          <p:nvPr/>
        </p:nvSpPr>
        <p:spPr>
          <a:xfrm>
            <a:off x="7747000" y="127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Database for MySQL servers</a:t>
            </a:r>
            <a:endParaRPr kumimoji="1" lang="ja-JP" altLang="en-US" sz="100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DFEEE961-26BC-4C38-96E7-A018822988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1001" y="635000"/>
            <a:ext cx="473881" cy="635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CC782FD-4C68-48A5-B2D9-3480E8834374}"/>
              </a:ext>
            </a:extLst>
          </p:cNvPr>
          <p:cNvSpPr txBox="1"/>
          <p:nvPr/>
        </p:nvSpPr>
        <p:spPr>
          <a:xfrm>
            <a:off x="9271000" y="127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Database for PostgreSQL servers</a:t>
            </a:r>
            <a:endParaRPr kumimoji="1" lang="ja-JP" altLang="en-US" sz="100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0E379476-79F7-4B8E-98E8-C794CBE002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95000" y="635000"/>
            <a:ext cx="635000" cy="635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121D15-7781-4F2F-951D-DFC0CE002DF0}"/>
              </a:ext>
            </a:extLst>
          </p:cNvPr>
          <p:cNvSpPr txBox="1"/>
          <p:nvPr/>
        </p:nvSpPr>
        <p:spPr>
          <a:xfrm>
            <a:off x="10795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SQL DataWarehouse</a:t>
            </a:r>
            <a:endParaRPr kumimoji="1" lang="ja-JP" altLang="en-US" sz="100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2473F016-267F-457C-A12F-F4158D0662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000" y="1905000"/>
            <a:ext cx="635000" cy="635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7CAC40E-7549-48D1-B06F-188F53F914F3}"/>
              </a:ext>
            </a:extLst>
          </p:cNvPr>
          <p:cNvSpPr txBox="1"/>
          <p:nvPr/>
        </p:nvSpPr>
        <p:spPr>
          <a:xfrm>
            <a:off x="127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Blob Storage</a:t>
            </a:r>
            <a:endParaRPr kumimoji="1" lang="ja-JP" altLang="en-US" sz="100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75AE1AAE-4865-4224-A79F-A675EED3F8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1000" y="1905000"/>
            <a:ext cx="635000" cy="635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36400B4-4D44-4033-8860-0CD635636535}"/>
              </a:ext>
            </a:extLst>
          </p:cNvPr>
          <p:cNvSpPr txBox="1"/>
          <p:nvPr/>
        </p:nvSpPr>
        <p:spPr>
          <a:xfrm>
            <a:off x="1651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Data Lake</a:t>
            </a:r>
            <a:endParaRPr kumimoji="1" lang="ja-JP" altLang="en-US" sz="100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BDFEBCFF-CA3A-4EE3-ACB7-01F4827BC1C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75000" y="1905000"/>
            <a:ext cx="635000" cy="635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72D55F-0276-469D-90C9-0F0D8B3C0FE4}"/>
              </a:ext>
            </a:extLst>
          </p:cNvPr>
          <p:cNvSpPr txBox="1"/>
          <p:nvPr/>
        </p:nvSpPr>
        <p:spPr>
          <a:xfrm>
            <a:off x="3175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Elastic Database Pools</a:t>
            </a:r>
            <a:endParaRPr kumimoji="1" lang="ja-JP" altLang="en-US" sz="100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0D4F73B7-12C3-4AA9-962A-584FFAE6E34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699000" y="1905000"/>
            <a:ext cx="529167" cy="635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8A28CD1-B0FE-437D-B864-E8200B13F7EF}"/>
              </a:ext>
            </a:extLst>
          </p:cNvPr>
          <p:cNvSpPr txBox="1"/>
          <p:nvPr/>
        </p:nvSpPr>
        <p:spPr>
          <a:xfrm>
            <a:off x="4699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Elastic Job Agents</a:t>
            </a:r>
            <a:endParaRPr kumimoji="1" lang="ja-JP" altLang="en-US" sz="100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02DD41D2-27A6-47FC-8553-12DB4BEA967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223000" y="1905000"/>
            <a:ext cx="597682" cy="635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78565D8-A00A-46B1-AA48-DE2696E06F3B}"/>
              </a:ext>
            </a:extLst>
          </p:cNvPr>
          <p:cNvSpPr txBox="1"/>
          <p:nvPr/>
        </p:nvSpPr>
        <p:spPr>
          <a:xfrm>
            <a:off x="6223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Managed Databases</a:t>
            </a:r>
            <a:endParaRPr kumimoji="1" lang="ja-JP" altLang="en-US" sz="100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BE98790D-A0AC-400C-BA55-84BC732F2DC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47000" y="1905000"/>
            <a:ext cx="635000" cy="635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CA557CC-773B-4E22-AEA1-1F52BAA1B938}"/>
              </a:ext>
            </a:extLst>
          </p:cNvPr>
          <p:cNvSpPr txBox="1"/>
          <p:nvPr/>
        </p:nvSpPr>
        <p:spPr>
          <a:xfrm>
            <a:off x="7747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SQL Databases</a:t>
            </a:r>
            <a:endParaRPr kumimoji="1" lang="ja-JP" altLang="en-US" sz="100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879CCCAB-C062-4CFD-9896-7AF8543AC18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271000" y="1905000"/>
            <a:ext cx="486172" cy="635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5A35F51-E47B-4326-939F-4EFB2C3ACD3C}"/>
              </a:ext>
            </a:extLst>
          </p:cNvPr>
          <p:cNvSpPr txBox="1"/>
          <p:nvPr/>
        </p:nvSpPr>
        <p:spPr>
          <a:xfrm>
            <a:off x="9271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SQL Managed Instances</a:t>
            </a:r>
            <a:endParaRPr kumimoji="1" lang="ja-JP" altLang="en-US" sz="100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F535F6BA-7A17-4DDA-A7D2-EF8594D040C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95000" y="1905000"/>
            <a:ext cx="635000" cy="635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162AC9F-F750-4341-AB7A-3BB53F837BF6}"/>
              </a:ext>
            </a:extLst>
          </p:cNvPr>
          <p:cNvSpPr txBox="1"/>
          <p:nvPr/>
        </p:nvSpPr>
        <p:spPr>
          <a:xfrm>
            <a:off x="10795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SQL Server stretch Databases</a:t>
            </a:r>
            <a:endParaRPr kumimoji="1" lang="ja-JP" altLang="en-US" sz="100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1B74DA4C-CAE9-4AB1-AE30-21733DA85D9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7000" y="3175000"/>
            <a:ext cx="635000" cy="635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EEE039F-27D7-4255-AE31-2A25970299DD}"/>
              </a:ext>
            </a:extLst>
          </p:cNvPr>
          <p:cNvSpPr txBox="1"/>
          <p:nvPr/>
        </p:nvSpPr>
        <p:spPr>
          <a:xfrm>
            <a:off x="127000" y="381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SQL Servers</a:t>
            </a:r>
            <a:endParaRPr kumimoji="1" lang="ja-JP" altLang="en-US" sz="100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CAD2D7F0-D60D-4CA1-B746-F95711BC04E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651000" y="3175000"/>
            <a:ext cx="615152" cy="635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3897256-20F7-4C62-AA5B-2CD6F284E46C}"/>
              </a:ext>
            </a:extLst>
          </p:cNvPr>
          <p:cNvSpPr txBox="1"/>
          <p:nvPr/>
        </p:nvSpPr>
        <p:spPr>
          <a:xfrm>
            <a:off x="1651000" y="381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Virtual Clusters</a:t>
            </a:r>
            <a:endParaRPr kumimoji="1" lang="ja-JP" altLang="en-US" sz="1000"/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A1C4D667-4621-4A4F-91E5-FFEF7498F06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175000" y="3175000"/>
            <a:ext cx="635000" cy="635000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E2A0C9A-D9A0-4F43-8E24-E96EABAECE0D}"/>
              </a:ext>
            </a:extLst>
          </p:cNvPr>
          <p:cNvSpPr txBox="1"/>
          <p:nvPr/>
        </p:nvSpPr>
        <p:spPr>
          <a:xfrm>
            <a:off x="3175000" y="381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Virtual Datacenter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37706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6F0AC0-0A14-46F6-AF38-6D7C15524573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DevOps Service Color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EE8F07BD-E2DD-4F23-8E33-C8895340B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380D1E-81B8-4AAC-BD57-FA355F703FE1}"/>
              </a:ext>
            </a:extLst>
          </p:cNvPr>
          <p:cNvSpPr txBox="1"/>
          <p:nvPr/>
        </p:nvSpPr>
        <p:spPr>
          <a:xfrm>
            <a:off x="127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Application Insights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F8EC6638-588D-4221-8EDE-19960D587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999" y="634999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B06A4B-5605-4D31-9002-23853C47D3C4}"/>
              </a:ext>
            </a:extLst>
          </p:cNvPr>
          <p:cNvSpPr txBox="1"/>
          <p:nvPr/>
        </p:nvSpPr>
        <p:spPr>
          <a:xfrm>
            <a:off x="1651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Artifacts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01E12D71-B541-4E33-AC52-01E8F1F0AB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4999" y="634999"/>
            <a:ext cx="635000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923C09-2052-486F-9F2A-65CB011464D1}"/>
              </a:ext>
            </a:extLst>
          </p:cNvPr>
          <p:cNvSpPr txBox="1"/>
          <p:nvPr/>
        </p:nvSpPr>
        <p:spPr>
          <a:xfrm>
            <a:off x="317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boards</a:t>
            </a:r>
            <a:endParaRPr kumimoji="1" lang="ja-JP" altLang="en-US" sz="100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1B23F3A1-B84E-4076-BC3B-1077BDA166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000" y="635000"/>
            <a:ext cx="635000" cy="635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B693C6-C4D0-4979-8071-A53993E125AF}"/>
              </a:ext>
            </a:extLst>
          </p:cNvPr>
          <p:cNvSpPr txBox="1"/>
          <p:nvPr/>
        </p:nvSpPr>
        <p:spPr>
          <a:xfrm>
            <a:off x="4699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DevOps</a:t>
            </a:r>
            <a:endParaRPr kumimoji="1" lang="ja-JP" altLang="en-US" sz="100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1DD4B7B4-9DCB-418E-99B4-49DE8BE4BD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000" y="635000"/>
            <a:ext cx="635000" cy="635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61BCD2-2622-4B47-8115-78EA2E3AA62E}"/>
              </a:ext>
            </a:extLst>
          </p:cNvPr>
          <p:cNvSpPr txBox="1"/>
          <p:nvPr/>
        </p:nvSpPr>
        <p:spPr>
          <a:xfrm>
            <a:off x="6223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DevTest Labs</a:t>
            </a:r>
            <a:endParaRPr kumimoji="1" lang="ja-JP" altLang="en-US" sz="100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E27BBDA7-AD74-409E-BB30-FD387F7B8A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6999" y="634999"/>
            <a:ext cx="635000" cy="635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16C3A7-BEAC-4DD6-99D8-2DF35352ED93}"/>
              </a:ext>
            </a:extLst>
          </p:cNvPr>
          <p:cNvSpPr txBox="1"/>
          <p:nvPr/>
        </p:nvSpPr>
        <p:spPr>
          <a:xfrm>
            <a:off x="7747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Pipelines</a:t>
            </a:r>
            <a:endParaRPr kumimoji="1" lang="ja-JP" altLang="en-US" sz="100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52B25A10-39E7-4FBF-A8EE-7B520C9E90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0999" y="634999"/>
            <a:ext cx="635000" cy="635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CE15283-EF58-4893-9D88-EFFB9F8C12B2}"/>
              </a:ext>
            </a:extLst>
          </p:cNvPr>
          <p:cNvSpPr txBox="1"/>
          <p:nvPr/>
        </p:nvSpPr>
        <p:spPr>
          <a:xfrm>
            <a:off x="9271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Repos</a:t>
            </a:r>
            <a:endParaRPr kumimoji="1" lang="ja-JP" altLang="en-US" sz="100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E8B1A238-FC2C-447A-82A2-31C8E4E160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94999" y="634999"/>
            <a:ext cx="635000" cy="635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D2AE4C0-F871-42D2-9E60-CDFF7C4F13CF}"/>
              </a:ext>
            </a:extLst>
          </p:cNvPr>
          <p:cNvSpPr txBox="1"/>
          <p:nvPr/>
        </p:nvSpPr>
        <p:spPr>
          <a:xfrm>
            <a:off x="1079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Test Plans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26673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F62908-8DC6-4827-8AD1-570A1A42DBB4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General Service Icons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D13561A-A239-4DDA-9D43-9BA628BD6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4E444B-2502-472B-90BA-07387231BE4F}"/>
              </a:ext>
            </a:extLst>
          </p:cNvPr>
          <p:cNvSpPr txBox="1"/>
          <p:nvPr/>
        </p:nvSpPr>
        <p:spPr>
          <a:xfrm>
            <a:off x="127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All Resources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6F382C9A-E60E-4BFD-A2AE-6B2EADBF6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999" y="634999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C99F89-FE4F-492E-B0CC-1ED5D0B2A508}"/>
              </a:ext>
            </a:extLst>
          </p:cNvPr>
          <p:cNvSpPr txBox="1"/>
          <p:nvPr/>
        </p:nvSpPr>
        <p:spPr>
          <a:xfrm>
            <a:off x="1651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home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0C969AE7-4BF4-4618-8C21-EC93C9805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4999"/>
            <a:ext cx="592667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DDC205-0431-471F-92CE-5407D2868915}"/>
              </a:ext>
            </a:extLst>
          </p:cNvPr>
          <p:cNvSpPr txBox="1"/>
          <p:nvPr/>
        </p:nvSpPr>
        <p:spPr>
          <a:xfrm>
            <a:off x="317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DeveloperTools</a:t>
            </a:r>
            <a:endParaRPr kumimoji="1" lang="ja-JP" altLang="en-US" sz="100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AFBAB369-EF55-4ECD-8C69-29F6FB0BB7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000" y="635000"/>
            <a:ext cx="635000" cy="635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126E74-C159-46BA-B19D-B63709A2AB8A}"/>
              </a:ext>
            </a:extLst>
          </p:cNvPr>
          <p:cNvSpPr txBox="1"/>
          <p:nvPr/>
        </p:nvSpPr>
        <p:spPr>
          <a:xfrm>
            <a:off x="4699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Help + Support</a:t>
            </a:r>
            <a:endParaRPr kumimoji="1" lang="ja-JP" altLang="en-US" sz="100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3151F520-3948-49C8-BB8B-15105D2035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000" y="635000"/>
            <a:ext cx="635000" cy="635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3CA0B-E502-423E-B92D-A05408FFD91A}"/>
              </a:ext>
            </a:extLst>
          </p:cNvPr>
          <p:cNvSpPr txBox="1"/>
          <p:nvPr/>
        </p:nvSpPr>
        <p:spPr>
          <a:xfrm>
            <a:off x="6223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Information</a:t>
            </a:r>
            <a:endParaRPr kumimoji="1" lang="ja-JP" altLang="en-US" sz="100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16C5C5FF-5B54-43F0-B149-46A4CC4904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7000" y="635000"/>
            <a:ext cx="635000" cy="635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329FC1A-33EC-4D34-A52B-8F00D6170DBD}"/>
              </a:ext>
            </a:extLst>
          </p:cNvPr>
          <p:cNvSpPr txBox="1"/>
          <p:nvPr/>
        </p:nvSpPr>
        <p:spPr>
          <a:xfrm>
            <a:off x="7747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Management Groups</a:t>
            </a:r>
            <a:endParaRPr kumimoji="1" lang="ja-JP" altLang="en-US" sz="100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49AD5581-7DE4-473C-A13A-06B03A08DB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1000" y="635000"/>
            <a:ext cx="635000" cy="635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3A9170-E560-49D2-8079-21D24D8ACAC6}"/>
              </a:ext>
            </a:extLst>
          </p:cNvPr>
          <p:cNvSpPr txBox="1"/>
          <p:nvPr/>
        </p:nvSpPr>
        <p:spPr>
          <a:xfrm>
            <a:off x="9271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Marketplace</a:t>
            </a:r>
            <a:endParaRPr kumimoji="1" lang="ja-JP" altLang="en-US" sz="100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8E78A068-5677-48B8-A5E2-01DF6F61B6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95000" y="635000"/>
            <a:ext cx="635000" cy="635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2E12039-E8AB-4722-BEE3-4A6C9C36A6C7}"/>
              </a:ext>
            </a:extLst>
          </p:cNvPr>
          <p:cNvSpPr txBox="1"/>
          <p:nvPr/>
        </p:nvSpPr>
        <p:spPr>
          <a:xfrm>
            <a:off x="1079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Quick Start Center</a:t>
            </a:r>
            <a:endParaRPr kumimoji="1" lang="ja-JP" altLang="en-US" sz="100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CD0C0310-542D-473B-89B3-EEBC26202B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000" y="1905000"/>
            <a:ext cx="635000" cy="635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87233BC-E4F4-4C7A-AF35-67C1D05F13E2}"/>
              </a:ext>
            </a:extLst>
          </p:cNvPr>
          <p:cNvSpPr txBox="1"/>
          <p:nvPr/>
        </p:nvSpPr>
        <p:spPr>
          <a:xfrm>
            <a:off x="127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Recent</a:t>
            </a:r>
            <a:endParaRPr kumimoji="1" lang="ja-JP" altLang="en-US" sz="100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F96B31C2-F6C0-4620-95EA-72F05BD7CE9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1000" y="1905000"/>
            <a:ext cx="635000" cy="635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A0C7EE0-C678-4856-9A63-367C2F29F168}"/>
              </a:ext>
            </a:extLst>
          </p:cNvPr>
          <p:cNvSpPr txBox="1"/>
          <p:nvPr/>
        </p:nvSpPr>
        <p:spPr>
          <a:xfrm>
            <a:off x="1651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Reservations</a:t>
            </a:r>
            <a:endParaRPr kumimoji="1" lang="ja-JP" altLang="en-US" sz="100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956C6939-7C39-4466-B8EA-1327622FE4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75000" y="1905000"/>
            <a:ext cx="635000" cy="635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7D9D93A-0FF7-41F6-98B6-C9CB6FEB6A4B}"/>
              </a:ext>
            </a:extLst>
          </p:cNvPr>
          <p:cNvSpPr txBox="1"/>
          <p:nvPr/>
        </p:nvSpPr>
        <p:spPr>
          <a:xfrm>
            <a:off x="3175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Resource Groups</a:t>
            </a:r>
            <a:endParaRPr kumimoji="1" lang="ja-JP" altLang="en-US" sz="100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2BC8BF9B-EC88-49BB-8DBB-2CE7F128E23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699000" y="1905000"/>
            <a:ext cx="635000" cy="635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C1B0454-A630-42AA-87C0-FE076BEC2CFE}"/>
              </a:ext>
            </a:extLst>
          </p:cNvPr>
          <p:cNvSpPr txBox="1"/>
          <p:nvPr/>
        </p:nvSpPr>
        <p:spPr>
          <a:xfrm>
            <a:off x="4699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Resource</a:t>
            </a:r>
            <a:endParaRPr kumimoji="1" lang="ja-JP" altLang="en-US" sz="100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CD00F6B0-BC91-4D9F-955A-716C37B8C55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223000" y="1905000"/>
            <a:ext cx="635000" cy="635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DA531ED-05B8-47B8-BA62-A4959C568420}"/>
              </a:ext>
            </a:extLst>
          </p:cNvPr>
          <p:cNvSpPr txBox="1"/>
          <p:nvPr/>
        </p:nvSpPr>
        <p:spPr>
          <a:xfrm>
            <a:off x="6223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Service Health</a:t>
            </a:r>
            <a:endParaRPr kumimoji="1" lang="ja-JP" altLang="en-US" sz="100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D09C0F6B-C130-41A1-8977-73C8C2FDA83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47000" y="1905000"/>
            <a:ext cx="771071" cy="635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A4A069A-AF0C-421E-80ED-6B9351BD723D}"/>
              </a:ext>
            </a:extLst>
          </p:cNvPr>
          <p:cNvSpPr txBox="1"/>
          <p:nvPr/>
        </p:nvSpPr>
        <p:spPr>
          <a:xfrm>
            <a:off x="7747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Shared Dashboard</a:t>
            </a:r>
            <a:endParaRPr kumimoji="1" lang="ja-JP" altLang="en-US" sz="100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2EE8A846-0806-43A4-8202-077E2673AA2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271000" y="1905000"/>
            <a:ext cx="635000" cy="635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8D74333-1908-4B19-BC00-98810CB5BF62}"/>
              </a:ext>
            </a:extLst>
          </p:cNvPr>
          <p:cNvSpPr txBox="1"/>
          <p:nvPr/>
        </p:nvSpPr>
        <p:spPr>
          <a:xfrm>
            <a:off x="9271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Subscriptions</a:t>
            </a:r>
            <a:endParaRPr kumimoji="1" lang="ja-JP" altLang="en-US" sz="100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6608BF69-ECE1-429F-AC52-4FA4F043F12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95000" y="1905000"/>
            <a:ext cx="635000" cy="635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0847C79-0F16-4013-9584-F0A3A5D4BE2E}"/>
              </a:ext>
            </a:extLst>
          </p:cNvPr>
          <p:cNvSpPr txBox="1"/>
          <p:nvPr/>
        </p:nvSpPr>
        <p:spPr>
          <a:xfrm>
            <a:off x="10795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Support Requests</a:t>
            </a:r>
            <a:endParaRPr kumimoji="1" lang="ja-JP" altLang="en-US" sz="100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0654F8D8-8934-4CB8-A6BC-4A0AA24883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000" y="3175000"/>
            <a:ext cx="635000" cy="635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D9174DD-4923-4FF9-B58A-338461616CE9}"/>
              </a:ext>
            </a:extLst>
          </p:cNvPr>
          <p:cNvSpPr txBox="1"/>
          <p:nvPr/>
        </p:nvSpPr>
        <p:spPr>
          <a:xfrm>
            <a:off x="127000" y="381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Support</a:t>
            </a:r>
            <a:endParaRPr kumimoji="1" lang="ja-JP" altLang="en-US" sz="1000"/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695D00BF-57C8-4469-9971-BFB2B05910B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651000" y="3175000"/>
            <a:ext cx="635000" cy="6350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651CBB5-5BB5-4188-BB7D-12191890271B}"/>
              </a:ext>
            </a:extLst>
          </p:cNvPr>
          <p:cNvSpPr txBox="1"/>
          <p:nvPr/>
        </p:nvSpPr>
        <p:spPr>
          <a:xfrm>
            <a:off x="1651000" y="381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Tag</a:t>
            </a:r>
            <a:endParaRPr kumimoji="1" lang="ja-JP" altLang="en-US" sz="1000"/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30057763-039D-4053-904D-D708B148136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175000" y="3175000"/>
            <a:ext cx="635000" cy="635000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19B389E-05D8-4C39-B762-91DE41F1F795}"/>
              </a:ext>
            </a:extLst>
          </p:cNvPr>
          <p:cNvSpPr txBox="1"/>
          <p:nvPr/>
        </p:nvSpPr>
        <p:spPr>
          <a:xfrm>
            <a:off x="3175000" y="381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Tags</a:t>
            </a:r>
            <a:endParaRPr kumimoji="1" lang="ja-JP" altLang="en-US" sz="1000"/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9AC62503-9937-48EA-936A-20679FC8830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699000" y="3175000"/>
            <a:ext cx="635000" cy="635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D2F29D2-D142-4795-9FFA-B26E5228DDC1}"/>
              </a:ext>
            </a:extLst>
          </p:cNvPr>
          <p:cNvSpPr txBox="1"/>
          <p:nvPr/>
        </p:nvSpPr>
        <p:spPr>
          <a:xfrm>
            <a:off x="4699000" y="381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Templates</a:t>
            </a:r>
            <a:endParaRPr kumimoji="1" lang="ja-JP" altLang="en-US" sz="1000"/>
          </a:p>
        </p:txBody>
      </p:sp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A671DBD5-E0AB-4498-AF8D-769E493A1C2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222999" y="3174999"/>
            <a:ext cx="635000" cy="6350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505C47F-341E-4F0E-A404-BEAF7991EF02}"/>
              </a:ext>
            </a:extLst>
          </p:cNvPr>
          <p:cNvSpPr txBox="1"/>
          <p:nvPr/>
        </p:nvSpPr>
        <p:spPr>
          <a:xfrm>
            <a:off x="6223000" y="381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Two User Icon</a:t>
            </a:r>
            <a:endParaRPr kumimoji="1" lang="ja-JP" altLang="en-US" sz="1000"/>
          </a:p>
        </p:txBody>
      </p:sp>
      <p:pic>
        <p:nvPicPr>
          <p:cNvPr id="67" name="グラフィックス 66">
            <a:extLst>
              <a:ext uri="{FF2B5EF4-FFF2-40B4-BE49-F238E27FC236}">
                <a16:creationId xmlns:a16="http://schemas.microsoft.com/office/drawing/2014/main" id="{FD29C62E-91B0-49BF-B04D-B96246B5813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747000" y="3175000"/>
            <a:ext cx="635000" cy="635000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C81A536-7FDB-487C-A1B3-F27AAF5F75C8}"/>
              </a:ext>
            </a:extLst>
          </p:cNvPr>
          <p:cNvSpPr txBox="1"/>
          <p:nvPr/>
        </p:nvSpPr>
        <p:spPr>
          <a:xfrm>
            <a:off x="7747000" y="381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User Health Icon</a:t>
            </a:r>
            <a:endParaRPr kumimoji="1" lang="ja-JP" altLang="en-US" sz="1000"/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0A1DD43F-933C-42EA-9EFD-4135F95C641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9271000" y="3175000"/>
            <a:ext cx="635000" cy="635000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30826C1-E29E-49AD-97B4-1CD82BE005FA}"/>
              </a:ext>
            </a:extLst>
          </p:cNvPr>
          <p:cNvSpPr txBox="1"/>
          <p:nvPr/>
        </p:nvSpPr>
        <p:spPr>
          <a:xfrm>
            <a:off x="9271000" y="381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User Icon</a:t>
            </a:r>
            <a:endParaRPr kumimoji="1" lang="ja-JP" altLang="en-US" sz="1000"/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8D5EEE8E-696A-42DE-ADAF-889ACBA1C0E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95000" y="3175000"/>
            <a:ext cx="635000" cy="635000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CE0518E-2C7F-4ED7-90C2-18166E89C476}"/>
              </a:ext>
            </a:extLst>
          </p:cNvPr>
          <p:cNvSpPr txBox="1"/>
          <p:nvPr/>
        </p:nvSpPr>
        <p:spPr>
          <a:xfrm>
            <a:off x="10795000" y="381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User Privacy</a:t>
            </a:r>
            <a:endParaRPr kumimoji="1" lang="ja-JP" altLang="en-US" sz="1000"/>
          </a:p>
        </p:txBody>
      </p: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D46D857F-3523-4CF8-956A-30736970E4C4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7000" y="4445000"/>
            <a:ext cx="635000" cy="63500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DC27ED0-2AAB-4954-B06A-D5CA02A2C185}"/>
              </a:ext>
            </a:extLst>
          </p:cNvPr>
          <p:cNvSpPr txBox="1"/>
          <p:nvPr/>
        </p:nvSpPr>
        <p:spPr>
          <a:xfrm>
            <a:off x="127000" y="508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User Resource</a:t>
            </a:r>
            <a:endParaRPr kumimoji="1" lang="ja-JP" altLang="en-US" sz="1000"/>
          </a:p>
        </p:txBody>
      </p:sp>
      <p:pic>
        <p:nvPicPr>
          <p:cNvPr id="79" name="グラフィックス 78">
            <a:extLst>
              <a:ext uri="{FF2B5EF4-FFF2-40B4-BE49-F238E27FC236}">
                <a16:creationId xmlns:a16="http://schemas.microsoft.com/office/drawing/2014/main" id="{A37E03ED-CD24-4A34-89BD-00FAD1DF3C4E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651000" y="4445000"/>
            <a:ext cx="635000" cy="63500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DC36CD5-7F1C-45EE-9B32-64586DF36011}"/>
              </a:ext>
            </a:extLst>
          </p:cNvPr>
          <p:cNvSpPr txBox="1"/>
          <p:nvPr/>
        </p:nvSpPr>
        <p:spPr>
          <a:xfrm>
            <a:off x="1651000" y="508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What's New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36504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0B5B1D-4B20-4DA7-9C53-CEF2DF7BBF2A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Identity Service Color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77469DC-CDA7-44E1-8CC6-72BE59791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F3234D-2376-4F0B-A6E7-F098C61DE5E2}"/>
              </a:ext>
            </a:extLst>
          </p:cNvPr>
          <p:cNvSpPr txBox="1"/>
          <p:nvPr/>
        </p:nvSpPr>
        <p:spPr>
          <a:xfrm>
            <a:off x="127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Access Review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D7F6F70A-A789-477E-A529-94D56BC71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00" y="635000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2E5B6C-7442-46B9-8171-9BB320E1B9D0}"/>
              </a:ext>
            </a:extLst>
          </p:cNvPr>
          <p:cNvSpPr txBox="1"/>
          <p:nvPr/>
        </p:nvSpPr>
        <p:spPr>
          <a:xfrm>
            <a:off x="165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Active Directory Connect Health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67963FDF-2AF4-4430-80CD-447BD41212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5000"/>
            <a:ext cx="635000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D479C8-6401-4D86-B831-BCF7E578E574}"/>
              </a:ext>
            </a:extLst>
          </p:cNvPr>
          <p:cNvSpPr txBox="1"/>
          <p:nvPr/>
        </p:nvSpPr>
        <p:spPr>
          <a:xfrm>
            <a:off x="3175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Active Directory</a:t>
            </a:r>
            <a:endParaRPr kumimoji="1" lang="ja-JP" altLang="en-US" sz="100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05C7203F-B412-4EAB-A9AF-DA08B5A2C0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000" y="635000"/>
            <a:ext cx="635000" cy="635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E4B2FB2-B4BA-4C94-B9C6-7CF9B9958FAA}"/>
              </a:ext>
            </a:extLst>
          </p:cNvPr>
          <p:cNvSpPr txBox="1"/>
          <p:nvPr/>
        </p:nvSpPr>
        <p:spPr>
          <a:xfrm>
            <a:off x="4699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App Registrations</a:t>
            </a:r>
            <a:endParaRPr kumimoji="1" lang="ja-JP" altLang="en-US" sz="100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57401115-EC80-45FC-B909-2764440637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000" y="635000"/>
            <a:ext cx="635000" cy="635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0B96449-6525-4167-BE63-D5EFD2998089}"/>
              </a:ext>
            </a:extLst>
          </p:cNvPr>
          <p:cNvSpPr txBox="1"/>
          <p:nvPr/>
        </p:nvSpPr>
        <p:spPr>
          <a:xfrm>
            <a:off x="6223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AD B2C</a:t>
            </a:r>
            <a:endParaRPr kumimoji="1" lang="ja-JP" altLang="en-US" sz="100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270F9AE0-23FA-482B-A4C7-941F398DA8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7000" y="635000"/>
            <a:ext cx="635000" cy="635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D60D3F-4521-41D9-BBA2-9CA302783DFA}"/>
              </a:ext>
            </a:extLst>
          </p:cNvPr>
          <p:cNvSpPr txBox="1"/>
          <p:nvPr/>
        </p:nvSpPr>
        <p:spPr>
          <a:xfrm>
            <a:off x="7747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AD Domain Services</a:t>
            </a:r>
            <a:endParaRPr kumimoji="1" lang="ja-JP" altLang="en-US" sz="100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065E335D-9FC4-4BE5-BD48-D41DC0A83F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1000" y="635000"/>
            <a:ext cx="635000" cy="635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E052796-5EF9-45E0-B470-5850B5B29DCE}"/>
              </a:ext>
            </a:extLst>
          </p:cNvPr>
          <p:cNvSpPr txBox="1"/>
          <p:nvPr/>
        </p:nvSpPr>
        <p:spPr>
          <a:xfrm>
            <a:off x="927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AD Identity Protection</a:t>
            </a:r>
            <a:endParaRPr kumimoji="1" lang="ja-JP" altLang="en-US" sz="100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F4AB38D4-1F85-40CC-BABF-1934D172DF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95000" y="635000"/>
            <a:ext cx="635000" cy="635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4209D6F-947A-4E90-BC53-35BEDF0C023F}"/>
              </a:ext>
            </a:extLst>
          </p:cNvPr>
          <p:cNvSpPr txBox="1"/>
          <p:nvPr/>
        </p:nvSpPr>
        <p:spPr>
          <a:xfrm>
            <a:off x="10795000" y="127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AD Privileged Identity Management</a:t>
            </a:r>
            <a:endParaRPr kumimoji="1" lang="ja-JP" altLang="en-US" sz="100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ED1B44B6-ABFD-4F0D-8B09-70A160C8D2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000" y="1905000"/>
            <a:ext cx="538480" cy="635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AB2EAD4-44C8-471F-B4C6-6B03888ACA1A}"/>
              </a:ext>
            </a:extLst>
          </p:cNvPr>
          <p:cNvSpPr txBox="1"/>
          <p:nvPr/>
        </p:nvSpPr>
        <p:spPr>
          <a:xfrm>
            <a:off x="127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Information Protection</a:t>
            </a:r>
            <a:endParaRPr kumimoji="1" lang="ja-JP" altLang="en-US" sz="100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048BC99C-1190-405F-9BCC-2F80E587CEB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1000" y="1905000"/>
            <a:ext cx="635000" cy="635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2A8CF4E-2708-491B-A12F-FA85AABAE5CE}"/>
              </a:ext>
            </a:extLst>
          </p:cNvPr>
          <p:cNvSpPr txBox="1"/>
          <p:nvPr/>
        </p:nvSpPr>
        <p:spPr>
          <a:xfrm>
            <a:off x="1651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Conditional Access</a:t>
            </a:r>
            <a:endParaRPr kumimoji="1" lang="ja-JP" altLang="en-US" sz="100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564B6C9E-DF4A-45BE-AB42-03C85153230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75000" y="1905000"/>
            <a:ext cx="635000" cy="635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C3CFB4-54D0-430B-A6C4-81BD35C89C25}"/>
              </a:ext>
            </a:extLst>
          </p:cNvPr>
          <p:cNvSpPr txBox="1"/>
          <p:nvPr/>
        </p:nvSpPr>
        <p:spPr>
          <a:xfrm>
            <a:off x="3175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Enterprise Applications</a:t>
            </a:r>
            <a:endParaRPr kumimoji="1" lang="ja-JP" altLang="en-US" sz="100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000C960F-030E-4C34-BE55-6CFEBACDF18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699000" y="1905000"/>
            <a:ext cx="635000" cy="635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3B839E0-4E0C-4364-828A-D3537A0FECC2}"/>
              </a:ext>
            </a:extLst>
          </p:cNvPr>
          <p:cNvSpPr txBox="1"/>
          <p:nvPr/>
        </p:nvSpPr>
        <p:spPr>
          <a:xfrm>
            <a:off x="4699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Identity governance</a:t>
            </a:r>
            <a:endParaRPr kumimoji="1" lang="ja-JP" altLang="en-US" sz="100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58EF439A-0D4A-42C3-B7A4-49EE5C65042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223000" y="1905000"/>
            <a:ext cx="482600" cy="635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76CD1E9-3869-4B26-8858-FF7A716A81FE}"/>
              </a:ext>
            </a:extLst>
          </p:cNvPr>
          <p:cNvSpPr txBox="1"/>
          <p:nvPr/>
        </p:nvSpPr>
        <p:spPr>
          <a:xfrm>
            <a:off x="6223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Managed Identities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20942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2DF91E-0FE4-4B7B-A643-6A1DD66E063B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/>
              <a:t>Integration Service Color</a:t>
            </a:r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4260705-DF02-4B8E-BB6A-7D46DA3DA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635000"/>
            <a:ext cx="635000" cy="635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CD42AF-E4A9-4051-B1A0-85A045C8EA12}"/>
              </a:ext>
            </a:extLst>
          </p:cNvPr>
          <p:cNvSpPr txBox="1"/>
          <p:nvPr/>
        </p:nvSpPr>
        <p:spPr>
          <a:xfrm>
            <a:off x="127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API Management Services</a:t>
            </a:r>
            <a:endParaRPr kumimoji="1" lang="ja-JP" altLang="en-US" sz="100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D896EFB-986B-45C4-A0E3-2E4055732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00" y="635000"/>
            <a:ext cx="635000" cy="63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6D2C5A-7AC9-49C4-8022-D515A1F1D7B1}"/>
              </a:ext>
            </a:extLst>
          </p:cNvPr>
          <p:cNvSpPr txBox="1"/>
          <p:nvPr/>
        </p:nvSpPr>
        <p:spPr>
          <a:xfrm>
            <a:off x="1651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App Configuration</a:t>
            </a:r>
            <a:endParaRPr kumimoji="1" lang="ja-JP" altLang="en-US" sz="100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65A5B79-288E-44D9-BA49-0BC59FFDB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5000" y="635000"/>
            <a:ext cx="635000" cy="635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14291B3-5B05-42AF-A99B-ACE149B00441}"/>
              </a:ext>
            </a:extLst>
          </p:cNvPr>
          <p:cNvSpPr txBox="1"/>
          <p:nvPr/>
        </p:nvSpPr>
        <p:spPr>
          <a:xfrm>
            <a:off x="3175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API for FHIR</a:t>
            </a:r>
            <a:endParaRPr kumimoji="1" lang="ja-JP" altLang="en-US" sz="100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D8AC7E03-629B-4431-AB8B-6E257B97D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000" y="635000"/>
            <a:ext cx="635000" cy="635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E6544C2-2E1D-48BB-A7D5-B9612E97EA22}"/>
              </a:ext>
            </a:extLst>
          </p:cNvPr>
          <p:cNvSpPr txBox="1"/>
          <p:nvPr/>
        </p:nvSpPr>
        <p:spPr>
          <a:xfrm>
            <a:off x="4699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Data Catalog</a:t>
            </a:r>
            <a:endParaRPr kumimoji="1" lang="ja-JP" altLang="en-US" sz="100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0FE58102-CD6D-410C-B43D-A949DB05A5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000" y="635000"/>
            <a:ext cx="635000" cy="635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0DB1F4A-C61B-4895-8731-95C0965651B8}"/>
              </a:ext>
            </a:extLst>
          </p:cNvPr>
          <p:cNvSpPr txBox="1"/>
          <p:nvPr/>
        </p:nvSpPr>
        <p:spPr>
          <a:xfrm>
            <a:off x="6223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Service Bus Relays</a:t>
            </a:r>
            <a:endParaRPr kumimoji="1" lang="ja-JP" altLang="en-US" sz="100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FC26EC35-5961-4677-A193-A0F9D6A8FF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7000" y="635000"/>
            <a:ext cx="635000" cy="635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4406B55-D94C-4821-9716-B766AFDB266D}"/>
              </a:ext>
            </a:extLst>
          </p:cNvPr>
          <p:cNvSpPr txBox="1"/>
          <p:nvPr/>
        </p:nvSpPr>
        <p:spPr>
          <a:xfrm>
            <a:off x="7747000" y="127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Service Bus</a:t>
            </a:r>
            <a:endParaRPr kumimoji="1" lang="ja-JP" altLang="en-US" sz="100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733496C3-D9C5-4557-B268-1FB744B7BA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1000" y="635000"/>
            <a:ext cx="635000" cy="635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9F76F9-466C-4A12-B8F8-C74B92D43D10}"/>
              </a:ext>
            </a:extLst>
          </p:cNvPr>
          <p:cNvSpPr txBox="1"/>
          <p:nvPr/>
        </p:nvSpPr>
        <p:spPr>
          <a:xfrm>
            <a:off x="9271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Azure StorSimple Device Managers</a:t>
            </a:r>
            <a:endParaRPr kumimoji="1" lang="ja-JP" altLang="en-US" sz="100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2BA0A4DF-5989-40FF-8225-4886F5C82D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95000" y="635000"/>
            <a:ext cx="635000" cy="635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F5DA334-DD89-4B26-B504-E64D1F13E265}"/>
              </a:ext>
            </a:extLst>
          </p:cNvPr>
          <p:cNvSpPr txBox="1"/>
          <p:nvPr/>
        </p:nvSpPr>
        <p:spPr>
          <a:xfrm>
            <a:off x="10795000" y="127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Event Grid Domains</a:t>
            </a:r>
            <a:endParaRPr kumimoji="1" lang="ja-JP" altLang="en-US" sz="1000"/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74858FA3-6FD9-4CDB-A8FC-57EC20C09A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7000" y="1905000"/>
            <a:ext cx="635000" cy="635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1EE127-B51E-40E9-B520-A237F52DC3BD}"/>
              </a:ext>
            </a:extLst>
          </p:cNvPr>
          <p:cNvSpPr txBox="1"/>
          <p:nvPr/>
        </p:nvSpPr>
        <p:spPr>
          <a:xfrm>
            <a:off x="127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Event Grid Subscriptions</a:t>
            </a:r>
            <a:endParaRPr kumimoji="1" lang="ja-JP" altLang="en-US" sz="1000"/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9E306213-87F3-4648-B11D-85BDD9D392B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651000" y="1905000"/>
            <a:ext cx="635000" cy="635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0AAC679-C095-4F49-AE3B-0DEE6CE3FF7C}"/>
              </a:ext>
            </a:extLst>
          </p:cNvPr>
          <p:cNvSpPr txBox="1"/>
          <p:nvPr/>
        </p:nvSpPr>
        <p:spPr>
          <a:xfrm>
            <a:off x="1651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Event Grid Topics</a:t>
            </a:r>
            <a:endParaRPr kumimoji="1" lang="ja-JP" altLang="en-US" sz="1000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3B50C5AF-F906-4A88-8904-780E713408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175000" y="1905000"/>
            <a:ext cx="635000" cy="6350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FD4AC3C-A117-40F1-A748-317884A72517}"/>
              </a:ext>
            </a:extLst>
          </p:cNvPr>
          <p:cNvSpPr txBox="1"/>
          <p:nvPr/>
        </p:nvSpPr>
        <p:spPr>
          <a:xfrm>
            <a:off x="3175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Integration Accounts</a:t>
            </a:r>
            <a:endParaRPr kumimoji="1" lang="ja-JP" altLang="en-US" sz="1000"/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31A9CE04-33BD-430B-B704-E5FB0D9D828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99000" y="1905000"/>
            <a:ext cx="635000" cy="6350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187502F-E12C-47EF-8CC8-24A1D2487964}"/>
              </a:ext>
            </a:extLst>
          </p:cNvPr>
          <p:cNvSpPr txBox="1"/>
          <p:nvPr/>
        </p:nvSpPr>
        <p:spPr>
          <a:xfrm>
            <a:off x="4699000" y="254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Integration Service Environments</a:t>
            </a:r>
            <a:endParaRPr kumimoji="1" lang="ja-JP" altLang="en-US" sz="100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A437745D-5610-45A5-9A8A-1D24E2B917C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223000" y="1905000"/>
            <a:ext cx="635000" cy="6350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27F5F5E-EC69-49B6-96EF-88C44C6FCAFD}"/>
              </a:ext>
            </a:extLst>
          </p:cNvPr>
          <p:cNvSpPr txBox="1"/>
          <p:nvPr/>
        </p:nvSpPr>
        <p:spPr>
          <a:xfrm>
            <a:off x="6223000" y="2540000"/>
            <a:ext cx="1270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Logic Apps Custom Connector</a:t>
            </a:r>
            <a:endParaRPr kumimoji="1" lang="ja-JP" altLang="en-US" sz="1000"/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386AA10F-6F25-43CE-B8E2-CB5D6A8A88A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47000" y="1905000"/>
            <a:ext cx="635000" cy="6350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4BDF661-12AA-4B86-B208-A4FE5084E7A5}"/>
              </a:ext>
            </a:extLst>
          </p:cNvPr>
          <p:cNvSpPr txBox="1"/>
          <p:nvPr/>
        </p:nvSpPr>
        <p:spPr>
          <a:xfrm>
            <a:off x="7747000" y="2540000"/>
            <a:ext cx="1270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Logic Apps</a:t>
            </a:r>
            <a:endParaRPr kumimoji="1" lang="ja-JP" altLang="en-US" sz="1000"/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B9515821-45E3-42B7-8F82-1CCFEB0520B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271000" y="1905000"/>
            <a:ext cx="490682" cy="6350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20B272-A381-4125-9DC2-919F994F6F90}"/>
              </a:ext>
            </a:extLst>
          </p:cNvPr>
          <p:cNvSpPr txBox="1"/>
          <p:nvPr/>
        </p:nvSpPr>
        <p:spPr>
          <a:xfrm>
            <a:off x="9271000" y="254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SendGrid Accounts</a:t>
            </a:r>
            <a:endParaRPr kumimoji="1" lang="ja-JP" altLang="en-US" sz="1000"/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ED5A6B20-8F62-4E17-9106-AAC55FE88A1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795000" y="1905000"/>
            <a:ext cx="635000" cy="6350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0EC7EAF-5DBB-4F3B-9891-85C150F4F1D8}"/>
              </a:ext>
            </a:extLst>
          </p:cNvPr>
          <p:cNvSpPr txBox="1"/>
          <p:nvPr/>
        </p:nvSpPr>
        <p:spPr>
          <a:xfrm>
            <a:off x="10795000" y="2540000"/>
            <a:ext cx="12700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Service Catalog Managed Application Definitions</a:t>
            </a:r>
            <a:endParaRPr kumimoji="1" lang="ja-JP" altLang="en-US" sz="1000"/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147DF74B-3584-4F79-BEB6-1050EBDC8CF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27000" y="3175000"/>
            <a:ext cx="635000" cy="635000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DA36B3E-25D1-418C-9136-5DB8B84FD391}"/>
              </a:ext>
            </a:extLst>
          </p:cNvPr>
          <p:cNvSpPr txBox="1"/>
          <p:nvPr/>
        </p:nvSpPr>
        <p:spPr>
          <a:xfrm>
            <a:off x="127000" y="381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kumimoji="1" lang="en-US" altLang="ja-JP" sz="1000"/>
              <a:t>Software as a Service (SaaS)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88504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770</Words>
  <Application>Microsoft Office PowerPoint</Application>
  <PresentationFormat>ワイド画面</PresentationFormat>
  <Paragraphs>288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Tsubasa Nomura</dc:creator>
  <cp:lastModifiedBy>Tsubasa Nomura</cp:lastModifiedBy>
  <cp:revision>21</cp:revision>
  <dcterms:created xsi:type="dcterms:W3CDTF">2019-05-13T08:52:07Z</dcterms:created>
  <dcterms:modified xsi:type="dcterms:W3CDTF">2019-05-13T10:47:44Z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tsunomur@microsoft.com</vt:lpwstr>
  </property>
  <property fmtid="{D5CDD505-2E9C-101B-9397-08002B2CF9AE}" pid="5" name="MSIP_Label_f42aa342-8706-4288-bd11-ebb85995028c_SetDate">
    <vt:lpwstr>2019-05-13T08:58:04.1301752Z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