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AA0BC1-C437-4365-8D01-F84411E84A7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74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8777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749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687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040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E8208A-CF1F-4AEC-9656-759C8B608C7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CC0720-1367-4005-A7A3-73D0890618D8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4D64-9E9B-4C33-9C4D-C10D4CBF0FD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980A-74FE-4623-B1AB-7B93232EBD9E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106" y="1132712"/>
            <a:ext cx="4755791" cy="101180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67" y="2144513"/>
            <a:ext cx="8774738" cy="1011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Sponsor (</a:t>
            </a:r>
            <a:r>
              <a:rPr lang="en-US" sz="4800" dirty="0">
                <a:solidFill>
                  <a:srgbClr val="FF0000"/>
                </a:solidFill>
              </a:rPr>
              <a:t>Low </a:t>
            </a:r>
            <a:r>
              <a:rPr lang="en-US" sz="4800" dirty="0" smtClean="0">
                <a:solidFill>
                  <a:srgbClr val="FF0000"/>
                </a:solidFill>
              </a:rPr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Tujuan</a:t>
            </a:r>
            <a:r>
              <a:rPr lang="en-US" dirty="0" smtClean="0">
                <a:solidFill>
                  <a:srgbClr val="FFFF00"/>
                </a:solidFill>
              </a:rPr>
              <a:t> RPL Low Cost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mengeluarkan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biaya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produksi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perangkat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lunak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rendah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atau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meminimalisir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biaya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sedikit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dalam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pembuatannya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Tujuan</a:t>
            </a:r>
            <a:r>
              <a:rPr lang="en-US" dirty="0" smtClean="0">
                <a:solidFill>
                  <a:srgbClr val="FFFF00"/>
                </a:solidFill>
              </a:rPr>
              <a:t> RPL Flexibility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Menyediakan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banyak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cara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bagi</a:t>
            </a:r>
            <a:r>
              <a:rPr lang="en-US" dirty="0">
                <a:solidFill>
                  <a:srgbClr val="FFFF00"/>
                </a:solidFill>
              </a:rPr>
              <a:t> user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sistem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untuk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saling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bertukar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informasi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 smtClean="0">
                <a:solidFill>
                  <a:srgbClr val="FFFF00"/>
                </a:solidFill>
              </a:rPr>
              <a:t>dan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berubah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sesuai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kebutuhan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begitu</a:t>
            </a:r>
            <a:r>
              <a:rPr lang="en-US" dirty="0" smtClean="0">
                <a:solidFill>
                  <a:srgbClr val="FFFF00"/>
                </a:solidFill>
              </a:rPr>
              <a:t> pula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lunak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bekerja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pada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berbagai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jenis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platform.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79358" y="634252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rgbClr val="FF0000"/>
                </a:solidFill>
              </a:rPr>
              <a:t>Sponsor </a:t>
            </a:r>
            <a:r>
              <a:rPr lang="en-US" dirty="0" smtClean="0">
                <a:solidFill>
                  <a:srgbClr val="FF0000"/>
                </a:solidFill>
              </a:rPr>
              <a:t>( Flexibility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RPL </a:t>
            </a:r>
            <a:r>
              <a:rPr lang="en-US" dirty="0" err="1" smtClean="0">
                <a:solidFill>
                  <a:srgbClr val="FFFF00"/>
                </a:solidFill>
              </a:rPr>
              <a:t>Fungcionality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Agar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lunak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berfungsi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baik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waktu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suatu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bidang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tertentu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berguna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baik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bidang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tertentu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tersebut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0213" y="6316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err="1" smtClean="0">
                <a:solidFill>
                  <a:srgbClr val="FF0000"/>
                </a:solidFill>
              </a:rPr>
              <a:t>Pemakai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Fungcionality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RPL </a:t>
            </a:r>
            <a:r>
              <a:rPr lang="en-US" dirty="0" smtClean="0">
                <a:solidFill>
                  <a:srgbClr val="FFFF00"/>
                </a:solidFill>
              </a:rPr>
              <a:t>Ease Of Remembering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adanya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lunak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diharapkan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Kemampuan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mengingat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sesuatu</a:t>
            </a:r>
            <a:r>
              <a:rPr lang="en-US" dirty="0" smtClean="0">
                <a:solidFill>
                  <a:srgbClr val="FFFF00"/>
                </a:solidFill>
              </a:rPr>
              <a:t> agar </a:t>
            </a:r>
            <a:r>
              <a:rPr lang="en-US" dirty="0" err="1" smtClean="0">
                <a:solidFill>
                  <a:srgbClr val="FFFF00"/>
                </a:solidFill>
              </a:rPr>
              <a:t>tidak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terjadi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kesalahan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8697" y="511819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 smtClean="0">
                <a:solidFill>
                  <a:srgbClr val="FF0000"/>
                </a:solidFill>
              </a:rPr>
              <a:t>Pemakai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  Ease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Remembering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Ease Of Use adalah dengan adanya perangkat lunak diharapkan akan lebih mudah dalam menggunakannya maupun pengoperasiannya dan memudahkan kegiatan yang menggunakan perangkat lunak tersebut.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746913"/>
            <a:ext cx="11873552" cy="244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RPL </a:t>
            </a:r>
            <a:r>
              <a:rPr lang="en-US" dirty="0" smtClean="0">
                <a:solidFill>
                  <a:srgbClr val="FFFF00"/>
                </a:solidFill>
              </a:rPr>
              <a:t>Reliability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Program </a:t>
            </a:r>
            <a:r>
              <a:rPr lang="en-US" dirty="0" err="1" smtClean="0">
                <a:solidFill>
                  <a:srgbClr val="FFFF00"/>
                </a:solidFill>
              </a:rPr>
              <a:t>dikatakan</a:t>
            </a:r>
            <a:r>
              <a:rPr lang="en-US" dirty="0" smtClean="0">
                <a:solidFill>
                  <a:srgbClr val="FFFF00"/>
                </a:solidFill>
              </a:rPr>
              <a:t> reliable </a:t>
            </a:r>
            <a:r>
              <a:rPr lang="en-US" dirty="0" err="1" smtClean="0">
                <a:solidFill>
                  <a:srgbClr val="FFFF00"/>
                </a:solidFill>
              </a:rPr>
              <a:t>atau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handal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bila</a:t>
            </a:r>
            <a:r>
              <a:rPr lang="en-US" dirty="0" smtClean="0">
                <a:solidFill>
                  <a:srgbClr val="FFFF00"/>
                </a:solidFill>
              </a:rPr>
              <a:t> program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berjalan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baik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tidak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mudah</a:t>
            </a:r>
            <a:r>
              <a:rPr lang="en-US" dirty="0" smtClean="0">
                <a:solidFill>
                  <a:srgbClr val="FFFF00"/>
                </a:solidFill>
              </a:rPr>
              <a:t> hang, crash </a:t>
            </a:r>
            <a:r>
              <a:rPr lang="en-US" dirty="0" err="1" smtClean="0">
                <a:solidFill>
                  <a:srgbClr val="FFFF00"/>
                </a:solidFill>
              </a:rPr>
              <a:t>atau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berhenti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saat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pengoperasian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dirty="0" err="1" smtClean="0">
                <a:solidFill>
                  <a:srgbClr val="FFFF00"/>
                </a:solidFill>
              </a:rPr>
              <a:t>Kehandalan</a:t>
            </a:r>
            <a:r>
              <a:rPr lang="en-US" dirty="0" smtClean="0">
                <a:solidFill>
                  <a:srgbClr val="FFFF00"/>
                </a:solidFill>
              </a:rPr>
              <a:t> program </a:t>
            </a:r>
            <a:r>
              <a:rPr lang="en-US" dirty="0" err="1" smtClean="0">
                <a:solidFill>
                  <a:srgbClr val="FFFF00"/>
                </a:solidFill>
              </a:rPr>
              <a:t>juga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dinilai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seberapa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jauh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tetap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berjalan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meskipun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terjadi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kesalahan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pengoperasian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182" y="566991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Pemakai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Reliability 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RPL </a:t>
            </a:r>
            <a:r>
              <a:rPr lang="en-US" dirty="0" smtClean="0">
                <a:solidFill>
                  <a:srgbClr val="FFFF00"/>
                </a:solidFill>
              </a:rPr>
              <a:t>Minimum </a:t>
            </a:r>
            <a:r>
              <a:rPr lang="en-US" dirty="0" err="1" smtClean="0">
                <a:solidFill>
                  <a:srgbClr val="FFFF00"/>
                </a:solidFill>
              </a:rPr>
              <a:t>eror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meminimalisir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adanya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eror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pada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suatu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perangkat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lunak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digunakan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sebagaimana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mestinya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efisien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efektif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4455" y="65977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</a:rPr>
              <a:t>Maintainer (Minimum </a:t>
            </a:r>
            <a:r>
              <a:rPr lang="en-US" dirty="0" err="1" smtClean="0">
                <a:solidFill>
                  <a:srgbClr val="FF0000"/>
                </a:solidFill>
              </a:rPr>
              <a:t>Eror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RPL </a:t>
            </a:r>
            <a:r>
              <a:rPr lang="en-US" dirty="0" smtClean="0">
                <a:solidFill>
                  <a:srgbClr val="FFFF00"/>
                </a:solidFill>
              </a:rPr>
              <a:t>Readable code </a:t>
            </a:r>
            <a:r>
              <a:rPr lang="en-US" dirty="0" err="1" smtClean="0">
                <a:solidFill>
                  <a:srgbClr val="FFFF00"/>
                </a:solidFill>
              </a:rPr>
              <a:t>adalah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agar </a:t>
            </a:r>
            <a:r>
              <a:rPr lang="en-US" dirty="0" err="1" smtClean="0">
                <a:solidFill>
                  <a:srgbClr val="FFFF00"/>
                </a:solidFill>
              </a:rPr>
              <a:t>kode</a:t>
            </a:r>
            <a:r>
              <a:rPr lang="en-US" dirty="0" smtClean="0">
                <a:solidFill>
                  <a:srgbClr val="FFFF00"/>
                </a:solidFill>
              </a:rPr>
              <a:t> program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dipahami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dengan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mudah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oleh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manusia</a:t>
            </a:r>
            <a:r>
              <a:rPr lang="en-US" dirty="0">
                <a:solidFill>
                  <a:srgbClr val="FFFF00"/>
                </a:solidFill>
              </a:rPr>
              <a:t>. </a:t>
            </a:r>
            <a:r>
              <a:rPr lang="en-US" dirty="0" err="1" smtClean="0">
                <a:solidFill>
                  <a:srgbClr val="FFFF00"/>
                </a:solidFill>
              </a:rPr>
              <a:t>Karena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kebanyakan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kode</a:t>
            </a:r>
            <a:r>
              <a:rPr lang="en-US" dirty="0" smtClean="0">
                <a:solidFill>
                  <a:srgbClr val="FFFF00"/>
                </a:solidFill>
              </a:rPr>
              <a:t> program </a:t>
            </a:r>
            <a:r>
              <a:rPr lang="en-US" dirty="0" err="1" smtClean="0">
                <a:solidFill>
                  <a:srgbClr val="FFFF00"/>
                </a:solidFill>
              </a:rPr>
              <a:t>dapat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dipahami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hanya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oleh</a:t>
            </a:r>
            <a:r>
              <a:rPr lang="en-US" dirty="0" smtClean="0">
                <a:solidFill>
                  <a:srgbClr val="FFFF00"/>
                </a:solidFill>
              </a:rPr>
              <a:t> programmer </a:t>
            </a:r>
            <a:r>
              <a:rPr lang="en-US" dirty="0" err="1" smtClean="0">
                <a:solidFill>
                  <a:srgbClr val="FFFF00"/>
                </a:solidFill>
              </a:rPr>
              <a:t>itu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sendiri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jadi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kesulitan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jika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bekerja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sebagai</a:t>
            </a:r>
            <a:r>
              <a:rPr lang="en-US" dirty="0" smtClean="0">
                <a:solidFill>
                  <a:srgbClr val="FFFF00"/>
                </a:solidFill>
              </a:rPr>
              <a:t> team.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4455" y="655662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3. Maintainer </a:t>
            </a:r>
            <a:r>
              <a:rPr lang="en-US" dirty="0">
                <a:solidFill>
                  <a:srgbClr val="FF0000"/>
                </a:solidFill>
              </a:rPr>
              <a:t>(Readable </a:t>
            </a:r>
            <a:r>
              <a:rPr lang="en-US" dirty="0" smtClean="0">
                <a:solidFill>
                  <a:srgbClr val="FF0000"/>
                </a:solidFill>
              </a:rPr>
              <a:t>Code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</TotalTime>
  <Words>370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Lucida Calligraphy</vt:lpstr>
      <vt:lpstr>Times New Roman</vt:lpstr>
      <vt:lpstr>Wingdings</vt:lpstr>
      <vt:lpstr>Wingdings 2</vt:lpstr>
      <vt:lpstr>Wingdings 3</vt:lpstr>
      <vt:lpstr>Ion Boardroom</vt:lpstr>
      <vt:lpstr>TUJUAN RPL</vt:lpstr>
      <vt:lpstr>Tujuan RPL </vt:lpstr>
      <vt:lpstr>1. Sponsor (Low Cost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Tsubbat</cp:lastModifiedBy>
  <cp:revision>30</cp:revision>
  <dcterms:created xsi:type="dcterms:W3CDTF">2015-09-30T18:05:46Z</dcterms:created>
  <dcterms:modified xsi:type="dcterms:W3CDTF">2015-11-25T09:38:18Z</dcterms:modified>
</cp:coreProperties>
</file>