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vid Cases by States1">
            <a:extLst>
              <a:ext uri="{FF2B5EF4-FFF2-40B4-BE49-F238E27FC236}">
                <a16:creationId xmlns:a16="http://schemas.microsoft.com/office/drawing/2014/main" id="{6659D76A-44F5-4321-91B8-E976F83A6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cases US</dc:title>
  <dc:creator/>
  <cp:lastModifiedBy>Tikaram Subedy</cp:lastModifiedBy>
  <cp:revision>2</cp:revision>
  <dcterms:created xsi:type="dcterms:W3CDTF">2021-12-09T21:34:04Z</dcterms:created>
  <dcterms:modified xsi:type="dcterms:W3CDTF">2021-12-10T05:05:37Z</dcterms:modified>
</cp:coreProperties>
</file>