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vid Cases by States1">
            <a:extLst>
              <a:ext uri="{FF2B5EF4-FFF2-40B4-BE49-F238E27FC236}">
                <a16:creationId xmlns:a16="http://schemas.microsoft.com/office/drawing/2014/main" id="{2277F54D-3406-421B-9E98-FAAF2C6A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Cases by States2">
            <a:extLst>
              <a:ext uri="{FF2B5EF4-FFF2-40B4-BE49-F238E27FC236}">
                <a16:creationId xmlns:a16="http://schemas.microsoft.com/office/drawing/2014/main" id="{F85A2A1F-4404-425B-AAD7-82844871A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Tikaram Subedy</cp:lastModifiedBy>
  <cp:revision>1</cp:revision>
  <dcterms:created xsi:type="dcterms:W3CDTF">2021-12-09T21:30:25Z</dcterms:created>
  <dcterms:modified xsi:type="dcterms:W3CDTF">2021-12-10T05:06:29Z</dcterms:modified>
</cp:coreProperties>
</file>