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74FD7865-14F0-4318-B716-B26F7A51A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Tikaram Subedy</cp:lastModifiedBy>
  <cp:revision>1</cp:revision>
  <dcterms:created xsi:type="dcterms:W3CDTF">2021-12-09T21:27:39Z</dcterms:created>
  <dcterms:modified xsi:type="dcterms:W3CDTF">2021-12-10T05:06:52Z</dcterms:modified>
</cp:coreProperties>
</file>