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134804397" r:id="rId3"/>
    <p:sldId id="2134804404" r:id="rId4"/>
    <p:sldId id="2134804398" r:id="rId5"/>
    <p:sldId id="2134804399" r:id="rId6"/>
    <p:sldId id="2134804400" r:id="rId7"/>
    <p:sldId id="2134804405" r:id="rId8"/>
    <p:sldId id="2134804401" r:id="rId9"/>
    <p:sldId id="2134804402" r:id="rId10"/>
    <p:sldId id="2134804403" r:id="rId11"/>
    <p:sldId id="2134804394" r:id="rId12"/>
    <p:sldId id="260" r:id="rId13"/>
  </p:sldIdLst>
  <p:sldSz cx="10693400" cy="7561263"/>
  <p:notesSz cx="6858000" cy="9144000"/>
  <p:defaultTextStyle>
    <a:defPPr>
      <a:defRPr lang="ja-JP"/>
    </a:defPPr>
    <a:lvl1pPr marL="0" algn="l" defTabSz="104268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1344" algn="l" defTabSz="104268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2688" algn="l" defTabSz="104268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64032" algn="l" defTabSz="104268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85376" algn="l" defTabSz="104268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06719" algn="l" defTabSz="104268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28064" algn="l" defTabSz="104268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49408" algn="l" defTabSz="104268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70751" algn="l" defTabSz="104268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5275"/>
    <a:srgbClr val="FFC000"/>
    <a:srgbClr val="154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0646" autoAdjust="0"/>
  </p:normalViewPr>
  <p:slideViewPr>
    <p:cSldViewPr>
      <p:cViewPr varScale="1">
        <p:scale>
          <a:sx n="59" d="100"/>
          <a:sy n="59" d="100"/>
        </p:scale>
        <p:origin x="1084" y="268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BE877-E15B-4605-965A-011F0C124F64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7B625-1FE2-4C7A-94E4-D72353AE11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85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68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521344" algn="l" defTabSz="104268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1042688" algn="l" defTabSz="104268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564032" algn="l" defTabSz="104268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2085376" algn="l" defTabSz="104268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2606719" algn="l" defTabSz="104268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3128064" algn="l" defTabSz="104268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3649408" algn="l" defTabSz="104268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4170751" algn="l" defTabSz="104268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2164" y="2348895"/>
            <a:ext cx="9089390" cy="1620771"/>
          </a:xfrm>
        </p:spPr>
        <p:txBody>
          <a:bodyPr>
            <a:noAutofit/>
          </a:bodyPr>
          <a:lstStyle>
            <a:lvl1pPr algn="l">
              <a:defRPr sz="4800">
                <a:latin typeface="Noto Sans CJK JP Bold" pitchFamily="34" charset="-128"/>
                <a:ea typeface="Noto Sans CJK JP Bold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22164" y="4068663"/>
            <a:ext cx="7485380" cy="936073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tint val="75000"/>
                  </a:schemeClr>
                </a:solidFill>
                <a:latin typeface="Noto Sans CJK JP Medium" pitchFamily="34" charset="-128"/>
                <a:ea typeface="Noto Sans CJK JP Medium" pitchFamily="34" charset="-128"/>
              </a:defRPr>
            </a:lvl1pPr>
            <a:lvl2pPr marL="521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6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0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pic>
        <p:nvPicPr>
          <p:cNvPr id="1026" name="Picture 2" descr="C:\Users\0036500648\Desktop\dex_company_brochure_format_nouhin_0914\png\company_brochure\H1H4\dex_ppt_base_h1h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14" y="3240088"/>
            <a:ext cx="5529262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58C6F49-5AB0-6443-9E3D-1529D460A6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75" y="451899"/>
            <a:ext cx="1569040" cy="430001"/>
          </a:xfrm>
          <a:prstGeom prst="rect">
            <a:avLst/>
          </a:prstGeom>
        </p:spPr>
      </p:pic>
      <p:pic>
        <p:nvPicPr>
          <p:cNvPr id="9" name="Picture 2" descr="C:\Users\0036500648\OneDrive - Dexerials.com\画像データ\00_corporate\catchcopy_1807.png">
            <a:extLst>
              <a:ext uri="{FF2B5EF4-FFF2-40B4-BE49-F238E27FC236}">
                <a16:creationId xmlns:a16="http://schemas.microsoft.com/office/drawing/2014/main" id="{C9D1C6D7-9D01-D542-B3ED-E909213899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75" y="6452811"/>
            <a:ext cx="2520000" cy="54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51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0036500648\Desktop\dex_company_brochure_format_nouhin_0914\png\company_brochure\A\dex_ppt_base_a_ob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3" y="4596655"/>
            <a:ext cx="10691813" cy="180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4705" y="5292799"/>
            <a:ext cx="9089390" cy="995758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44705" y="4740671"/>
            <a:ext cx="9089390" cy="480120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bg1">
                    <a:lumMod val="85000"/>
                  </a:schemeClr>
                </a:solidFill>
              </a:defRPr>
            </a:lvl1pPr>
            <a:lvl2pPr marL="5213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6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0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3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67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0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494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07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2387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C694E-61DE-4559-8435-03FE2C96068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235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C694E-61DE-4559-8435-03FE2C96068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5053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C694E-61DE-4559-8435-03FE2C96068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8692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0036500648\Desktop\dex_company_brochure_format_nouhin_0914\png\company_brochure\A\dex_ppt_base_a_ob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1813" cy="1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670" y="302802"/>
            <a:ext cx="9624060" cy="13175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C694E-61DE-4559-8435-03FE2C96068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795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4670" y="1764295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35812" y="1764295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C694E-61DE-4559-8435-03FE2C96068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785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344" indent="0">
              <a:buNone/>
              <a:defRPr sz="3200"/>
            </a:lvl2pPr>
            <a:lvl3pPr marL="1042688" indent="0">
              <a:buNone/>
              <a:defRPr sz="2700"/>
            </a:lvl3pPr>
            <a:lvl4pPr marL="1564032" indent="0">
              <a:buNone/>
              <a:defRPr sz="2300"/>
            </a:lvl4pPr>
            <a:lvl5pPr marL="2085376" indent="0">
              <a:buNone/>
              <a:defRPr sz="2300"/>
            </a:lvl5pPr>
            <a:lvl6pPr marL="2606719" indent="0">
              <a:buNone/>
              <a:defRPr sz="2300"/>
            </a:lvl6pPr>
            <a:lvl7pPr marL="3128064" indent="0">
              <a:buNone/>
              <a:defRPr sz="2300"/>
            </a:lvl7pPr>
            <a:lvl8pPr marL="3649408" indent="0">
              <a:buNone/>
              <a:defRPr sz="2300"/>
            </a:lvl8pPr>
            <a:lvl9pPr marL="4170751" indent="0">
              <a:buNone/>
              <a:defRPr sz="23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344" indent="0">
              <a:buNone/>
              <a:defRPr sz="1400"/>
            </a:lvl2pPr>
            <a:lvl3pPr marL="1042688" indent="0">
              <a:buNone/>
              <a:defRPr sz="1100"/>
            </a:lvl3pPr>
            <a:lvl4pPr marL="1564032" indent="0">
              <a:buNone/>
              <a:defRPr sz="1000"/>
            </a:lvl4pPr>
            <a:lvl5pPr marL="2085376" indent="0">
              <a:buNone/>
              <a:defRPr sz="1000"/>
            </a:lvl5pPr>
            <a:lvl6pPr marL="2606719" indent="0">
              <a:buNone/>
              <a:defRPr sz="1000"/>
            </a:lvl6pPr>
            <a:lvl7pPr marL="3128064" indent="0">
              <a:buNone/>
              <a:defRPr sz="1000"/>
            </a:lvl7pPr>
            <a:lvl8pPr marL="3649408" indent="0">
              <a:buNone/>
              <a:defRPr sz="1000"/>
            </a:lvl8pPr>
            <a:lvl9pPr marL="4170751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C694E-61DE-4559-8435-03FE2C96068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4867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39875FBE-6C60-DC4C-A536-BE35CAAD8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3247535"/>
            <a:ext cx="5524500" cy="4318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7202C41-9684-1643-9070-8403F950A4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17" y="2909945"/>
            <a:ext cx="5357332" cy="124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3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34670" y="302802"/>
            <a:ext cx="9624060" cy="669517"/>
          </a:xfrm>
          <a:prstGeom prst="rect">
            <a:avLst/>
          </a:prstGeom>
        </p:spPr>
        <p:txBody>
          <a:bodyPr vert="horz" lIns="104269" tIns="52135" rIns="104269" bIns="52135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4670" y="1044327"/>
            <a:ext cx="9624060" cy="5710052"/>
          </a:xfrm>
          <a:prstGeom prst="rect">
            <a:avLst/>
          </a:prstGeom>
        </p:spPr>
        <p:txBody>
          <a:bodyPr vert="horz" lIns="104269" tIns="52135" rIns="104269" bIns="52135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811196" y="7165007"/>
            <a:ext cx="707574" cy="402567"/>
          </a:xfrm>
          <a:prstGeom prst="rect">
            <a:avLst/>
          </a:prstGeom>
        </p:spPr>
        <p:txBody>
          <a:bodyPr vert="horz" lIns="104269" tIns="52135" rIns="104269" bIns="52135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3C9C694E-61DE-4559-8435-03FE2C96068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D9EA473-ECED-804E-839F-7255E4B462B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25430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4CBDB04-4710-AE4F-BFD9-BD742156425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8" y="7167564"/>
            <a:ext cx="4673601" cy="393699"/>
          </a:xfrm>
          <a:prstGeom prst="rect">
            <a:avLst/>
          </a:prstGeom>
        </p:spPr>
      </p:pic>
      <p:pic>
        <p:nvPicPr>
          <p:cNvPr id="4098" name="Picture 2" descr="C:\Users\0036500648\Desktop\DXC_Copyright_WH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964" y="7266298"/>
            <a:ext cx="2160000" cy="19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8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0" r:id="rId5"/>
    <p:sldLayoutId id="2147483658" r:id="rId6"/>
    <p:sldLayoutId id="2147483652" r:id="rId7"/>
    <p:sldLayoutId id="2147483657" r:id="rId8"/>
    <p:sldLayoutId id="2147483653" r:id="rId9"/>
  </p:sldLayoutIdLst>
  <p:hf hdr="0" ftr="0" dt="0"/>
  <p:txStyles>
    <p:titleStyle>
      <a:lvl1pPr algn="l" defTabSz="1042688" rtl="0" eaLnBrk="1" latinLnBrk="0" hangingPunct="1">
        <a:spcBef>
          <a:spcPct val="0"/>
        </a:spcBef>
        <a:buNone/>
        <a:defRPr kumimoji="1" sz="4000" b="0" kern="1200">
          <a:solidFill>
            <a:srgbClr val="005275"/>
          </a:solidFill>
          <a:latin typeface="Noto Sans CJK JP Bold" pitchFamily="34" charset="-128"/>
          <a:ea typeface="Noto Sans CJK JP Bold" pitchFamily="34" charset="-128"/>
          <a:cs typeface="+mj-cs"/>
        </a:defRPr>
      </a:lvl1pPr>
    </p:titleStyle>
    <p:bodyStyle>
      <a:lvl1pPr marL="391007" indent="-391007" algn="l" defTabSz="104268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184" indent="-325841" algn="l" defTabSz="104268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360" indent="-260672" algn="l" defTabSz="104268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4704" indent="-260672" algn="l" defTabSz="104268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048" indent="-260672" algn="l" defTabSz="1042688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392" indent="-260672" algn="l" defTabSz="104268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8735" indent="-260672" algn="l" defTabSz="104268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080" indent="-260672" algn="l" defTabSz="104268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424" indent="-260672" algn="l" defTabSz="104268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4268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44" algn="l" defTabSz="104268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688" algn="l" defTabSz="104268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032" algn="l" defTabSz="104268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376" algn="l" defTabSz="104268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719" algn="l" defTabSz="104268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064" algn="l" defTabSz="104268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408" algn="l" defTabSz="104268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0751" algn="l" defTabSz="104268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inauth.github.io/winauth/download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2164" y="2348895"/>
            <a:ext cx="9089390" cy="1620771"/>
          </a:xfrm>
        </p:spPr>
        <p:txBody>
          <a:bodyPr/>
          <a:lstStyle/>
          <a:p>
            <a:pPr algn="l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多要素認証設定</a:t>
            </a:r>
            <a:r>
              <a:rPr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手順</a:t>
            </a:r>
            <a:endParaRPr kumimoji="1" lang="ja-JP" altLang="en-US" sz="4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2025/07/10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17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FBC6C5-5C19-B51F-F467-B88E19C08CBD}"/>
              </a:ext>
            </a:extLst>
          </p:cNvPr>
          <p:cNvSpPr txBox="1"/>
          <p:nvPr/>
        </p:nvSpPr>
        <p:spPr>
          <a:xfrm>
            <a:off x="378148" y="396255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仮想デスクトップへのログイン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(PC)</a:t>
            </a:r>
            <a:endParaRPr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EC93D2-1A7D-8241-AC13-4A914B405EE9}"/>
              </a:ext>
            </a:extLst>
          </p:cNvPr>
          <p:cNvSpPr txBox="1"/>
          <p:nvPr/>
        </p:nvSpPr>
        <p:spPr>
          <a:xfrm>
            <a:off x="234132" y="868827"/>
            <a:ext cx="964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仮想デスクトップクライアントを立ち上げ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MFA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コード入力欄があることを確認します。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前ページにて登録した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MFA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コードをユーザ名、パスワードと共に入力します。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サインインできたことを確認したら完了です。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67E7260D-B1D7-CA45-9D89-A0312B77B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731" y="3179475"/>
            <a:ext cx="3816424" cy="32185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32A58F3A-EC35-AA1F-B73C-1F606F22E457}"/>
              </a:ext>
            </a:extLst>
          </p:cNvPr>
          <p:cNvSpPr/>
          <p:nvPr/>
        </p:nvSpPr>
        <p:spPr>
          <a:xfrm rot="5400000">
            <a:off x="4192208" y="4503075"/>
            <a:ext cx="1800200" cy="35531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8182C8E-42B1-53BA-1788-C82A8569A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05" y="3780631"/>
            <a:ext cx="3972479" cy="160995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A22238-2420-9CA5-CA90-9D3F196D56FB}"/>
              </a:ext>
            </a:extLst>
          </p:cNvPr>
          <p:cNvSpPr/>
          <p:nvPr/>
        </p:nvSpPr>
        <p:spPr>
          <a:xfrm>
            <a:off x="1006358" y="4572719"/>
            <a:ext cx="81195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20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A1AEB0-CA20-C5B1-F061-E89D755EDBBA}"/>
              </a:ext>
            </a:extLst>
          </p:cNvPr>
          <p:cNvSpPr txBox="1"/>
          <p:nvPr/>
        </p:nvSpPr>
        <p:spPr>
          <a:xfrm>
            <a:off x="4914652" y="354979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おわり</a:t>
            </a:r>
          </a:p>
        </p:txBody>
      </p:sp>
    </p:spTree>
    <p:extLst>
      <p:ext uri="{BB962C8B-B14F-4D97-AF65-F5344CB8AC3E}">
        <p14:creationId xmlns:p14="http://schemas.microsoft.com/office/powerpoint/2010/main" val="170233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64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081F9-569A-58FD-9606-37F135B7B2FE}"/>
              </a:ext>
            </a:extLst>
          </p:cNvPr>
          <p:cNvSpPr txBox="1"/>
          <p:nvPr/>
        </p:nvSpPr>
        <p:spPr>
          <a:xfrm>
            <a:off x="378148" y="396255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はじめに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DA112B-951F-13CF-2F0C-3A51C31B8B3E}"/>
              </a:ext>
            </a:extLst>
          </p:cNvPr>
          <p:cNvSpPr txBox="1"/>
          <p:nvPr/>
        </p:nvSpPr>
        <p:spPr>
          <a:xfrm>
            <a:off x="234132" y="820409"/>
            <a:ext cx="10081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本手順書では、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認証アプリのインストール手順を説明しています。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仮想デスクトップへの初回接続手順は別途</a:t>
            </a:r>
            <a:r>
              <a:rPr kumimoji="1" lang="ja-JP" altLang="en-US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1800" b="1" dirty="0" err="1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WorkSpaces</a:t>
            </a:r>
            <a:r>
              <a:rPr kumimoji="1" lang="ja-JP" altLang="en-US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接続資料</a:t>
            </a:r>
            <a:r>
              <a:rPr kumimoji="1" lang="en-US" altLang="ja-JP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.xlsx</a:t>
            </a:r>
            <a:r>
              <a:rPr kumimoji="1" lang="ja-JP" altLang="en-US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をご確認ください。</a:t>
            </a:r>
            <a:endParaRPr kumimoji="1"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認証アプリについては、スマートフォン、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毎にインストールおよび利用手順を説明します。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認証アプリにて読み込む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QR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コードへのアクセス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については別途配布しております、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 </a:t>
            </a:r>
            <a:r>
              <a:rPr kumimoji="1" lang="ja-JP" altLang="en-US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「多要素認証</a:t>
            </a:r>
            <a:r>
              <a:rPr lang="ja-JP" altLang="en-US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情報</a:t>
            </a:r>
            <a:r>
              <a:rPr lang="en-US" altLang="ja-JP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_</a:t>
            </a:r>
            <a:r>
              <a:rPr kumimoji="1" lang="ja-JP" altLang="en-US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ユーザ名</a:t>
            </a:r>
            <a:r>
              <a:rPr kumimoji="1" lang="en-US" altLang="ja-JP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仮想デスクトップログイン時</a:t>
            </a:r>
            <a:r>
              <a:rPr lang="ja-JP" altLang="en-US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に入力する</a:t>
            </a:r>
            <a:r>
              <a:rPr kumimoji="1" lang="en-US" altLang="ja-JP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ID).xlsx</a:t>
            </a:r>
            <a:r>
              <a:rPr kumimoji="1" lang="ja-JP" altLang="en-US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をご確認ください。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本手順を通して、</a:t>
            </a:r>
            <a:r>
              <a:rPr lang="ja-JP" altLang="en-US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複数の認証アプリ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に登録し利用することができます。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950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AFFF84-CCFC-68BA-2174-C2A1F5701CA2}"/>
              </a:ext>
            </a:extLst>
          </p:cNvPr>
          <p:cNvSpPr txBox="1"/>
          <p:nvPr/>
        </p:nvSpPr>
        <p:spPr>
          <a:xfrm>
            <a:off x="1674292" y="2916535"/>
            <a:ext cx="7740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多要素認証設定手順</a:t>
            </a:r>
            <a:endParaRPr lang="en-US" altLang="zh-TW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・スマートフォンの認証アプリを利用して仮想デスクトップへ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ログインする場合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646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26C39C-952B-D223-4CC4-0B3559E2B16C}"/>
              </a:ext>
            </a:extLst>
          </p:cNvPr>
          <p:cNvSpPr txBox="1"/>
          <p:nvPr/>
        </p:nvSpPr>
        <p:spPr>
          <a:xfrm>
            <a:off x="378148" y="396255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認証アプリのインストール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スマートフォン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C349D7A-24CB-EF40-F100-5FB0A85A1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14452" y="3912533"/>
            <a:ext cx="3816424" cy="290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992884-A569-6A6B-E7D7-8FE31EACF27F}"/>
              </a:ext>
            </a:extLst>
          </p:cNvPr>
          <p:cNvSpPr txBox="1"/>
          <p:nvPr/>
        </p:nvSpPr>
        <p:spPr>
          <a:xfrm>
            <a:off x="234132" y="868827"/>
            <a:ext cx="9649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各スマートフォンのアプリストアへアクセスし、</a:t>
            </a:r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GoogleAuthenticator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をダウンロードします。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本書では</a:t>
            </a:r>
            <a:r>
              <a:rPr lang="en-US" altLang="ja-JP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GoogleAuthenticator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を使用した手順を記載しております。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MicrosoftAuthenticator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等、他の認証アプリ使用される場合は次ページの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認証アプリの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MFA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登録部分を読み替えて実施してください。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C95A57-2FB0-EC1D-FE8F-7E503340FE95}"/>
              </a:ext>
            </a:extLst>
          </p:cNvPr>
          <p:cNvSpPr txBox="1"/>
          <p:nvPr/>
        </p:nvSpPr>
        <p:spPr>
          <a:xfrm>
            <a:off x="3618508" y="3492599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GoogleAuthenticator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647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26C39C-952B-D223-4CC4-0B3559E2B16C}"/>
              </a:ext>
            </a:extLst>
          </p:cNvPr>
          <p:cNvSpPr txBox="1"/>
          <p:nvPr/>
        </p:nvSpPr>
        <p:spPr>
          <a:xfrm>
            <a:off x="378148" y="396255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認証アプリの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MFA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登録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スマートフォン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992884-A569-6A6B-E7D7-8FE31EACF27F}"/>
              </a:ext>
            </a:extLst>
          </p:cNvPr>
          <p:cNvSpPr txBox="1"/>
          <p:nvPr/>
        </p:nvSpPr>
        <p:spPr>
          <a:xfrm>
            <a:off x="234132" y="868827"/>
            <a:ext cx="9073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別途資料</a:t>
            </a:r>
            <a:r>
              <a:rPr lang="ja-JP" altLang="en-US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「多要素認証情報</a:t>
            </a:r>
            <a:r>
              <a:rPr lang="en-US" altLang="ja-JP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_</a:t>
            </a:r>
            <a:r>
              <a:rPr lang="ja-JP" altLang="en-US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ユーザ名</a:t>
            </a:r>
            <a:r>
              <a:rPr kumimoji="1" lang="en-US" altLang="ja-JP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仮想デスクトップログイン時</a:t>
            </a:r>
            <a:r>
              <a:rPr lang="ja-JP" altLang="en-US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に入力する</a:t>
            </a:r>
            <a:r>
              <a:rPr kumimoji="1" lang="en-US" altLang="ja-JP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ID)</a:t>
            </a:r>
            <a:r>
              <a:rPr lang="en-US" altLang="ja-JP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.xlsx</a:t>
            </a:r>
            <a:r>
              <a:rPr lang="ja-JP" altLang="en-US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に記載されている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QR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コードを開きます。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GoogleAuthenticator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を開き右下の＋マークから「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QR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コードをスキャン」を選択し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 先ほど開いた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QR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コードをスキャンします。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自分のユーザ名の記載された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MFA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コードが登録されたことを確認します。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登録がうまくいかない場合、最新バックアップの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GoogleAuthenticator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インストールされているか確認します。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5C587423-07EA-CB78-2F59-E49B1EC9F4E0}"/>
              </a:ext>
            </a:extLst>
          </p:cNvPr>
          <p:cNvSpPr/>
          <p:nvPr/>
        </p:nvSpPr>
        <p:spPr>
          <a:xfrm rot="10800000">
            <a:off x="1492050" y="4324334"/>
            <a:ext cx="1800200" cy="35531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C9339878-EBA7-EFD6-7AA7-58F3ED181235}"/>
              </a:ext>
            </a:extLst>
          </p:cNvPr>
          <p:cNvSpPr/>
          <p:nvPr/>
        </p:nvSpPr>
        <p:spPr>
          <a:xfrm rot="5400000">
            <a:off x="3507499" y="5762411"/>
            <a:ext cx="1800200" cy="35531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D92BCEF-DCEC-8D83-7BC2-FAC0E1E24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78201" y="3780631"/>
            <a:ext cx="1951762" cy="328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1914D5F-E3CD-586E-5170-2EB6E37A0233}"/>
              </a:ext>
            </a:extLst>
          </p:cNvPr>
          <p:cNvSpPr/>
          <p:nvPr/>
        </p:nvSpPr>
        <p:spPr>
          <a:xfrm>
            <a:off x="5663892" y="6381001"/>
            <a:ext cx="1359468" cy="244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59FE86FA-A172-96F4-4649-94B950F21056}"/>
              </a:ext>
            </a:extLst>
          </p:cNvPr>
          <p:cNvSpPr/>
          <p:nvPr/>
        </p:nvSpPr>
        <p:spPr>
          <a:xfrm rot="5400000">
            <a:off x="6794670" y="5762411"/>
            <a:ext cx="1800200" cy="35531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975A6DC-9523-D1C0-00F3-F80036F80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5" y="3732584"/>
            <a:ext cx="4842644" cy="39693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194E8227-D2F8-9CD1-D6A1-3BB405F3D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236" y="4920812"/>
            <a:ext cx="2490416" cy="232554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B36FB3C-A035-C326-B1AC-3E44E1B2C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020" y="3732584"/>
            <a:ext cx="2182740" cy="339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FBC6C5-5C19-B51F-F467-B88E19C08CBD}"/>
              </a:ext>
            </a:extLst>
          </p:cNvPr>
          <p:cNvSpPr txBox="1"/>
          <p:nvPr/>
        </p:nvSpPr>
        <p:spPr>
          <a:xfrm>
            <a:off x="378148" y="396255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仮想デスクトップへのログイン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スマートフォン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EC93D2-1A7D-8241-AC13-4A914B405EE9}"/>
              </a:ext>
            </a:extLst>
          </p:cNvPr>
          <p:cNvSpPr txBox="1"/>
          <p:nvPr/>
        </p:nvSpPr>
        <p:spPr>
          <a:xfrm>
            <a:off x="234132" y="868827"/>
            <a:ext cx="964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仮想デスクトップクライアントを立ち上げ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MFA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コード入力欄があることを確認します。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前ページにて登録した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MFA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コードをユーザ名、パスワードと共に入力します。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サインインできたことを確認したら完了です。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67E7260D-B1D7-CA45-9D89-A0312B77B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72" y="3636615"/>
            <a:ext cx="3816424" cy="32185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32A58F3A-EC35-AA1F-B73C-1F606F22E457}"/>
              </a:ext>
            </a:extLst>
          </p:cNvPr>
          <p:cNvSpPr/>
          <p:nvPr/>
        </p:nvSpPr>
        <p:spPr>
          <a:xfrm rot="5400000">
            <a:off x="3816530" y="5111918"/>
            <a:ext cx="1800200" cy="35531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F24A6F6-744F-90EA-7FBB-6977732EF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500" y="3403966"/>
            <a:ext cx="2422346" cy="3783214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A22238-2420-9CA5-CA90-9D3F196D56FB}"/>
              </a:ext>
            </a:extLst>
          </p:cNvPr>
          <p:cNvSpPr/>
          <p:nvPr/>
        </p:nvSpPr>
        <p:spPr>
          <a:xfrm>
            <a:off x="1242244" y="4212679"/>
            <a:ext cx="2088232" cy="4828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44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AFFF84-CCFC-68BA-2174-C2A1F5701CA2}"/>
              </a:ext>
            </a:extLst>
          </p:cNvPr>
          <p:cNvSpPr txBox="1"/>
          <p:nvPr/>
        </p:nvSpPr>
        <p:spPr>
          <a:xfrm>
            <a:off x="1674292" y="2916535"/>
            <a:ext cx="774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多要素認証設定手順</a:t>
            </a:r>
            <a:endParaRPr lang="en-US" altLang="zh-TW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の認証アプリを利用して仮想デスクトップへログインする場合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98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26C39C-952B-D223-4CC4-0B3559E2B16C}"/>
              </a:ext>
            </a:extLst>
          </p:cNvPr>
          <p:cNvSpPr txBox="1"/>
          <p:nvPr/>
        </p:nvSpPr>
        <p:spPr>
          <a:xfrm>
            <a:off x="378148" y="396255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認証アプリのインストール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(PC)</a:t>
            </a:r>
            <a:endParaRPr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992884-A569-6A6B-E7D7-8FE31EACF27F}"/>
              </a:ext>
            </a:extLst>
          </p:cNvPr>
          <p:cNvSpPr txBox="1"/>
          <p:nvPr/>
        </p:nvSpPr>
        <p:spPr>
          <a:xfrm>
            <a:off x="234132" y="868827"/>
            <a:ext cx="9649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下記</a:t>
            </a:r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へアクセスし、</a:t>
            </a:r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WinAuth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をダウンロードします。</a:t>
            </a:r>
            <a:b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https://winauth.github.io/winauth/download.html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3C613D2-9154-5284-13DB-08F2202A1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72" y="3004714"/>
            <a:ext cx="6358758" cy="33969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541E64C-F68D-670B-08AA-848677E40781}"/>
              </a:ext>
            </a:extLst>
          </p:cNvPr>
          <p:cNvSpPr/>
          <p:nvPr/>
        </p:nvSpPr>
        <p:spPr>
          <a:xfrm>
            <a:off x="594172" y="5868863"/>
            <a:ext cx="1944216" cy="1947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40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26C39C-952B-D223-4CC4-0B3559E2B16C}"/>
              </a:ext>
            </a:extLst>
          </p:cNvPr>
          <p:cNvSpPr txBox="1"/>
          <p:nvPr/>
        </p:nvSpPr>
        <p:spPr>
          <a:xfrm>
            <a:off x="378148" y="396255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認証アプリの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MFA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登録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(PC)</a:t>
            </a:r>
            <a:endParaRPr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992884-A569-6A6B-E7D7-8FE31EACF27F}"/>
              </a:ext>
            </a:extLst>
          </p:cNvPr>
          <p:cNvSpPr txBox="1"/>
          <p:nvPr/>
        </p:nvSpPr>
        <p:spPr>
          <a:xfrm>
            <a:off x="234132" y="868827"/>
            <a:ext cx="9793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別途資料</a:t>
            </a:r>
            <a:r>
              <a:rPr lang="ja-JP" altLang="en-US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「多要素認証情報</a:t>
            </a:r>
            <a:r>
              <a:rPr lang="en-US" altLang="ja-JP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_</a:t>
            </a:r>
            <a:r>
              <a:rPr lang="ja-JP" altLang="en-US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ユーザ名</a:t>
            </a:r>
            <a:r>
              <a:rPr kumimoji="1" lang="en-US" altLang="ja-JP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仮想デスクトップログイン時</a:t>
            </a:r>
            <a:r>
              <a:rPr lang="ja-JP" altLang="en-US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に入力する</a:t>
            </a:r>
            <a:r>
              <a:rPr kumimoji="1" lang="en-US" altLang="ja-JP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ID)</a:t>
            </a:r>
            <a:r>
              <a:rPr lang="en-US" altLang="ja-JP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.xlsx</a:t>
            </a:r>
            <a:r>
              <a:rPr lang="ja-JP" altLang="en-US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ja-JP" altLang="en-US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列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に記載されている</a:t>
            </a:r>
            <a:r>
              <a:rPr lang="ja-JP" altLang="en-US" sz="18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シークレットコード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を確認します。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WinAuth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を開き左下の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Add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ボタンから「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」を選択し、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Name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を「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dexerials.com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」へ変更します。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シークレットコード入力欄にシークレット情報を入力します。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Verify Authenticator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ボタンをクリックし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MFA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コードが出現することを確認します。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C9339878-EBA7-EFD6-7AA7-58F3ED181235}"/>
              </a:ext>
            </a:extLst>
          </p:cNvPr>
          <p:cNvSpPr/>
          <p:nvPr/>
        </p:nvSpPr>
        <p:spPr>
          <a:xfrm rot="5400000">
            <a:off x="4160932" y="5473352"/>
            <a:ext cx="1800200" cy="35531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3BE7441-EC16-2920-2410-AB93D65A23B3}"/>
              </a:ext>
            </a:extLst>
          </p:cNvPr>
          <p:cNvSpPr/>
          <p:nvPr/>
        </p:nvSpPr>
        <p:spPr>
          <a:xfrm>
            <a:off x="8299028" y="4479130"/>
            <a:ext cx="163533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101E63B3-AC95-FB07-F629-12FCB277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90" y="4101876"/>
            <a:ext cx="3349937" cy="3007086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5DD9A59-A134-A5A2-B40B-2C4F4EAA8F84}"/>
              </a:ext>
            </a:extLst>
          </p:cNvPr>
          <p:cNvSpPr/>
          <p:nvPr/>
        </p:nvSpPr>
        <p:spPr>
          <a:xfrm>
            <a:off x="927893" y="5588204"/>
            <a:ext cx="3066227" cy="2279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D9E2A7FE-3A38-3327-992D-A79F8A6FF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772" y="4157792"/>
            <a:ext cx="3349936" cy="298643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32C8D97-EA2F-1F3A-5265-D20957D571E4}"/>
              </a:ext>
            </a:extLst>
          </p:cNvPr>
          <p:cNvSpPr/>
          <p:nvPr/>
        </p:nvSpPr>
        <p:spPr>
          <a:xfrm>
            <a:off x="6696311" y="5868863"/>
            <a:ext cx="1314685" cy="8235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77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Noto Sans"/>
        <a:ea typeface="Noto Sans CJK JP Regular"/>
        <a:cs typeface=""/>
      </a:majorFont>
      <a:minorFont>
        <a:latin typeface="Noto Sans CJK JP Light"/>
        <a:ea typeface="Noto Sans CJK JP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8208722-21C4-403B-971A-9EBE2167B2C4}" vid="{F9CDB289-AE72-4BEC-8986-CF69A689C54B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DXC_template_JP</Template>
  <TotalTime>0</TotalTime>
  <Words>534</Words>
  <Application>Microsoft Office PowerPoint</Application>
  <PresentationFormat>ユーザー設定</PresentationFormat>
  <Paragraphs>50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Meiryo UI</vt:lpstr>
      <vt:lpstr>Noto Sans CJK JP Bold</vt:lpstr>
      <vt:lpstr>Noto Sans CJK JP Light</vt:lpstr>
      <vt:lpstr>Noto Sans CJK JP Medium</vt:lpstr>
      <vt:lpstr>Arial</vt:lpstr>
      <vt:lpstr>Calibri</vt:lpstr>
      <vt:lpstr>Office ​​テーマ</vt:lpstr>
      <vt:lpstr>多要素認証設定手順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2025-05-25T23:59:05Z</dcterms:created>
  <dcterms:modified xsi:type="dcterms:W3CDTF">2025-07-18T07:59:58Z</dcterms:modified>
  <cp:contentStatus/>
</cp:coreProperties>
</file>