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5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6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3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1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8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95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7824-A0E0-4694-BBA3-EE091AA0E473}" type="datetimeFigureOut">
              <a:rPr lang="fr-FR" smtClean="0"/>
              <a:t>17/01/2020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E9E9-C7C0-4A1A-9042-9D1957D756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6871"/>
            <a:ext cx="9144000" cy="950277"/>
          </a:xfrm>
        </p:spPr>
        <p:txBody>
          <a:bodyPr/>
          <a:lstStyle/>
          <a:p>
            <a:r>
              <a:rPr lang="fr-FR" dirty="0"/>
              <a:t>Template &amp; Maquettes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98" y="1459515"/>
            <a:ext cx="8891451" cy="4734159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96758" y="5120165"/>
            <a:ext cx="7620000" cy="12225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/>
              <a:t>User </a:t>
            </a:r>
            <a:r>
              <a:rPr lang="fr-FR" sz="1600" dirty="0" err="1"/>
              <a:t>Experience</a:t>
            </a:r>
            <a:r>
              <a:rPr lang="fr-FR" sz="1600" dirty="0"/>
              <a:t> optimisé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/>
              <a:t>User </a:t>
            </a:r>
            <a:r>
              <a:rPr lang="fr-FR" sz="1600" dirty="0" err="1"/>
              <a:t>Friendly</a:t>
            </a:r>
            <a:r>
              <a:rPr lang="fr-FR" sz="16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/>
              <a:t>Minimaliste, concentré sur les fonctionnalités clé</a:t>
            </a:r>
          </a:p>
        </p:txBody>
      </p:sp>
    </p:spTree>
    <p:extLst>
      <p:ext uri="{BB962C8B-B14F-4D97-AF65-F5344CB8AC3E}">
        <p14:creationId xmlns:p14="http://schemas.microsoft.com/office/powerpoint/2010/main" val="280775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dirty="0"/>
              <a:t>Modèle Conceptuel de Données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13706"/>
            <a:ext cx="9803674" cy="5544294"/>
          </a:xfrm>
        </p:spPr>
      </p:pic>
    </p:spTree>
    <p:extLst>
      <p:ext uri="{BB962C8B-B14F-4D97-AF65-F5344CB8AC3E}">
        <p14:creationId xmlns:p14="http://schemas.microsoft.com/office/powerpoint/2010/main" val="421930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6451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dirty="0"/>
              <a:t>Création de la base de donnée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1412014"/>
            <a:ext cx="7028361" cy="2518990"/>
          </a:xfrm>
        </p:spPr>
      </p:pic>
      <p:cxnSp>
        <p:nvCxnSpPr>
          <p:cNvPr id="6" name="Connecteur droit 5"/>
          <p:cNvCxnSpPr/>
          <p:nvPr/>
        </p:nvCxnSpPr>
        <p:spPr>
          <a:xfrm>
            <a:off x="1131570" y="4171406"/>
            <a:ext cx="99283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4411809"/>
            <a:ext cx="7028361" cy="22761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865326" y="2268490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Table </a:t>
            </a:r>
            <a:r>
              <a:rPr lang="fr-FR" sz="2800" b="1" dirty="0"/>
              <a:t>USER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865325" y="5373096"/>
            <a:ext cx="275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Table </a:t>
            </a:r>
            <a:r>
              <a:rPr lang="fr-FR" sz="2800" b="1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84617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159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dirty="0"/>
              <a:t>L’aspect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568189"/>
            <a:ext cx="7400109" cy="1160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axes de sécurités clés sur lesquels on a veillé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Résultat de recherche d'images pour &quot;cryptage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0" y="2317566"/>
            <a:ext cx="711785" cy="8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oken informatique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5422" r="7969" b="6189"/>
          <a:stretch/>
        </p:blipFill>
        <p:spPr bwMode="auto">
          <a:xfrm>
            <a:off x="592182" y="3239758"/>
            <a:ext cx="1602378" cy="10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1035140" y="4632960"/>
            <a:ext cx="748937" cy="7489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1228326" y="4826292"/>
            <a:ext cx="362562" cy="3622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1221521" y="4810622"/>
            <a:ext cx="376173" cy="3936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1" y="5834742"/>
            <a:ext cx="1522276" cy="9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2882537" y="2473234"/>
            <a:ext cx="5259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Encryptage de données sensibles ( </a:t>
            </a:r>
            <a:r>
              <a:rPr lang="fr-FR" dirty="0" err="1"/>
              <a:t>Password</a:t>
            </a:r>
            <a:r>
              <a:rPr lang="fr-FR" dirty="0"/>
              <a:t>, </a:t>
            </a:r>
            <a:r>
              <a:rPr lang="fr-FR" dirty="0" err="1"/>
              <a:t>Token</a:t>
            </a:r>
            <a:r>
              <a:rPr lang="fr-FR" dirty="0"/>
              <a:t> 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Mise en place de </a:t>
            </a:r>
            <a:r>
              <a:rPr lang="fr-FR" dirty="0" err="1"/>
              <a:t>Token</a:t>
            </a:r>
            <a:r>
              <a:rPr lang="fr-FR" dirty="0"/>
              <a:t> via un mail perso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Contrôler l’accès aux pages visibles selon le rôle des utilisateurs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Protection de nos requêtes contre les injections SQL &amp; XSS</a:t>
            </a:r>
          </a:p>
        </p:txBody>
      </p:sp>
    </p:spTree>
    <p:extLst>
      <p:ext uri="{BB962C8B-B14F-4D97-AF65-F5344CB8AC3E}">
        <p14:creationId xmlns:p14="http://schemas.microsoft.com/office/powerpoint/2010/main" val="3330315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Template &amp; Maquettes</vt:lpstr>
      <vt:lpstr>Modèle Conceptuel de Données</vt:lpstr>
      <vt:lpstr>Création de la base de donnée</vt:lpstr>
      <vt:lpstr>L’aspect sécurité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&amp; Maquettes</dc:title>
  <dc:creator>Utilisateur Windows</dc:creator>
  <cp:lastModifiedBy>stephane dufour</cp:lastModifiedBy>
  <cp:revision>5</cp:revision>
  <dcterms:created xsi:type="dcterms:W3CDTF">2020-01-17T12:36:25Z</dcterms:created>
  <dcterms:modified xsi:type="dcterms:W3CDTF">2020-01-17T13:16:07Z</dcterms:modified>
</cp:coreProperties>
</file>