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D0A76-059C-4F22-8A72-281CCB4D7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D5749D-B314-45BA-ABA3-85A6C8F7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4B345-4846-461D-9511-14F40440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98117-457D-4319-A030-27952B91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6346C-E7D1-4AC6-912B-B8816080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10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6BA85-BE15-4A38-A2D2-DB5FD61E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EC83D7-686A-4841-8B75-F3207090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CB9D7-97A3-44EF-8032-12193C0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34E59-E507-486F-A32F-60368738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D2C33-7290-4C5E-9A0A-6E7282A4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54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8EF333-BFEE-48F1-B4B7-BB1205AE2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B1CD60-5F67-4CE0-BD74-0827B4FD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1A6D9-244B-4961-B1F8-67F886D6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BE225-8F1A-440D-ADF5-A5604ABD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5B085-2E71-46D3-9703-88B1CAF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9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2BCCE-D3E7-462C-9753-1F6FF7E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ECC8F-E568-4AAF-B7CD-73806F41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1C631-A5A6-4DC0-8A8A-207AD87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6756E-9854-4CB2-9456-AC4EBFE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9CE8A-7C15-4CE0-8C5E-7450255F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81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21DC7-6DF0-4AC3-8887-33AB68BD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E342F-E651-42D8-9F31-51EAF6FA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EFC27-20A3-420C-B99A-3F48B4EE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BEC02-9E6F-455B-9720-F2D196F1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92CC8-1709-4F11-B2F4-2968F03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396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46320-EA9D-4A63-8510-31F2205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734C3-40E5-447D-B0F1-91CD24F0E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1D4FB-F51F-4097-89A5-F9F7A3A6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7DCA6-1CC1-4D9F-B2C8-5F9719C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10070A-0EB8-4C58-A429-6549F807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EE264-34D3-4C0D-8394-82BB578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87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F035A-F0E1-438C-8098-9B318A09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040B1-D858-4933-B52C-59DD6DA4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F058A-8FB1-4273-99B8-7D87B4D1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AE9CFA-FBE8-4BC0-8D0F-2EDF747E2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5EA2D5-03B9-4C4C-8ED5-1C80873A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8F0514-2A10-447D-9CCF-6829352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D0CF52-3A72-4110-88CF-596C81C3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CF7E99-CE55-48B5-AF11-7425172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8F08A-591A-495D-90B7-E27AFE77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09A2E1-05BA-4E68-A2E3-4DE7E6C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FE9BF-8AEE-4E9F-931E-BD135696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E7A2F-07BC-4887-9FC5-60F3E7E5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7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9B667A-7F8F-4A6B-B4E3-D802FFC3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AC1B6-F275-4827-BBD2-94AF0956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BB385E-D735-4478-BA33-0FD625D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315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CFC5-1C20-4E66-BF94-80FF25E7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A162D-68B9-412E-819F-5D79E1C6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28EE4-FAF7-430A-AF7C-51AF18EE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AAF2D7-77ED-4CA9-B89E-470B4632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0103AB-098D-4640-9522-415BE36A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F9B8F8-82DE-4A85-965D-9E794BF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13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A81EF-D791-42D3-89BB-702BC8F0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1FEF7E-6C24-4097-B71D-4B52F3CFD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B7B5CA-5228-4A56-B8E9-C12A818C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3D9EC0-4905-4609-A9F9-FCFECFE4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0DD20-9CFD-4A99-B23B-A50D138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D63CD-12F3-4958-A5C8-D46ACF54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90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31BFAF-A41D-4182-935D-62CC044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7168E-A4EB-49D2-9D69-A308B7E1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D48D7-9FD1-4D89-AD18-C7A742B55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0987-064E-4F9F-AD55-B0BCD9017F39}" type="datetimeFigureOut">
              <a:rPr lang="en-DE" smtClean="0"/>
              <a:t>01/09/2021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E800F-5E40-4574-AA09-AD4C841A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FC990-4654-40E1-88EC-9C27EE2B9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C8C3-763C-4074-950E-D4A7F1BE0F7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38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49E363-8054-4661-8B63-E1DF0CA9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7" y="1229477"/>
            <a:ext cx="4399045" cy="4399045"/>
          </a:xfrm>
          <a:prstGeom prst="roundRect">
            <a:avLst>
              <a:gd name="adj" fmla="val 8594"/>
            </a:avLst>
          </a:prstGeom>
          <a:gradFill flip="none" rotWithShape="1">
            <a:gsLst>
              <a:gs pos="22000">
                <a:schemeClr val="accent2">
                  <a:lumMod val="0"/>
                  <a:lumOff val="100000"/>
                </a:schemeClr>
              </a:gs>
              <a:gs pos="74000">
                <a:schemeClr val="accent2">
                  <a:lumMod val="0"/>
                  <a:lumOff val="100000"/>
                </a:schemeClr>
              </a:gs>
              <a:gs pos="5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96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xi, passenger icon - Free download on Iconfinder">
            <a:extLst>
              <a:ext uri="{FF2B5EF4-FFF2-40B4-BE49-F238E27FC236}">
                <a16:creationId xmlns:a16="http://schemas.microsoft.com/office/drawing/2014/main" id="{0FFAD9B5-EFB0-40E1-B157-9E497D64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bg2"/>
              </a:gs>
              <a:gs pos="100000">
                <a:schemeClr val="bg2"/>
              </a:gs>
            </a:gsLst>
            <a:path path="circle">
              <a:fillToRect l="50000" t="130000" r="50000" b="-30000"/>
            </a:path>
            <a:tileRect/>
          </a:gra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84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8894D6C-7802-4E6A-8263-754490DA63F9}"/>
              </a:ext>
            </a:extLst>
          </p:cNvPr>
          <p:cNvSpPr/>
          <p:nvPr/>
        </p:nvSpPr>
        <p:spPr>
          <a:xfrm>
            <a:off x="1222872" y="1751682"/>
            <a:ext cx="2126256" cy="79321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Passenger</a:t>
            </a:r>
            <a:endParaRPr lang="en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6984389-0D13-43A2-813C-D99233CD1718}"/>
              </a:ext>
            </a:extLst>
          </p:cNvPr>
          <p:cNvSpPr/>
          <p:nvPr/>
        </p:nvSpPr>
        <p:spPr>
          <a:xfrm>
            <a:off x="3767769" y="1751682"/>
            <a:ext cx="2126256" cy="793214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5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Passenger</a:t>
            </a:r>
            <a:endParaRPr lang="en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4B0A72B-EEEC-45AD-A002-BB6E16D7D69A}"/>
              </a:ext>
            </a:extLst>
          </p:cNvPr>
          <p:cNvSpPr/>
          <p:nvPr/>
        </p:nvSpPr>
        <p:spPr>
          <a:xfrm>
            <a:off x="1222872" y="3222673"/>
            <a:ext cx="2126256" cy="793214"/>
          </a:xfrm>
          <a:prstGeom prst="round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chemeClr val="accent1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Cab</a:t>
            </a:r>
            <a:endParaRPr lang="en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65CFC2A-1CEA-4E03-9EBD-140FFD2AFA46}"/>
              </a:ext>
            </a:extLst>
          </p:cNvPr>
          <p:cNvSpPr/>
          <p:nvPr/>
        </p:nvSpPr>
        <p:spPr>
          <a:xfrm>
            <a:off x="3767769" y="3222673"/>
            <a:ext cx="2126256" cy="79321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Cab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698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8E9BB8-D3AD-4AAD-A04D-34A0EA38799B}"/>
              </a:ext>
            </a:extLst>
          </p:cNvPr>
          <p:cNvSpPr/>
          <p:nvPr/>
        </p:nvSpPr>
        <p:spPr>
          <a:xfrm>
            <a:off x="3709490" y="1010359"/>
            <a:ext cx="4252511" cy="14542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Bernard MT Condensed" panose="02050806060905020404" pitchFamily="18" charset="0"/>
              </a:rPr>
              <a:t>Start Game</a:t>
            </a:r>
            <a:endParaRPr lang="en-DE" sz="4000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C8FE9AF-62E7-42DE-B2A1-038F2F82F671}"/>
              </a:ext>
            </a:extLst>
          </p:cNvPr>
          <p:cNvSpPr/>
          <p:nvPr/>
        </p:nvSpPr>
        <p:spPr>
          <a:xfrm>
            <a:off x="3709490" y="3157211"/>
            <a:ext cx="4252511" cy="145422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Bernard MT Condensed" panose="02050806060905020404" pitchFamily="18" charset="0"/>
              </a:rPr>
              <a:t>Start Game</a:t>
            </a:r>
            <a:endParaRPr lang="en-DE" sz="4000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Bernard MT Condensed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weD2KKwwLeTvplz3@microsoft.pseudonym.fu-berlin.de</dc:creator>
  <cp:lastModifiedBy>weD2KKwwLeTvplz3@microsoft.pseudonym.fu-berlin.de</cp:lastModifiedBy>
  <cp:revision>6</cp:revision>
  <dcterms:created xsi:type="dcterms:W3CDTF">2021-08-24T17:02:38Z</dcterms:created>
  <dcterms:modified xsi:type="dcterms:W3CDTF">2021-09-01T11:50:39Z</dcterms:modified>
</cp:coreProperties>
</file>