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8" r:id="rId3"/>
  </p:sldIdLst>
  <p:sldSz cx="12192000" cy="6858000"/>
  <p:notesSz cx="6858000" cy="9144000"/>
  <p:embeddedFontLst>
    <p:embeddedFont>
      <p:font typeface="Calibri" panose="020F0502020204030204" pitchFamily="34" charset="0"/>
      <p:regular r:id="rId4"/>
      <p:bold r:id="rId5"/>
      <p:italic r:id="rId6"/>
      <p:boldItalic r:id="rId7"/>
    </p:embeddedFont>
    <p:embeddedFont>
      <p:font typeface="Segoe UI Symbol" panose="020B0502040204020203" pitchFamily="34" charset="0"/>
      <p:regular r:id="rId8"/>
    </p:embeddedFont>
    <p:embeddedFont>
      <p:font typeface="Calibri Light" panose="020F0302020204030204" pitchFamily="34" charset="0"/>
      <p:regular r:id="rId9"/>
      <p:italic r:id="rId10"/>
    </p:embeddedFont>
  </p:embeddedFont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3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0312E01-3EE4-4ED8-87A8-A86EC926DD9F}" type="datetimeFigureOut">
              <a:rPr kumimoji="1" lang="ja-JP" altLang="en-US" smtClean="0"/>
              <a:t>2015/3/7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F7A149-5BE2-45A0-9728-C35198E22109}" type="slidenum">
              <a:rPr kumimoji="1" lang="ja-JP" altLang="en-US" smtClean="0"/>
              <a:t>‹#›</a:t>
            </a:fld>
            <a:endParaRPr kumimoji="1" lang="ja-JP" altLang="en-US"/>
          </a:p>
        </p:txBody>
      </p:sp>
    </p:spTree>
    <p:extLst>
      <p:ext uri="{BB962C8B-B14F-4D97-AF65-F5344CB8AC3E}">
        <p14:creationId xmlns:p14="http://schemas.microsoft.com/office/powerpoint/2010/main" val="134426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0312E01-3EE4-4ED8-87A8-A86EC926DD9F}" type="datetimeFigureOut">
              <a:rPr kumimoji="1" lang="ja-JP" altLang="en-US" smtClean="0"/>
              <a:t>2015/3/7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F7A149-5BE2-45A0-9728-C35198E22109}" type="slidenum">
              <a:rPr kumimoji="1" lang="ja-JP" altLang="en-US" smtClean="0"/>
              <a:t>‹#›</a:t>
            </a:fld>
            <a:endParaRPr kumimoji="1" lang="ja-JP" altLang="en-US"/>
          </a:p>
        </p:txBody>
      </p:sp>
    </p:spTree>
    <p:extLst>
      <p:ext uri="{BB962C8B-B14F-4D97-AF65-F5344CB8AC3E}">
        <p14:creationId xmlns:p14="http://schemas.microsoft.com/office/powerpoint/2010/main" val="364535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0312E01-3EE4-4ED8-87A8-A86EC926DD9F}" type="datetimeFigureOut">
              <a:rPr kumimoji="1" lang="ja-JP" altLang="en-US" smtClean="0"/>
              <a:t>2015/3/7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F7A149-5BE2-45A0-9728-C35198E22109}" type="slidenum">
              <a:rPr kumimoji="1" lang="ja-JP" altLang="en-US" smtClean="0"/>
              <a:t>‹#›</a:t>
            </a:fld>
            <a:endParaRPr kumimoji="1" lang="ja-JP" altLang="en-US"/>
          </a:p>
        </p:txBody>
      </p:sp>
    </p:spTree>
    <p:extLst>
      <p:ext uri="{BB962C8B-B14F-4D97-AF65-F5344CB8AC3E}">
        <p14:creationId xmlns:p14="http://schemas.microsoft.com/office/powerpoint/2010/main" val="254946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0312E01-3EE4-4ED8-87A8-A86EC926DD9F}" type="datetimeFigureOut">
              <a:rPr kumimoji="1" lang="ja-JP" altLang="en-US" smtClean="0"/>
              <a:t>2015/3/7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F7A149-5BE2-45A0-9728-C35198E22109}" type="slidenum">
              <a:rPr kumimoji="1" lang="ja-JP" altLang="en-US" smtClean="0"/>
              <a:t>‹#›</a:t>
            </a:fld>
            <a:endParaRPr kumimoji="1" lang="ja-JP" altLang="en-US"/>
          </a:p>
        </p:txBody>
      </p:sp>
    </p:spTree>
    <p:extLst>
      <p:ext uri="{BB962C8B-B14F-4D97-AF65-F5344CB8AC3E}">
        <p14:creationId xmlns:p14="http://schemas.microsoft.com/office/powerpoint/2010/main" val="67777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0312E01-3EE4-4ED8-87A8-A86EC926DD9F}" type="datetimeFigureOut">
              <a:rPr kumimoji="1" lang="ja-JP" altLang="en-US" smtClean="0"/>
              <a:t>2015/3/7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F7A149-5BE2-45A0-9728-C35198E22109}" type="slidenum">
              <a:rPr kumimoji="1" lang="ja-JP" altLang="en-US" smtClean="0"/>
              <a:t>‹#›</a:t>
            </a:fld>
            <a:endParaRPr kumimoji="1" lang="ja-JP" altLang="en-US"/>
          </a:p>
        </p:txBody>
      </p:sp>
    </p:spTree>
    <p:extLst>
      <p:ext uri="{BB962C8B-B14F-4D97-AF65-F5344CB8AC3E}">
        <p14:creationId xmlns:p14="http://schemas.microsoft.com/office/powerpoint/2010/main" val="131026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0312E01-3EE4-4ED8-87A8-A86EC926DD9F}" type="datetimeFigureOut">
              <a:rPr kumimoji="1" lang="ja-JP" altLang="en-US" smtClean="0"/>
              <a:t>2015/3/7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2F7A149-5BE2-45A0-9728-C35198E22109}" type="slidenum">
              <a:rPr kumimoji="1" lang="ja-JP" altLang="en-US" smtClean="0"/>
              <a:t>‹#›</a:t>
            </a:fld>
            <a:endParaRPr kumimoji="1" lang="ja-JP" altLang="en-US"/>
          </a:p>
        </p:txBody>
      </p:sp>
    </p:spTree>
    <p:extLst>
      <p:ext uri="{BB962C8B-B14F-4D97-AF65-F5344CB8AC3E}">
        <p14:creationId xmlns:p14="http://schemas.microsoft.com/office/powerpoint/2010/main" val="278037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0312E01-3EE4-4ED8-87A8-A86EC926DD9F}" type="datetimeFigureOut">
              <a:rPr kumimoji="1" lang="ja-JP" altLang="en-US" smtClean="0"/>
              <a:t>2015/3/7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2F7A149-5BE2-45A0-9728-C35198E22109}" type="slidenum">
              <a:rPr kumimoji="1" lang="ja-JP" altLang="en-US" smtClean="0"/>
              <a:t>‹#›</a:t>
            </a:fld>
            <a:endParaRPr kumimoji="1" lang="ja-JP" altLang="en-US"/>
          </a:p>
        </p:txBody>
      </p:sp>
    </p:spTree>
    <p:extLst>
      <p:ext uri="{BB962C8B-B14F-4D97-AF65-F5344CB8AC3E}">
        <p14:creationId xmlns:p14="http://schemas.microsoft.com/office/powerpoint/2010/main" val="1703408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0312E01-3EE4-4ED8-87A8-A86EC926DD9F}" type="datetimeFigureOut">
              <a:rPr kumimoji="1" lang="ja-JP" altLang="en-US" smtClean="0"/>
              <a:t>2015/3/7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2F7A149-5BE2-45A0-9728-C35198E22109}" type="slidenum">
              <a:rPr kumimoji="1" lang="ja-JP" altLang="en-US" smtClean="0"/>
              <a:t>‹#›</a:t>
            </a:fld>
            <a:endParaRPr kumimoji="1" lang="ja-JP" altLang="en-US"/>
          </a:p>
        </p:txBody>
      </p:sp>
    </p:spTree>
    <p:extLst>
      <p:ext uri="{BB962C8B-B14F-4D97-AF65-F5344CB8AC3E}">
        <p14:creationId xmlns:p14="http://schemas.microsoft.com/office/powerpoint/2010/main" val="211057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0312E01-3EE4-4ED8-87A8-A86EC926DD9F}" type="datetimeFigureOut">
              <a:rPr kumimoji="1" lang="ja-JP" altLang="en-US" smtClean="0"/>
              <a:t>2015/3/7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2F7A149-5BE2-45A0-9728-C35198E22109}" type="slidenum">
              <a:rPr kumimoji="1" lang="ja-JP" altLang="en-US" smtClean="0"/>
              <a:t>‹#›</a:t>
            </a:fld>
            <a:endParaRPr kumimoji="1" lang="ja-JP" altLang="en-US"/>
          </a:p>
        </p:txBody>
      </p:sp>
    </p:spTree>
    <p:extLst>
      <p:ext uri="{BB962C8B-B14F-4D97-AF65-F5344CB8AC3E}">
        <p14:creationId xmlns:p14="http://schemas.microsoft.com/office/powerpoint/2010/main" val="312819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0312E01-3EE4-4ED8-87A8-A86EC926DD9F}" type="datetimeFigureOut">
              <a:rPr kumimoji="1" lang="ja-JP" altLang="en-US" smtClean="0"/>
              <a:t>2015/3/7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2F7A149-5BE2-45A0-9728-C35198E22109}" type="slidenum">
              <a:rPr kumimoji="1" lang="ja-JP" altLang="en-US" smtClean="0"/>
              <a:t>‹#›</a:t>
            </a:fld>
            <a:endParaRPr kumimoji="1" lang="ja-JP" altLang="en-US"/>
          </a:p>
        </p:txBody>
      </p:sp>
    </p:spTree>
    <p:extLst>
      <p:ext uri="{BB962C8B-B14F-4D97-AF65-F5344CB8AC3E}">
        <p14:creationId xmlns:p14="http://schemas.microsoft.com/office/powerpoint/2010/main" val="79439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0312E01-3EE4-4ED8-87A8-A86EC926DD9F}" type="datetimeFigureOut">
              <a:rPr kumimoji="1" lang="ja-JP" altLang="en-US" smtClean="0"/>
              <a:t>2015/3/7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2F7A149-5BE2-45A0-9728-C35198E22109}" type="slidenum">
              <a:rPr kumimoji="1" lang="ja-JP" altLang="en-US" smtClean="0"/>
              <a:t>‹#›</a:t>
            </a:fld>
            <a:endParaRPr kumimoji="1" lang="ja-JP" altLang="en-US"/>
          </a:p>
        </p:txBody>
      </p:sp>
    </p:spTree>
    <p:extLst>
      <p:ext uri="{BB962C8B-B14F-4D97-AF65-F5344CB8AC3E}">
        <p14:creationId xmlns:p14="http://schemas.microsoft.com/office/powerpoint/2010/main" val="81815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12E01-3EE4-4ED8-87A8-A86EC926DD9F}" type="datetimeFigureOut">
              <a:rPr kumimoji="1" lang="ja-JP" altLang="en-US" smtClean="0"/>
              <a:t>2015/3/7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7A149-5BE2-45A0-9728-C35198E22109}" type="slidenum">
              <a:rPr kumimoji="1" lang="ja-JP" altLang="en-US" smtClean="0"/>
              <a:t>‹#›</a:t>
            </a:fld>
            <a:endParaRPr kumimoji="1" lang="ja-JP" altLang="en-US"/>
          </a:p>
        </p:txBody>
      </p:sp>
    </p:spTree>
    <p:extLst>
      <p:ext uri="{BB962C8B-B14F-4D97-AF65-F5344CB8AC3E}">
        <p14:creationId xmlns:p14="http://schemas.microsoft.com/office/powerpoint/2010/main" val="3024807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
            <a:ext cx="12192000" cy="276999"/>
          </a:xfrm>
          <a:prstGeom prst="rect">
            <a:avLst/>
          </a:prstGeom>
          <a:solidFill>
            <a:schemeClr val="accent5">
              <a:lumMod val="20000"/>
              <a:lumOff val="80000"/>
            </a:schemeClr>
          </a:solidFill>
        </p:spPr>
        <p:txBody>
          <a:bodyPr wrap="square" rtlCol="0">
            <a:spAutoFit/>
          </a:bodyPr>
          <a:lstStyle/>
          <a:p>
            <a:r>
              <a:rPr kumimoji="1" lang="en-US" altLang="ja-JP" sz="1200" dirty="0" smtClean="0">
                <a:latin typeface="Segoe UI Symbol" panose="020B0502040204020203" pitchFamily="34" charset="0"/>
                <a:ea typeface="Segoe UI Symbol" panose="020B0502040204020203" pitchFamily="34" charset="0"/>
              </a:rPr>
              <a:t>Segoe UI Symbol</a:t>
            </a:r>
            <a:endParaRPr kumimoji="1" lang="ja-JP" altLang="en-US" sz="1200" dirty="0">
              <a:latin typeface="Segoe UI Symbol" panose="020B0502040204020203" pitchFamily="34" charset="0"/>
            </a:endParaRPr>
          </a:p>
        </p:txBody>
      </p:sp>
      <p:sp>
        <p:nvSpPr>
          <p:cNvPr id="7" name="テキスト ボックス 6"/>
          <p:cNvSpPr txBox="1"/>
          <p:nvPr/>
        </p:nvSpPr>
        <p:spPr>
          <a:xfrm>
            <a:off x="116292" y="493710"/>
            <a:ext cx="3916457" cy="584775"/>
          </a:xfrm>
          <a:prstGeom prst="rect">
            <a:avLst/>
          </a:prstGeom>
          <a:noFill/>
        </p:spPr>
        <p:txBody>
          <a:bodyPr wrap="none" rtlCol="0">
            <a:spAutoFit/>
          </a:bodyPr>
          <a:lstStyle/>
          <a:p>
            <a:r>
              <a:rPr kumimoji="1" lang="en-US" altLang="ja-JP" sz="3200" dirty="0" smtClean="0">
                <a:latin typeface="Segoe UI Symbol" panose="020B0502040204020203" pitchFamily="34" charset="0"/>
                <a:ea typeface="Segoe UI Symbol" panose="020B0502040204020203" pitchFamily="34" charset="0"/>
              </a:rPr>
              <a:t></a:t>
            </a:r>
            <a:endParaRPr kumimoji="1" lang="ja-JP" altLang="en-US" sz="3200" dirty="0">
              <a:latin typeface="Segoe UI Symbol" panose="020B0502040204020203" pitchFamily="34" charset="0"/>
            </a:endParaRPr>
          </a:p>
        </p:txBody>
      </p:sp>
      <p:sp>
        <p:nvSpPr>
          <p:cNvPr id="8" name="テキスト ボックス 7"/>
          <p:cNvSpPr txBox="1"/>
          <p:nvPr/>
        </p:nvSpPr>
        <p:spPr>
          <a:xfrm>
            <a:off x="293076" y="4005410"/>
            <a:ext cx="3198311" cy="646331"/>
          </a:xfrm>
          <a:prstGeom prst="rect">
            <a:avLst/>
          </a:prstGeom>
          <a:noFill/>
        </p:spPr>
        <p:txBody>
          <a:bodyPr wrap="none" rtlCol="0">
            <a:spAutoFit/>
          </a:bodyPr>
          <a:lstStyle/>
          <a:p>
            <a:r>
              <a:rPr kumimoji="1" lang="en-US" altLang="ja-JP" sz="3600" dirty="0" smtClean="0">
                <a:latin typeface="Segoe UI Symbol" panose="020B0502040204020203" pitchFamily="34" charset="0"/>
                <a:ea typeface="Segoe UI Symbol" panose="020B0502040204020203" pitchFamily="34" charset="0"/>
              </a:rPr>
              <a:t></a:t>
            </a:r>
            <a:endParaRPr kumimoji="1" lang="ja-JP" altLang="en-US" sz="3600" dirty="0">
              <a:latin typeface="Segoe UI Symbol" panose="020B0502040204020203" pitchFamily="34" charset="0"/>
            </a:endParaRPr>
          </a:p>
        </p:txBody>
      </p:sp>
      <p:sp>
        <p:nvSpPr>
          <p:cNvPr id="9" name="テキスト ボックス 8"/>
          <p:cNvSpPr txBox="1"/>
          <p:nvPr/>
        </p:nvSpPr>
        <p:spPr>
          <a:xfrm>
            <a:off x="116292" y="1515518"/>
            <a:ext cx="7491153" cy="707886"/>
          </a:xfrm>
          <a:prstGeom prst="rect">
            <a:avLst/>
          </a:prstGeom>
          <a:noFill/>
        </p:spPr>
        <p:txBody>
          <a:bodyPr wrap="none" rtlCol="0">
            <a:spAutoFit/>
          </a:bodyPr>
          <a:lstStyle/>
          <a:p>
            <a:r>
              <a:rPr kumimoji="1" lang="en-US" altLang="ja-JP" sz="4000" dirty="0" smtClean="0">
                <a:latin typeface="Segoe UI Symbol" panose="020B0502040204020203" pitchFamily="34" charset="0"/>
                <a:ea typeface="Segoe UI Symbol" panose="020B0502040204020203" pitchFamily="34" charset="0"/>
              </a:rPr>
              <a:t></a:t>
            </a:r>
            <a:r>
              <a:rPr lang="en-US" altLang="ja-JP" sz="4000" dirty="0" smtClean="0">
                <a:latin typeface="Segoe UI Symbol" panose="020B0502040204020203" pitchFamily="34" charset="0"/>
                <a:ea typeface="Segoe UI Symbol" panose="020B0502040204020203" pitchFamily="34" charset="0"/>
              </a:rPr>
              <a:t></a:t>
            </a:r>
            <a:r>
              <a:rPr kumimoji="1" lang="en-US" altLang="ja-JP" sz="4000" dirty="0" smtClean="0">
                <a:latin typeface="Segoe UI Symbol" panose="020B0502040204020203" pitchFamily="34" charset="0"/>
                <a:ea typeface="Segoe UI Symbol" panose="020B0502040204020203" pitchFamily="34" charset="0"/>
              </a:rPr>
              <a:t></a:t>
            </a:r>
            <a:r>
              <a:rPr lang="ja-JP" altLang="en-US" sz="4000" dirty="0" smtClean="0">
                <a:latin typeface="Segoe UI Symbol" panose="020B0502040204020203" pitchFamily="34" charset="0"/>
                <a:ea typeface="Segoe UI Symbol" panose="020B0502040204020203" pitchFamily="34" charset="0"/>
              </a:rPr>
              <a:t>💻</a:t>
            </a:r>
            <a:r>
              <a:rPr lang="en-US" altLang="ja-JP" sz="4000" dirty="0" smtClean="0">
                <a:latin typeface="Segoe UI Symbol" panose="020B0502040204020203" pitchFamily="34" charset="0"/>
                <a:ea typeface="Segoe UI Symbol" panose="020B0502040204020203" pitchFamily="34" charset="0"/>
              </a:rPr>
              <a:t></a:t>
            </a:r>
            <a:r>
              <a:rPr lang="en-US" altLang="ja-JP" sz="4000" dirty="0">
                <a:latin typeface="Segoe UI Symbol" panose="020B0502040204020203" pitchFamily="34" charset="0"/>
                <a:ea typeface="Segoe UI Symbol" panose="020B0502040204020203" pitchFamily="34" charset="0"/>
              </a:rPr>
              <a:t> </a:t>
            </a:r>
            <a:r>
              <a:rPr lang="en-US" altLang="ja-JP" sz="4000" dirty="0" smtClean="0">
                <a:latin typeface="Segoe UI Symbol" panose="020B0502040204020203" pitchFamily="34" charset="0"/>
                <a:ea typeface="Segoe UI Symbol" panose="020B0502040204020203" pitchFamily="34" charset="0"/>
              </a:rPr>
              <a:t></a:t>
            </a:r>
            <a:r>
              <a:rPr lang="en-US" altLang="ja-JP" sz="4000" dirty="0">
                <a:latin typeface="Segoe UI Symbol" panose="020B0502040204020203" pitchFamily="34" charset="0"/>
                <a:ea typeface="Segoe UI Symbol" panose="020B0502040204020203" pitchFamily="34" charset="0"/>
              </a:rPr>
              <a:t></a:t>
            </a:r>
            <a:endParaRPr kumimoji="1" lang="ja-JP" altLang="en-US" sz="4000" dirty="0">
              <a:latin typeface="Segoe UI Symbol" panose="020B0502040204020203" pitchFamily="34" charset="0"/>
            </a:endParaRPr>
          </a:p>
        </p:txBody>
      </p:sp>
      <p:sp>
        <p:nvSpPr>
          <p:cNvPr id="10" name="テキスト ボックス 9"/>
          <p:cNvSpPr txBox="1"/>
          <p:nvPr/>
        </p:nvSpPr>
        <p:spPr>
          <a:xfrm>
            <a:off x="293076" y="2238368"/>
            <a:ext cx="2048959" cy="707886"/>
          </a:xfrm>
          <a:prstGeom prst="rect">
            <a:avLst/>
          </a:prstGeom>
          <a:noFill/>
        </p:spPr>
        <p:txBody>
          <a:bodyPr wrap="none" rtlCol="0">
            <a:spAutoFit/>
          </a:bodyPr>
          <a:lstStyle/>
          <a:p>
            <a:r>
              <a:rPr kumimoji="1" lang="en-US" altLang="ja-JP" sz="4000" dirty="0" smtClean="0">
                <a:latin typeface="Segoe UI Symbol" panose="020B0502040204020203" pitchFamily="34" charset="0"/>
                <a:ea typeface="Segoe UI Symbol" panose="020B0502040204020203" pitchFamily="34" charset="0"/>
              </a:rPr>
              <a:t></a:t>
            </a:r>
            <a:r>
              <a:rPr lang="ja-JP" altLang="en-US" sz="4000" dirty="0" smtClean="0">
                <a:latin typeface="Segoe UI Symbol" panose="020B0502040204020203" pitchFamily="34" charset="0"/>
                <a:ea typeface="Segoe UI Symbol" panose="020B0502040204020203" pitchFamily="34" charset="0"/>
              </a:rPr>
              <a:t>🌁</a:t>
            </a:r>
            <a:endParaRPr lang="ja-JP" altLang="en-US" sz="4000" dirty="0">
              <a:latin typeface="Segoe UI Symbol" panose="020B0502040204020203" pitchFamily="34" charset="0"/>
            </a:endParaRPr>
          </a:p>
        </p:txBody>
      </p:sp>
      <p:sp>
        <p:nvSpPr>
          <p:cNvPr id="11" name="テキスト ボックス 10"/>
          <p:cNvSpPr txBox="1"/>
          <p:nvPr/>
        </p:nvSpPr>
        <p:spPr>
          <a:xfrm>
            <a:off x="293076" y="3145058"/>
            <a:ext cx="3371436" cy="646331"/>
          </a:xfrm>
          <a:prstGeom prst="rect">
            <a:avLst/>
          </a:prstGeom>
          <a:noFill/>
        </p:spPr>
        <p:txBody>
          <a:bodyPr wrap="none" rtlCol="0">
            <a:spAutoFit/>
          </a:bodyPr>
          <a:lstStyle/>
          <a:p>
            <a:r>
              <a:rPr lang="en-US" altLang="ja-JP" sz="3600" dirty="0" smtClean="0">
                <a:latin typeface="Segoe UI Symbol" panose="020B0502040204020203" pitchFamily="34" charset="0"/>
                <a:ea typeface="Segoe UI Symbol" panose="020B0502040204020203" pitchFamily="34" charset="0"/>
              </a:rPr>
              <a:t></a:t>
            </a:r>
            <a:r>
              <a:rPr kumimoji="1" lang="ja-JP" altLang="en-US" sz="3600" dirty="0" smtClean="0">
                <a:latin typeface="Segoe UI Symbol" panose="020B0502040204020203" pitchFamily="34" charset="0"/>
                <a:ea typeface="Segoe UI Symbol" panose="020B0502040204020203" pitchFamily="34" charset="0"/>
              </a:rPr>
              <a:t>🔒🔓</a:t>
            </a:r>
            <a:endParaRPr kumimoji="1" lang="ja-JP" altLang="en-US" sz="3600" dirty="0">
              <a:latin typeface="Segoe UI Symbol" panose="020B0502040204020203" pitchFamily="34" charset="0"/>
            </a:endParaRPr>
          </a:p>
        </p:txBody>
      </p:sp>
      <p:sp>
        <p:nvSpPr>
          <p:cNvPr id="12" name="テキスト ボックス 11"/>
          <p:cNvSpPr txBox="1"/>
          <p:nvPr/>
        </p:nvSpPr>
        <p:spPr>
          <a:xfrm>
            <a:off x="293076" y="5711895"/>
            <a:ext cx="2816797" cy="646331"/>
          </a:xfrm>
          <a:prstGeom prst="rect">
            <a:avLst/>
          </a:prstGeom>
          <a:noFill/>
        </p:spPr>
        <p:txBody>
          <a:bodyPr wrap="none" rtlCol="0">
            <a:spAutoFit/>
          </a:bodyPr>
          <a:lstStyle/>
          <a:p>
            <a:r>
              <a:rPr kumimoji="1" lang="en-US" altLang="ja-JP" sz="3600" dirty="0" smtClean="0">
                <a:latin typeface="Segoe UI Symbol" panose="020B0502040204020203" pitchFamily="34" charset="0"/>
                <a:ea typeface="Segoe UI Symbol" panose="020B0502040204020203" pitchFamily="34" charset="0"/>
              </a:rPr>
              <a:t></a:t>
            </a:r>
            <a:endParaRPr kumimoji="1" lang="ja-JP" altLang="en-US" sz="3600" dirty="0">
              <a:latin typeface="Segoe UI Symbol" panose="020B0502040204020203" pitchFamily="34" charset="0"/>
            </a:endParaRPr>
          </a:p>
        </p:txBody>
      </p:sp>
      <p:sp>
        <p:nvSpPr>
          <p:cNvPr id="13" name="テキスト ボックス 12"/>
          <p:cNvSpPr txBox="1"/>
          <p:nvPr/>
        </p:nvSpPr>
        <p:spPr>
          <a:xfrm>
            <a:off x="293076" y="4751642"/>
            <a:ext cx="6256841" cy="646331"/>
          </a:xfrm>
          <a:prstGeom prst="rect">
            <a:avLst/>
          </a:prstGeom>
          <a:noFill/>
        </p:spPr>
        <p:txBody>
          <a:bodyPr wrap="none" rtlCol="0">
            <a:spAutoFit/>
          </a:bodyPr>
          <a:lstStyle/>
          <a:p>
            <a:r>
              <a:rPr kumimoji="1" lang="en-US" altLang="ja-JP" sz="3600" dirty="0" smtClean="0">
                <a:latin typeface="Segoe UI Symbol" panose="020B0502040204020203" pitchFamily="34" charset="0"/>
                <a:ea typeface="Segoe UI Symbol" panose="020B0502040204020203" pitchFamily="34" charset="0"/>
              </a:rPr>
              <a:t></a:t>
            </a:r>
            <a:endParaRPr kumimoji="1" lang="ja-JP" altLang="en-US" sz="3600" dirty="0">
              <a:latin typeface="Segoe UI Symbol" panose="020B0502040204020203" pitchFamily="34" charset="0"/>
            </a:endParaRPr>
          </a:p>
        </p:txBody>
      </p:sp>
      <p:sp>
        <p:nvSpPr>
          <p:cNvPr id="14" name="テキスト ボックス 13"/>
          <p:cNvSpPr txBox="1"/>
          <p:nvPr/>
        </p:nvSpPr>
        <p:spPr>
          <a:xfrm>
            <a:off x="3761700" y="5711895"/>
            <a:ext cx="2448106" cy="646331"/>
          </a:xfrm>
          <a:prstGeom prst="rect">
            <a:avLst/>
          </a:prstGeom>
          <a:noFill/>
        </p:spPr>
        <p:txBody>
          <a:bodyPr wrap="none" rtlCol="0">
            <a:spAutoFit/>
          </a:bodyPr>
          <a:lstStyle/>
          <a:p>
            <a:r>
              <a:rPr lang="en-US" altLang="ja-JP" sz="3600" dirty="0" smtClean="0">
                <a:latin typeface="Segoe UI Symbol" panose="020B0502040204020203" pitchFamily="34" charset="0"/>
                <a:ea typeface="Segoe UI Symbol" panose="020B0502040204020203" pitchFamily="34" charset="0"/>
              </a:rPr>
              <a:t></a:t>
            </a:r>
            <a:endParaRPr lang="ja-JP" altLang="en-US" sz="3600" dirty="0">
              <a:latin typeface="Segoe UI Symbol" panose="020B0502040204020203" pitchFamily="34" charset="0"/>
            </a:endParaRPr>
          </a:p>
        </p:txBody>
      </p:sp>
    </p:spTree>
    <p:extLst>
      <p:ext uri="{BB962C8B-B14F-4D97-AF65-F5344CB8AC3E}">
        <p14:creationId xmlns:p14="http://schemas.microsoft.com/office/powerpoint/2010/main" val="295169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
            <a:ext cx="12192000" cy="276999"/>
          </a:xfrm>
          <a:prstGeom prst="rect">
            <a:avLst/>
          </a:prstGeom>
          <a:solidFill>
            <a:schemeClr val="accent5">
              <a:lumMod val="20000"/>
              <a:lumOff val="80000"/>
            </a:schemeClr>
          </a:solidFill>
        </p:spPr>
        <p:txBody>
          <a:bodyPr wrap="square" rtlCol="0">
            <a:spAutoFit/>
          </a:bodyPr>
          <a:lstStyle/>
          <a:p>
            <a:r>
              <a:rPr kumimoji="1" lang="en-US" altLang="ja-JP" sz="1200" dirty="0" smtClean="0">
                <a:latin typeface="Segoe UI Symbol" panose="020B0502040204020203" pitchFamily="34" charset="0"/>
                <a:ea typeface="Segoe UI Symbol" panose="020B0502040204020203" pitchFamily="34" charset="0"/>
              </a:rPr>
              <a:t>Segoe UI Symbol</a:t>
            </a:r>
            <a:endParaRPr kumimoji="1" lang="ja-JP" altLang="en-US" sz="1200" dirty="0">
              <a:latin typeface="Segoe UI Symbol" panose="020B0502040204020203" pitchFamily="34" charset="0"/>
            </a:endParaRPr>
          </a:p>
        </p:txBody>
      </p:sp>
      <p:sp>
        <p:nvSpPr>
          <p:cNvPr id="7" name="テキスト ボックス 6"/>
          <p:cNvSpPr txBox="1"/>
          <p:nvPr/>
        </p:nvSpPr>
        <p:spPr>
          <a:xfrm>
            <a:off x="116292" y="493710"/>
            <a:ext cx="4296369" cy="430887"/>
          </a:xfrm>
          <a:prstGeom prst="rect">
            <a:avLst/>
          </a:prstGeom>
          <a:noFill/>
        </p:spPr>
        <p:txBody>
          <a:bodyPr wrap="none" rtlCol="0">
            <a:spAutoFit/>
          </a:bodyPr>
          <a:lstStyle/>
          <a:p>
            <a:r>
              <a:rPr lang="en-US" altLang="ja-JP" sz="1100" b="1" dirty="0">
                <a:latin typeface="Segoe UI Symbol" panose="020B0502040204020203" pitchFamily="34" charset="0"/>
                <a:ea typeface="Segoe UI Symbol" panose="020B0502040204020203" pitchFamily="34" charset="0"/>
              </a:rPr>
              <a:t>Segoe UI Symbol Reference</a:t>
            </a:r>
          </a:p>
          <a:p>
            <a:r>
              <a:rPr lang="en-US" altLang="ja-JP" sz="1100" dirty="0">
                <a:latin typeface="Segoe UI Symbol" panose="020B0502040204020203" pitchFamily="34" charset="0"/>
                <a:ea typeface="Segoe UI Symbol" panose="020B0502040204020203" pitchFamily="34" charset="0"/>
              </a:rPr>
              <a:t>http://www.adamdawes.com/windows8/win8_segoeuisymbol.html</a:t>
            </a:r>
            <a:endParaRPr kumimoji="1" lang="ja-JP" altLang="en-US" sz="1100" dirty="0">
              <a:latin typeface="Segoe UI Symbol" panose="020B0502040204020203" pitchFamily="34" charset="0"/>
            </a:endParaRPr>
          </a:p>
        </p:txBody>
      </p:sp>
      <p:sp>
        <p:nvSpPr>
          <p:cNvPr id="15" name="テキスト ボックス 14"/>
          <p:cNvSpPr txBox="1"/>
          <p:nvPr/>
        </p:nvSpPr>
        <p:spPr>
          <a:xfrm>
            <a:off x="116292" y="1231326"/>
            <a:ext cx="4839786" cy="430887"/>
          </a:xfrm>
          <a:prstGeom prst="rect">
            <a:avLst/>
          </a:prstGeom>
          <a:noFill/>
        </p:spPr>
        <p:txBody>
          <a:bodyPr wrap="none" rtlCol="0">
            <a:spAutoFit/>
          </a:bodyPr>
          <a:lstStyle/>
          <a:p>
            <a:r>
              <a:rPr lang="ja-JP" altLang="en-US" sz="1100" b="1" dirty="0" smtClean="0">
                <a:latin typeface="Segoe UI Symbol" panose="020B0502040204020203" pitchFamily="34" charset="0"/>
                <a:ea typeface="Segoe UI Symbol" panose="020B0502040204020203" pitchFamily="34" charset="0"/>
              </a:rPr>
              <a:t>システムエンジニアがプレゼン資料などで使えるアイコン集とその使い方</a:t>
            </a:r>
            <a:endParaRPr lang="en-US" altLang="ja-JP" sz="1100" b="1" dirty="0" smtClean="0">
              <a:latin typeface="Segoe UI Symbol" panose="020B0502040204020203" pitchFamily="34" charset="0"/>
              <a:ea typeface="Segoe UI Symbol" panose="020B0502040204020203" pitchFamily="34" charset="0"/>
            </a:endParaRPr>
          </a:p>
          <a:p>
            <a:r>
              <a:rPr lang="en-US" altLang="ja-JP" sz="1100" dirty="0" smtClean="0">
                <a:latin typeface="Segoe UI Symbol" panose="020B0502040204020203" pitchFamily="34" charset="0"/>
                <a:ea typeface="Segoe UI Symbol" panose="020B0502040204020203" pitchFamily="34" charset="0"/>
              </a:rPr>
              <a:t>http://yomon.hatenablog.com/entry/2014/11/20/203539</a:t>
            </a:r>
            <a:endParaRPr kumimoji="1" lang="ja-JP" altLang="en-US" sz="1100" dirty="0">
              <a:latin typeface="Segoe UI Symbol" panose="020B0502040204020203" pitchFamily="34" charset="0"/>
            </a:endParaRPr>
          </a:p>
        </p:txBody>
      </p:sp>
      <p:sp>
        <p:nvSpPr>
          <p:cNvPr id="16" name="テキスト ボックス 15"/>
          <p:cNvSpPr txBox="1"/>
          <p:nvPr/>
        </p:nvSpPr>
        <p:spPr>
          <a:xfrm>
            <a:off x="116292" y="1968942"/>
            <a:ext cx="4275529" cy="430887"/>
          </a:xfrm>
          <a:prstGeom prst="rect">
            <a:avLst/>
          </a:prstGeom>
          <a:noFill/>
        </p:spPr>
        <p:txBody>
          <a:bodyPr wrap="none" rtlCol="0">
            <a:spAutoFit/>
          </a:bodyPr>
          <a:lstStyle/>
          <a:p>
            <a:r>
              <a:rPr lang="ja-JP" altLang="en-US" sz="1100" b="1" dirty="0" smtClean="0">
                <a:latin typeface="Segoe UI Symbol" panose="020B0502040204020203" pitchFamily="34" charset="0"/>
                <a:ea typeface="Segoe UI Symbol" panose="020B0502040204020203" pitchFamily="34" charset="0"/>
              </a:rPr>
              <a:t>パワーポイントでフォントが変わってしまう、見つからない！？</a:t>
            </a:r>
            <a:endParaRPr lang="en-US" altLang="ja-JP" sz="1100" b="1" dirty="0" smtClean="0">
              <a:latin typeface="Segoe UI Symbol" panose="020B0502040204020203" pitchFamily="34" charset="0"/>
              <a:ea typeface="Segoe UI Symbol" panose="020B0502040204020203" pitchFamily="34" charset="0"/>
            </a:endParaRPr>
          </a:p>
          <a:p>
            <a:r>
              <a:rPr lang="en-US" altLang="ja-JP" sz="1100" dirty="0" smtClean="0">
                <a:latin typeface="Segoe UI Symbol" panose="020B0502040204020203" pitchFamily="34" charset="0"/>
                <a:ea typeface="Segoe UI Symbol" panose="020B0502040204020203" pitchFamily="34" charset="0"/>
              </a:rPr>
              <a:t>http://presenmaster.com/3203.html</a:t>
            </a:r>
            <a:endParaRPr kumimoji="1" lang="ja-JP" altLang="en-US" sz="1100" dirty="0">
              <a:latin typeface="Segoe UI Symbol" panose="020B0502040204020203" pitchFamily="34" charset="0"/>
            </a:endParaRPr>
          </a:p>
        </p:txBody>
      </p:sp>
    </p:spTree>
    <p:extLst>
      <p:ext uri="{BB962C8B-B14F-4D97-AF65-F5344CB8AC3E}">
        <p14:creationId xmlns:p14="http://schemas.microsoft.com/office/powerpoint/2010/main" val="41012235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55</Words>
  <Application>Microsoft Office PowerPoint</Application>
  <PresentationFormat>ワイド画面</PresentationFormat>
  <Paragraphs>16</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Calibri</vt:lpstr>
      <vt:lpstr>Segoe UI Symbol</vt:lpstr>
      <vt:lpstr>ＭＳ Ｐゴシック</vt:lpstr>
      <vt:lpstr>Calibri Light</vt:lpstr>
      <vt:lpstr>Arial</vt:lpstr>
      <vt:lpstr>Office テーマ</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tsujimitsu@gmail.com</dc:creator>
  <cp:lastModifiedBy>tsujimitsu@gmail.com</cp:lastModifiedBy>
  <cp:revision>5</cp:revision>
  <dcterms:created xsi:type="dcterms:W3CDTF">2015-03-07T10:29:29Z</dcterms:created>
  <dcterms:modified xsi:type="dcterms:W3CDTF">2015-03-07T10:57:24Z</dcterms:modified>
</cp:coreProperties>
</file>