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3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12" y="8310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ネットワーク構成図　記載サンプル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日現在　</a:t>
            </a:r>
            <a:r>
              <a:rPr kumimoji="1" lang="en-US" altLang="ja-JP" dirty="0" smtClean="0"/>
              <a:t>Rev.01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1317" y="839584"/>
            <a:ext cx="2144684" cy="280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" y="83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338666" y="2261119"/>
            <a:ext cx="496712" cy="2663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38666" y="2706629"/>
            <a:ext cx="496712" cy="2663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8666" y="1780824"/>
            <a:ext cx="496712" cy="26635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8667" y="1352939"/>
            <a:ext cx="496711" cy="261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28977" y="3341517"/>
            <a:ext cx="3273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100467" y="138682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00467" y="1780824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NW</a:t>
            </a:r>
            <a:r>
              <a:rPr lang="ja-JP" altLang="en-US" sz="1050" dirty="0" smtClean="0"/>
              <a:t>機器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0467" y="2242947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ドメインエリア</a:t>
            </a:r>
            <a:endParaRPr kumimoji="1" lang="ja-JP" altLang="en-US" sz="10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08913" y="2723530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セグメントエリア</a:t>
            </a:r>
            <a:endParaRPr kumimoji="1" lang="ja-JP" altLang="en-US" sz="105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00467" y="3155104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LAN</a:t>
            </a:r>
            <a:endParaRPr kumimoji="1" lang="ja-JP" altLang="en-US" sz="1050" dirty="0"/>
          </a:p>
        </p:txBody>
      </p:sp>
      <p:sp>
        <p:nvSpPr>
          <p:cNvPr id="22" name="角丸四角形 21"/>
          <p:cNvSpPr/>
          <p:nvPr/>
        </p:nvSpPr>
        <p:spPr>
          <a:xfrm>
            <a:off x="36293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377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2" idx="3"/>
            <a:endCxn id="24" idx="1"/>
          </p:cNvCxnSpPr>
          <p:nvPr/>
        </p:nvCxnSpPr>
        <p:spPr>
          <a:xfrm>
            <a:off x="4824351" y="3282062"/>
            <a:ext cx="251342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0596279" y="2160183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カギ線コネクタ 31"/>
          <p:cNvCxnSpPr>
            <a:stCxn id="24" idx="3"/>
            <a:endCxn id="27" idx="1"/>
          </p:cNvCxnSpPr>
          <p:nvPr/>
        </p:nvCxnSpPr>
        <p:spPr>
          <a:xfrm flipV="1">
            <a:off x="8532751" y="2490868"/>
            <a:ext cx="2063528" cy="791194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0596279" y="2955281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02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カギ線コネクタ 35"/>
          <p:cNvCxnSpPr>
            <a:stCxn id="24" idx="3"/>
            <a:endCxn id="35" idx="1"/>
          </p:cNvCxnSpPr>
          <p:nvPr/>
        </p:nvCxnSpPr>
        <p:spPr>
          <a:xfrm>
            <a:off x="8532751" y="3282062"/>
            <a:ext cx="2063528" cy="3904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10596279" y="3750379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03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カギ線コネクタ 39"/>
          <p:cNvCxnSpPr>
            <a:stCxn id="24" idx="3"/>
            <a:endCxn id="39" idx="1"/>
          </p:cNvCxnSpPr>
          <p:nvPr/>
        </p:nvCxnSpPr>
        <p:spPr>
          <a:xfrm>
            <a:off x="8532751" y="3282062"/>
            <a:ext cx="2063528" cy="799002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339217" y="331097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192.168.1.0/24</a:t>
            </a:r>
            <a:endParaRPr kumimoji="1" lang="ja-JP" altLang="en-US" sz="1000" dirty="0"/>
          </a:p>
        </p:txBody>
      </p:sp>
      <p:sp>
        <p:nvSpPr>
          <p:cNvPr id="46" name="円/楕円 45"/>
          <p:cNvSpPr/>
          <p:nvPr/>
        </p:nvSpPr>
        <p:spPr>
          <a:xfrm>
            <a:off x="3148636" y="905423"/>
            <a:ext cx="2156455" cy="1156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>
            <a:stCxn id="46" idx="4"/>
            <a:endCxn id="22" idx="0"/>
          </p:cNvCxnSpPr>
          <p:nvPr/>
        </p:nvCxnSpPr>
        <p:spPr>
          <a:xfrm>
            <a:off x="4226864" y="2061784"/>
            <a:ext cx="1" cy="89988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6642686" y="5353875"/>
            <a:ext cx="2607734" cy="11017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AnotherNetwork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343078" y="4221182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L3SW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>
            <a:stCxn id="51" idx="0"/>
            <a:endCxn id="24" idx="2"/>
          </p:cNvCxnSpPr>
          <p:nvPr/>
        </p:nvCxnSpPr>
        <p:spPr>
          <a:xfrm flipH="1" flipV="1">
            <a:off x="7935265" y="3602453"/>
            <a:ext cx="5300" cy="61872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0"/>
            <a:endCxn id="51" idx="2"/>
          </p:cNvCxnSpPr>
          <p:nvPr/>
        </p:nvCxnSpPr>
        <p:spPr>
          <a:xfrm flipH="1" flipV="1">
            <a:off x="7940565" y="4861965"/>
            <a:ext cx="5988" cy="49191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スケジュール案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01668"/>
              </p:ext>
            </p:extLst>
          </p:nvPr>
        </p:nvGraphicFramePr>
        <p:xfrm>
          <a:off x="1004707" y="1611488"/>
          <a:ext cx="10498668" cy="4934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4"/>
                <a:gridCol w="1185333"/>
                <a:gridCol w="2196251"/>
                <a:gridCol w="929640"/>
                <a:gridCol w="929640"/>
                <a:gridCol w="929640"/>
                <a:gridCol w="929640"/>
                <a:gridCol w="929640"/>
                <a:gridCol w="929640"/>
                <a:gridCol w="929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項番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概要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00672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全体行程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4467"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その他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仕様検討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①サンプル１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②サンプル２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③サンプル３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製造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・作成２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・作成３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現地試験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・試験１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現地試験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・試験２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012049" y="1981199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★</a:t>
            </a:r>
            <a:r>
              <a:rPr lang="en-US" altLang="ja-JP" sz="1000" dirty="0" smtClean="0"/>
              <a:t>1/2 A</a:t>
            </a:r>
            <a:r>
              <a:rPr lang="ja-JP" altLang="en-US" sz="1000" dirty="0" smtClean="0"/>
              <a:t>シス切替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72182" y="1981199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★</a:t>
            </a:r>
            <a:r>
              <a:rPr lang="en-US" altLang="ja-JP" sz="1000" dirty="0" smtClean="0"/>
              <a:t>4/10 B</a:t>
            </a:r>
            <a:r>
              <a:rPr lang="ja-JP" altLang="en-US" sz="1000" dirty="0" smtClean="0"/>
              <a:t>シス切替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96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1212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PC01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589743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595279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PC02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7" idx="2"/>
          </p:cNvCxnSpPr>
          <p:nvPr/>
        </p:nvCxnSpPr>
        <p:spPr>
          <a:xfrm>
            <a:off x="3223810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227356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ロードバラン</a:t>
            </a:r>
            <a:r>
              <a:rPr lang="ja-JP" altLang="en-US" sz="1000" b="1" dirty="0">
                <a:solidFill>
                  <a:schemeClr val="tx1"/>
                </a:solidFill>
              </a:rPr>
              <a:t>サ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9" idx="2"/>
          </p:cNvCxnSpPr>
          <p:nvPr/>
        </p:nvCxnSpPr>
        <p:spPr>
          <a:xfrm>
            <a:off x="4855887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59433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フロントサーバ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1" idx="2"/>
          </p:cNvCxnSpPr>
          <p:nvPr/>
        </p:nvCxnSpPr>
        <p:spPr>
          <a:xfrm>
            <a:off x="6487964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91510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バックエンドサーバ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3" idx="2"/>
          </p:cNvCxnSpPr>
          <p:nvPr/>
        </p:nvCxnSpPr>
        <p:spPr>
          <a:xfrm>
            <a:off x="8120041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123587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DB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15" idx="2"/>
          </p:cNvCxnSpPr>
          <p:nvPr/>
        </p:nvCxnSpPr>
        <p:spPr>
          <a:xfrm>
            <a:off x="9752118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9945717" y="2611941"/>
            <a:ext cx="2144684" cy="2383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45716" y="26119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143067" y="3125296"/>
            <a:ext cx="496711" cy="261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04867" y="3159177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29" name="円/楕円 28"/>
          <p:cNvSpPr/>
          <p:nvPr/>
        </p:nvSpPr>
        <p:spPr>
          <a:xfrm>
            <a:off x="10267402" y="3651943"/>
            <a:ext cx="248039" cy="24803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0267402" y="4067422"/>
            <a:ext cx="248039" cy="2480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267402" y="4466628"/>
            <a:ext cx="248039" cy="24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536350" y="2509894"/>
            <a:ext cx="124019" cy="124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2" idx="6"/>
            <a:endCxn id="35" idx="2"/>
          </p:cNvCxnSpPr>
          <p:nvPr/>
        </p:nvCxnSpPr>
        <p:spPr>
          <a:xfrm flipV="1">
            <a:off x="1660369" y="2569157"/>
            <a:ext cx="1496694" cy="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3157063" y="2504400"/>
            <a:ext cx="129513" cy="129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793878" y="2509332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35" idx="6"/>
            <a:endCxn id="36" idx="2"/>
          </p:cNvCxnSpPr>
          <p:nvPr/>
        </p:nvCxnSpPr>
        <p:spPr>
          <a:xfrm>
            <a:off x="3286576" y="2569157"/>
            <a:ext cx="1507302" cy="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425198" y="2509332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04867" y="364606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凡例１</a:t>
            </a:r>
            <a:endParaRPr kumimoji="1" lang="ja-JP" altLang="en-US" sz="105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923972" y="408190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凡例２</a:t>
            </a:r>
            <a:endParaRPr kumimoji="1" lang="ja-JP" altLang="en-US" sz="105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23972" y="4462148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凡例３</a:t>
            </a:r>
            <a:endParaRPr kumimoji="1" lang="ja-JP" altLang="en-US" sz="1050" dirty="0"/>
          </a:p>
        </p:txBody>
      </p:sp>
      <p:cxnSp>
        <p:nvCxnSpPr>
          <p:cNvPr id="46" name="直線矢印コネクタ 45"/>
          <p:cNvCxnSpPr>
            <a:stCxn id="36" idx="6"/>
            <a:endCxn id="42" idx="2"/>
          </p:cNvCxnSpPr>
          <p:nvPr/>
        </p:nvCxnSpPr>
        <p:spPr>
          <a:xfrm>
            <a:off x="4917896" y="2571341"/>
            <a:ext cx="1507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8058032" y="3034175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36" idx="6"/>
            <a:endCxn id="49" idx="2"/>
          </p:cNvCxnSpPr>
          <p:nvPr/>
        </p:nvCxnSpPr>
        <p:spPr>
          <a:xfrm>
            <a:off x="4917896" y="2571341"/>
            <a:ext cx="3140136" cy="524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9682624" y="3034175"/>
            <a:ext cx="129513" cy="129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>
            <a:stCxn id="49" idx="6"/>
            <a:endCxn id="53" idx="2"/>
          </p:cNvCxnSpPr>
          <p:nvPr/>
        </p:nvCxnSpPr>
        <p:spPr>
          <a:xfrm>
            <a:off x="8182050" y="3096184"/>
            <a:ext cx="1500574" cy="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470167"/>
            <a:ext cx="10515600" cy="1193099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サンプルの説明</a:t>
            </a:r>
            <a:endParaRPr lang="en-US" altLang="ja-JP" sz="2000" dirty="0"/>
          </a:p>
          <a:p>
            <a:pPr lvl="1"/>
            <a:r>
              <a:rPr kumimoji="1" lang="ja-JP" altLang="en-US" sz="1800" dirty="0" smtClean="0"/>
              <a:t>説明１</a:t>
            </a:r>
            <a:endParaRPr kumimoji="1" lang="en-US" altLang="ja-JP" sz="1800" dirty="0" smtClean="0"/>
          </a:p>
          <a:p>
            <a:pPr lvl="1"/>
            <a:r>
              <a:rPr lang="ja-JP" altLang="en-US" sz="1800" dirty="0" smtClean="0"/>
              <a:t>説明２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54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128</Words>
  <Application>Microsoft Office PowerPoint</Application>
  <PresentationFormat>ワイド画面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スケジュール案</vt:lpstr>
      <vt:lpstr>情報の流れ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tsujimitsu@gmail.com</dc:creator>
  <cp:lastModifiedBy>tsujimitsu@gmail.com</cp:lastModifiedBy>
  <cp:revision>9</cp:revision>
  <dcterms:created xsi:type="dcterms:W3CDTF">2014-09-21T08:24:08Z</dcterms:created>
  <dcterms:modified xsi:type="dcterms:W3CDTF">2014-09-21T09:33:24Z</dcterms:modified>
</cp:coreProperties>
</file>