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8" d="100"/>
          <a:sy n="68" d="100"/>
        </p:scale>
        <p:origin x="16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3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110C-4FE7-4366-A9F2-4B59E8A2E962}" type="datetimeFigureOut">
              <a:rPr kumimoji="1" lang="ja-JP" altLang="en-US" smtClean="0"/>
              <a:t>2014/9/21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12" y="8310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ネットワーク構成図　記載サンプル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日現在　</a:t>
            </a:r>
            <a:r>
              <a:rPr kumimoji="1" lang="en-US" altLang="ja-JP" dirty="0" smtClean="0"/>
              <a:t>Rev.01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1317" y="839584"/>
            <a:ext cx="2144684" cy="280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" y="83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338666" y="2261119"/>
            <a:ext cx="496712" cy="2663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38666" y="2706629"/>
            <a:ext cx="496712" cy="2663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8666" y="1780824"/>
            <a:ext cx="496712" cy="26635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8667" y="1352939"/>
            <a:ext cx="496711" cy="261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28977" y="3341517"/>
            <a:ext cx="3273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100467" y="138682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00467" y="1780824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NW</a:t>
            </a:r>
            <a:r>
              <a:rPr lang="ja-JP" altLang="en-US" sz="1050" dirty="0" smtClean="0"/>
              <a:t>機器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0467" y="2242947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ドメインエリア</a:t>
            </a:r>
            <a:endParaRPr kumimoji="1" lang="ja-JP" altLang="en-US" sz="10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08913" y="2723530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セグメントエリア</a:t>
            </a:r>
            <a:endParaRPr kumimoji="1" lang="ja-JP" altLang="en-US" sz="105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00467" y="3155104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LAN</a:t>
            </a:r>
            <a:endParaRPr kumimoji="1" lang="ja-JP" altLang="en-US" sz="1050" dirty="0"/>
          </a:p>
        </p:txBody>
      </p:sp>
      <p:sp>
        <p:nvSpPr>
          <p:cNvPr id="22" name="角丸四角形 21"/>
          <p:cNvSpPr/>
          <p:nvPr/>
        </p:nvSpPr>
        <p:spPr>
          <a:xfrm>
            <a:off x="36293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377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2" idx="3"/>
            <a:endCxn id="24" idx="1"/>
          </p:cNvCxnSpPr>
          <p:nvPr/>
        </p:nvCxnSpPr>
        <p:spPr>
          <a:xfrm>
            <a:off x="4824351" y="3282062"/>
            <a:ext cx="251342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0596279" y="2160183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カギ線コネクタ 31"/>
          <p:cNvCxnSpPr>
            <a:stCxn id="24" idx="3"/>
            <a:endCxn id="27" idx="1"/>
          </p:cNvCxnSpPr>
          <p:nvPr/>
        </p:nvCxnSpPr>
        <p:spPr>
          <a:xfrm flipV="1">
            <a:off x="8532751" y="2490868"/>
            <a:ext cx="2063528" cy="791194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0596279" y="2955281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02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カギ線コネクタ 35"/>
          <p:cNvCxnSpPr>
            <a:stCxn id="24" idx="3"/>
            <a:endCxn id="35" idx="1"/>
          </p:cNvCxnSpPr>
          <p:nvPr/>
        </p:nvCxnSpPr>
        <p:spPr>
          <a:xfrm>
            <a:off x="8532751" y="3282062"/>
            <a:ext cx="2063528" cy="3904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10596279" y="3750379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03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カギ線コネクタ 39"/>
          <p:cNvCxnSpPr>
            <a:stCxn id="24" idx="3"/>
            <a:endCxn id="39" idx="1"/>
          </p:cNvCxnSpPr>
          <p:nvPr/>
        </p:nvCxnSpPr>
        <p:spPr>
          <a:xfrm>
            <a:off x="8532751" y="3282062"/>
            <a:ext cx="2063528" cy="799002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339217" y="331097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192.168.1.0/24</a:t>
            </a:r>
            <a:endParaRPr kumimoji="1" lang="ja-JP" altLang="en-US" sz="1000" dirty="0"/>
          </a:p>
        </p:txBody>
      </p:sp>
      <p:sp>
        <p:nvSpPr>
          <p:cNvPr id="46" name="円/楕円 45"/>
          <p:cNvSpPr/>
          <p:nvPr/>
        </p:nvSpPr>
        <p:spPr>
          <a:xfrm>
            <a:off x="3148636" y="905423"/>
            <a:ext cx="2156455" cy="1156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>
            <a:stCxn id="46" idx="4"/>
            <a:endCxn id="22" idx="0"/>
          </p:cNvCxnSpPr>
          <p:nvPr/>
        </p:nvCxnSpPr>
        <p:spPr>
          <a:xfrm>
            <a:off x="4226864" y="2061784"/>
            <a:ext cx="1" cy="89988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6642686" y="5353875"/>
            <a:ext cx="2607734" cy="11017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AnotherNetwork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343078" y="4221182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L3SW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>
            <a:stCxn id="51" idx="0"/>
            <a:endCxn id="24" idx="2"/>
          </p:cNvCxnSpPr>
          <p:nvPr/>
        </p:nvCxnSpPr>
        <p:spPr>
          <a:xfrm flipH="1" flipV="1">
            <a:off x="7935265" y="3602453"/>
            <a:ext cx="5300" cy="61872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0"/>
            <a:endCxn id="51" idx="2"/>
          </p:cNvCxnSpPr>
          <p:nvPr/>
        </p:nvCxnSpPr>
        <p:spPr>
          <a:xfrm flipH="1" flipV="1">
            <a:off x="7940565" y="4861965"/>
            <a:ext cx="5988" cy="49191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tsujimitsu@gmail.com</dc:creator>
  <cp:lastModifiedBy>tsujimitsu@gmail.com</cp:lastModifiedBy>
  <cp:revision>4</cp:revision>
  <dcterms:created xsi:type="dcterms:W3CDTF">2014-09-21T08:24:08Z</dcterms:created>
  <dcterms:modified xsi:type="dcterms:W3CDTF">2014-09-21T08:57:49Z</dcterms:modified>
</cp:coreProperties>
</file>