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06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A0BF2D-38A8-A04B-9AD7-FA74A81DE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C5AEA25-4544-B44C-9864-CECC212B0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01D987-2890-C846-976D-74544985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A540-1E67-0042-A517-CBC3B887D7A2}" type="datetimeFigureOut">
              <a:rPr kumimoji="1" lang="ja-JP" altLang="en-US" smtClean="0"/>
              <a:t>2019/3/26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420F5A-EB13-234F-A401-F0BDC8DE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A313C9-5AC7-8748-AF56-551E037A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3911-10D8-3847-82D0-5E368F2892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01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F5F7CB-DFA7-E745-A1FC-EAF60CC8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95C0FA-399E-A249-B309-208C35F84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4BBEC7-718C-DA4F-B2FF-0423C8F3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A540-1E67-0042-A517-CBC3B887D7A2}" type="datetimeFigureOut">
              <a:rPr kumimoji="1" lang="ja-JP" altLang="en-US" smtClean="0"/>
              <a:t>2019/3/26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F3E314-94CE-4144-98C7-6F42886C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1E9164-1039-6E4D-A72B-0EAC22B8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3911-10D8-3847-82D0-5E368F2892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68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30F7A9B-2C4A-A14E-B091-6BAC64628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3B16FC-01D7-6049-BC27-60B815BC5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933D4A-16CB-CD41-AB3D-C478A172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A540-1E67-0042-A517-CBC3B887D7A2}" type="datetimeFigureOut">
              <a:rPr kumimoji="1" lang="ja-JP" altLang="en-US" smtClean="0"/>
              <a:t>2019/3/26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844D4B-7851-9F48-B525-9B8B0F508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76A652-E6E3-6045-99D7-EAC17451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3911-10D8-3847-82D0-5E368F2892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68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3F5DA9-797A-C644-BA46-7A1037C1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CFDDD2-847A-0B4A-AABD-1F7B74484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ED8587-5E99-5E40-8B9F-6DBDC14C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A540-1E67-0042-A517-CBC3B887D7A2}" type="datetimeFigureOut">
              <a:rPr kumimoji="1" lang="ja-JP" altLang="en-US" smtClean="0"/>
              <a:t>2019/3/26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8FD396-9B0B-0C4F-A157-38AFE432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65B2D0-113A-F446-B63D-16DA2922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3911-10D8-3847-82D0-5E368F2892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14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67880A-0D5C-BE4F-8B53-D2F41ACCE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794007-FFCD-C442-B306-2298A5327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8FF56B-6D62-4941-BCDE-F0295841B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A540-1E67-0042-A517-CBC3B887D7A2}" type="datetimeFigureOut">
              <a:rPr kumimoji="1" lang="ja-JP" altLang="en-US" smtClean="0"/>
              <a:t>2019/3/26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98AF2B-230E-F94F-82E5-7E09F486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155F7F-EF22-3C43-BD65-A9FDA638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3911-10D8-3847-82D0-5E368F2892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50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A2788-A5B1-C84A-81D0-D9B9DB00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05E15E-2ECC-F145-97E7-8E67C2201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611A63-0F7C-B845-8E95-9A2230A00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C2A033-FD2C-A44D-B90D-99A26BCB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A540-1E67-0042-A517-CBC3B887D7A2}" type="datetimeFigureOut">
              <a:rPr kumimoji="1" lang="ja-JP" altLang="en-US" smtClean="0"/>
              <a:t>2019/3/26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1FB4A9-8919-C44F-9438-8945DE8E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44B26F-9979-324A-8223-8261C5D1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3911-10D8-3847-82D0-5E368F2892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81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8EE348-335D-1E46-938E-BE82B4BB2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865344-945A-ED40-8127-CE1754932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14ABC8C-31E6-934C-A44B-43876A5B5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EEB2F8D-32AD-7444-8D11-FA2BC3461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B7E1A64-76C7-4C46-91AC-F891432B9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679CABD-4B64-4B43-A31F-D598023FB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A540-1E67-0042-A517-CBC3B887D7A2}" type="datetimeFigureOut">
              <a:rPr kumimoji="1" lang="ja-JP" altLang="en-US" smtClean="0"/>
              <a:t>2019/3/26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591799D-A356-A441-BB0D-4E067A6B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49C030E-B3AE-F648-A05B-E7B89142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3911-10D8-3847-82D0-5E368F2892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49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97F215-8367-7F40-B71E-8CCA4682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11E5A0-C5BE-4B4F-832B-0AA20CD6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A540-1E67-0042-A517-CBC3B887D7A2}" type="datetimeFigureOut">
              <a:rPr kumimoji="1" lang="ja-JP" altLang="en-US" smtClean="0"/>
              <a:t>2019/3/26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71AC22-AD41-B84A-B3CB-992F17E0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F90CD0-2D85-0546-B8D1-23CBD028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3911-10D8-3847-82D0-5E368F2892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71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E816975-1804-D449-8C77-2C29B9E7A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A540-1E67-0042-A517-CBC3B887D7A2}" type="datetimeFigureOut">
              <a:rPr kumimoji="1" lang="ja-JP" altLang="en-US" smtClean="0"/>
              <a:t>2019/3/26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C4CC413-12E7-A749-86F1-DBC217C9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A7A769-C325-1E4F-9A63-C19F8906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3911-10D8-3847-82D0-5E368F2892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695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25514E-A1F6-7E4A-B091-209748C41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B077D3-2BF8-484F-ACFB-00D25BFD1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0D2CB0-52F2-9641-8113-498344F54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8A6930-032B-AF4F-8CB9-CF05DE64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A540-1E67-0042-A517-CBC3B887D7A2}" type="datetimeFigureOut">
              <a:rPr kumimoji="1" lang="ja-JP" altLang="en-US" smtClean="0"/>
              <a:t>2019/3/26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B3E234-03DE-9C4A-AB2C-E24512F3E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7B277C-95E5-F445-BFFD-F2F124D7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3911-10D8-3847-82D0-5E368F2892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3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36BF35-D84F-884F-B885-12CD0F460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9B6A8B8-8C2D-0B4B-8431-4836C296BD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B972C3-EE2D-3349-B137-E249B6DC8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2A66A3-7B31-A948-B38E-B6BD98433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A540-1E67-0042-A517-CBC3B887D7A2}" type="datetimeFigureOut">
              <a:rPr kumimoji="1" lang="ja-JP" altLang="en-US" smtClean="0"/>
              <a:t>2019/3/26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0D5122-C3A5-5648-B284-33E7A3EB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693431-D886-044E-9D58-E341AB5CB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D3911-10D8-3847-82D0-5E368F2892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19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3B06FC8-935B-E340-AA38-457F1C8BB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FA6FFD-8D80-F344-BA32-F3D7A952F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9E98D6-3D1A-5F4D-BB0F-17D5D0AA4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3A540-1E67-0042-A517-CBC3B887D7A2}" type="datetimeFigureOut">
              <a:rPr kumimoji="1" lang="ja-JP" altLang="en-US" smtClean="0"/>
              <a:t>2019/3/26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D84599-F43C-7F48-B150-F99AA6E49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489F53-6EFD-A548-BB9B-2A6ECDC24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3911-10D8-3847-82D0-5E368F2892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3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95E817-9CC4-4645-96D9-7029BAA9AA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就活の</a:t>
            </a:r>
            <a:r>
              <a:rPr kumimoji="1" lang="ja-JP" altLang="en-US"/>
              <a:t>進捗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5C8749A-9B90-3742-B783-54EFEA0DD0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3/26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07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C11053-6F62-EA4E-A268-8EA8530B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今日まで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5F4F71-0297-D947-B554-DFD51BBEF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逆求人行ったところ攻めてます。</a:t>
            </a:r>
            <a:endParaRPr lang="en-US" altLang="ja-JP" dirty="0"/>
          </a:p>
          <a:p>
            <a:r>
              <a:rPr lang="en-US" altLang="ja-JP" dirty="0"/>
              <a:t>3</a:t>
            </a:r>
            <a:r>
              <a:rPr lang="ja-JP" altLang="en-US"/>
              <a:t>社くらい落ちた</a:t>
            </a:r>
            <a:endParaRPr lang="en-US" altLang="ja-JP" dirty="0"/>
          </a:p>
          <a:p>
            <a:pPr lvl="1"/>
            <a:r>
              <a:rPr kumimoji="1" lang="en-US" altLang="ja-JP" dirty="0"/>
              <a:t>1</a:t>
            </a:r>
            <a:r>
              <a:rPr kumimoji="1" lang="ja-JP" altLang="en-US"/>
              <a:t>社は叙々苑連れてってもらったしええやろ</a:t>
            </a:r>
            <a:endParaRPr kumimoji="1" lang="en-US" altLang="ja-JP" dirty="0"/>
          </a:p>
          <a:p>
            <a:r>
              <a:rPr kumimoji="1" lang="ja-JP" altLang="en-US"/>
              <a:t>交通費出してくれる</a:t>
            </a:r>
            <a:r>
              <a:rPr lang="ja-JP" altLang="en-US"/>
              <a:t>攻めましょう！</a:t>
            </a:r>
            <a:endParaRPr lang="en-US" altLang="ja-JP" dirty="0"/>
          </a:p>
          <a:p>
            <a:r>
              <a:rPr kumimoji="1" lang="ja-JP" altLang="en-US"/>
              <a:t>東京とか大阪とか行きました。</a:t>
            </a:r>
            <a:endParaRPr lang="en-US" altLang="ja-JP" dirty="0"/>
          </a:p>
          <a:p>
            <a:r>
              <a:rPr kumimoji="1" lang="ja-JP" altLang="en-US"/>
              <a:t>説明会</a:t>
            </a:r>
            <a:r>
              <a:rPr kumimoji="1" lang="en-US" altLang="ja-JP" dirty="0"/>
              <a:t>1</a:t>
            </a:r>
            <a:r>
              <a:rPr lang="ja-JP" altLang="en-US"/>
              <a:t>社</a:t>
            </a: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80781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852E5A-F045-EC46-9AEC-A28E889DF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ゲームジャム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F5E7A02-3957-464E-A2DC-A7D0FF6CE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2186" y="1872075"/>
            <a:ext cx="2421499" cy="4304888"/>
          </a:xfr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3B6C882-003D-8940-8869-92C3619E3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101" y="1873484"/>
            <a:ext cx="2420707" cy="430347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B449B5E-BED0-7E4B-B9C1-5DDFDAE57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63" y="1872075"/>
            <a:ext cx="2421500" cy="430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0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925847-A7E6-3741-A40C-71851840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これから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4461A3-65C6-DC45-9758-E10D6E89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今週後</a:t>
            </a:r>
            <a:r>
              <a:rPr lang="en-US" altLang="ja-JP" dirty="0"/>
              <a:t>3</a:t>
            </a:r>
            <a:r>
              <a:rPr lang="ja-JP" altLang="en-US"/>
              <a:t>社</a:t>
            </a:r>
            <a:endParaRPr lang="en-US" altLang="ja-JP" dirty="0"/>
          </a:p>
          <a:p>
            <a:r>
              <a:rPr lang="ja-JP" altLang="en-US"/>
              <a:t>書類も</a:t>
            </a:r>
            <a:r>
              <a:rPr lang="en-US" altLang="ja-JP" dirty="0"/>
              <a:t>2</a:t>
            </a:r>
            <a:r>
              <a:rPr lang="ja-JP" altLang="en-US"/>
              <a:t>社</a:t>
            </a:r>
            <a:endParaRPr lang="en-US" altLang="ja-JP" dirty="0"/>
          </a:p>
          <a:p>
            <a:r>
              <a:rPr lang="ja-JP" altLang="en-US"/>
              <a:t>頑張ります。。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1756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54</Words>
  <Application>Microsoft Macintosh PowerPoint</Application>
  <PresentationFormat>ワイド画面</PresentationFormat>
  <Paragraphs>14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就活の進捗</vt:lpstr>
      <vt:lpstr>今日まで</vt:lpstr>
      <vt:lpstr>ゲームジャム</vt:lpstr>
      <vt:lpstr>これから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就活の進捗</dc:title>
  <dc:creator>大塚 杏真</dc:creator>
  <cp:lastModifiedBy>大塚 杏真</cp:lastModifiedBy>
  <cp:revision>6</cp:revision>
  <dcterms:created xsi:type="dcterms:W3CDTF">2019-03-25T14:30:18Z</dcterms:created>
  <dcterms:modified xsi:type="dcterms:W3CDTF">2019-03-26T01:08:24Z</dcterms:modified>
</cp:coreProperties>
</file>