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5fd09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5fd09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SLIDES_API10585651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SLIDES_API10585651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SLIDES_API105856512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SLIDES_API105856512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SLIDES_API105856512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SLIDES_API105856512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105856512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105856512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105856512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105856512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105856512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105856512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105856512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105856512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自己紹介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format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氏名：</a:t>
            </a:r>
            <a:r>
              <a:rPr lang="ja"/>
              <a:t>{</a:t>
            </a:r>
            <a:r>
              <a:rPr lang="ja"/>
              <a:t>氏名</a:t>
            </a: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LINE名：</a:t>
            </a:r>
            <a:r>
              <a:rPr lang="ja"/>
              <a:t>{LINE名}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{</a:t>
            </a:r>
            <a:r>
              <a:rPr lang="ja"/>
              <a:t>出身高校</a:t>
            </a: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{</a:t>
            </a:r>
            <a:r>
              <a:rPr lang="ja"/>
              <a:t>所属・出身大学</a:t>
            </a: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{</a:t>
            </a:r>
            <a:r>
              <a:rPr lang="ja"/>
              <a:t>学部</a:t>
            </a: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{</a:t>
            </a:r>
            <a:r>
              <a:rPr lang="ja"/>
              <a:t>入学年度</a:t>
            </a: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{</a:t>
            </a:r>
            <a:r>
              <a:rPr lang="ja"/>
              <a:t>現在の職業</a:t>
            </a: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150" y="955225"/>
            <a:ext cx="5458400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format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氏名：1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LINE名：</a:t>
            </a:r>
            <a:r>
              <a:rPr lang="ja"/>
              <a:t>藤井航平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関西大学第一高校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京都大学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工学部物理工学科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2017年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学生(休学中)、社会人(新規事業作ってます)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150" y="955225"/>
            <a:ext cx="5458400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format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氏名：2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LINE名：</a:t>
            </a:r>
            <a:r>
              <a:rPr lang="ja"/>
              <a:t>藤井航平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関西大学第一高校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京都大学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工学部物理工学科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2017年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学生(休学中)、社会人(新規事業作ってます)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195" y="955225"/>
            <a:ext cx="2478309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format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氏名：3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LINE名：</a:t>
            </a:r>
            <a:r>
              <a:rPr lang="ja"/>
              <a:t>藤井航平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関西大学第一高校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京都大学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工学部物理工学科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2017年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学生(休学中)、社会人(新規事業作ってます)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150" y="955225"/>
            <a:ext cx="5458400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format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氏名：4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LINE名：</a:t>
            </a:r>
            <a:r>
              <a:rPr lang="ja"/>
              <a:t>藤井航平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関西大学第一高校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京都大学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工学部物理工学科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2017年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学生(休学中)、社会人(新規事業作ってます)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974" y="955225"/>
            <a:ext cx="4826750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format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氏名：5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LINE名：</a:t>
            </a:r>
            <a:r>
              <a:rPr lang="ja"/>
              <a:t>藤井航平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関西大学第一高校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京都大学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工学部物理工学科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2017年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学生(休学中)、社会人(新規事業作ってます)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150" y="955225"/>
            <a:ext cx="5458400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format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氏名：6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LINE名：</a:t>
            </a:r>
            <a:r>
              <a:rPr lang="ja"/>
              <a:t>藤井航平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関西大学第一高校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京都大学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工学部物理工学科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2017年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学生(休学中)、社会人(新規事業作ってます)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175" y="955225"/>
            <a:ext cx="3070350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format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氏名：7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LINE名：</a:t>
            </a:r>
            <a:r>
              <a:rPr lang="ja"/>
              <a:t>あああ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2007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195" y="955225"/>
            <a:ext cx="2478309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