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FF9EB-03FB-49CD-BE2B-7FB412D4F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062CBE-6A4F-4942-AE85-CC25EB8DD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F29E6-6A89-4A90-AF47-0F033E14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250E3-5389-46F7-A9AA-3859C306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67062-A23F-4B95-99F0-003CFD83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CD458-9009-4F2A-BD72-A0880B38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5CF48D-8334-4709-A8E3-DB24D2ED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78C66-DE03-4D36-AE67-2DD49429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5F40B-4088-472A-B9EB-14CE4719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0C00D-FC20-4565-8AFD-91411956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0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42E8DF-7796-47C0-ACA9-5C8B8DE8E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2C00E5-1793-4FB6-9283-5C5F75529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B5EEB-8072-4B5F-84BB-849E0DDE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161EE5-AFA9-4A75-8CF5-F04F3CB6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7CD72-1E46-4BC8-92B1-F370AF3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B585-548D-409B-9120-558E9B87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7BE62-2AE9-403C-B0E7-37D05D38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A32BE-4D04-4CB0-97E3-FAC00FB1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AB845-7159-4ABD-8C72-70834236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902AE0-2ABA-4B51-A658-B809026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36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9BCDC-0C0A-4979-AFC4-B7F4F241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A1290B-A8F7-4205-96E5-F29EEBA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514D6-AEFF-489A-95E9-E7BAEF5C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7AA8C-C8A9-4E32-A4C7-BAA8ADF4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4977F-1667-44EB-96AF-42A23AF4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A45B5-4D0E-4155-B452-5633EC95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0F4F9-98FC-4761-BF43-067AB294E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188DE-0E43-43C2-83D8-3879063E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259E2-1F9C-486C-9F09-86B32065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BFA48-57EB-4F69-A595-0584E730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87290E-1D6A-41EF-A4EB-D7DE111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1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2EB2C-2A06-4536-A8D1-3F801E1E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C87E35-34AB-4C54-AF64-EB9BB95C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B59A6A-9FC9-4E79-AC44-3A21F7106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D41EBC-C136-4158-BBFE-49A3A9C38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7B0432-A18C-49BB-8F17-5FF2B9108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26F371-E645-4BB9-B302-53E67D52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863AC9-CEFF-46C4-98C5-A6265FF6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454BE-6E48-4A7C-BC42-DEDB9FE2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F8AF8-5B73-4CE8-B38C-54D74AA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C44CC1-F57C-4929-B057-A21691B8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430476-6293-434E-9A6E-AF024101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585AC2-B46D-4981-875B-2897CB02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FC4F99-23EC-4047-83CE-DDD832E0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7A3279-6DA1-4562-85FD-28849777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32441D-ABB3-4356-88F9-18DCF0DE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23703-062B-4595-A0B8-755C5B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0ED89D-0880-40AE-8AC5-5F051EFF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28221-14AC-4BAD-9D2B-2E47FC96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AFFF85-81D6-4C1C-BEBD-00E80270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854145-009E-447E-AC53-085ABCF0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2A70B7-204B-4DB4-BD7F-1E5EACE5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F7CEC-5EBB-4EE7-BA6D-ED977CE9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E895A6-DEBB-428A-94C9-E2BC9CAF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F838E1-9918-4A6F-A31D-64218695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45C49D-CB19-44C1-ABED-621F8713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739E4A-EBD3-4370-93B8-8846AB11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FD97DD-BEBC-4DE9-9C3C-90E9DF1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4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9673BC-276D-49D0-8F1A-354B72CB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D70FD-2FE9-4133-86DA-786FBF73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25A12-845D-450B-B5DE-9320EF3D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C49-027B-4BD6-B00F-5F2F13909F56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F968-B75F-4643-8AEA-02FE67D8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12477-D152-4490-9F2F-AE7503C09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590A-BA58-433A-9FD2-698422E06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2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EC261F6-215D-4E89-8E80-413651BBC444}"/>
              </a:ext>
            </a:extLst>
          </p:cNvPr>
          <p:cNvSpPr/>
          <p:nvPr/>
        </p:nvSpPr>
        <p:spPr>
          <a:xfrm>
            <a:off x="6967889" y="1287378"/>
            <a:ext cx="169644" cy="2602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F4FB5B0-7F8E-4FC0-B3A0-E4BA8A38ED5F}"/>
              </a:ext>
            </a:extLst>
          </p:cNvPr>
          <p:cNvSpPr/>
          <p:nvPr/>
        </p:nvSpPr>
        <p:spPr>
          <a:xfrm>
            <a:off x="4182979" y="1287378"/>
            <a:ext cx="169644" cy="26028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19C2F8-2330-4E18-9D15-E1F42EA93562}"/>
              </a:ext>
            </a:extLst>
          </p:cNvPr>
          <p:cNvSpPr/>
          <p:nvPr/>
        </p:nvSpPr>
        <p:spPr>
          <a:xfrm>
            <a:off x="4030579" y="1395663"/>
            <a:ext cx="3296653" cy="16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1C6714-1950-4764-8ADA-03FF0A662271}"/>
              </a:ext>
            </a:extLst>
          </p:cNvPr>
          <p:cNvSpPr/>
          <p:nvPr/>
        </p:nvSpPr>
        <p:spPr>
          <a:xfrm>
            <a:off x="4030579" y="2799347"/>
            <a:ext cx="3296653" cy="16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3A703C-EBF3-40A1-A843-F4C4137AE04A}"/>
              </a:ext>
            </a:extLst>
          </p:cNvPr>
          <p:cNvSpPr/>
          <p:nvPr/>
        </p:nvSpPr>
        <p:spPr>
          <a:xfrm>
            <a:off x="4030579" y="3577389"/>
            <a:ext cx="3296653" cy="16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709067-B2DD-4455-8CD9-85497239035E}"/>
              </a:ext>
            </a:extLst>
          </p:cNvPr>
          <p:cNvSpPr/>
          <p:nvPr/>
        </p:nvSpPr>
        <p:spPr>
          <a:xfrm>
            <a:off x="4507831" y="2981826"/>
            <a:ext cx="1074821" cy="58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BA667AF-F005-490E-B0CF-0725B1FF9AAF}"/>
              </a:ext>
            </a:extLst>
          </p:cNvPr>
          <p:cNvSpPr/>
          <p:nvPr/>
        </p:nvSpPr>
        <p:spPr>
          <a:xfrm>
            <a:off x="5582652" y="3140243"/>
            <a:ext cx="45719" cy="28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4CD4E2-B54A-4829-A789-17A023B73E97}"/>
              </a:ext>
            </a:extLst>
          </p:cNvPr>
          <p:cNvSpPr/>
          <p:nvPr/>
        </p:nvSpPr>
        <p:spPr>
          <a:xfrm>
            <a:off x="5737860" y="2981826"/>
            <a:ext cx="1074821" cy="58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407A2-934C-4C29-88B8-292C4CB7B3EE}"/>
              </a:ext>
            </a:extLst>
          </p:cNvPr>
          <p:cNvSpPr/>
          <p:nvPr/>
        </p:nvSpPr>
        <p:spPr>
          <a:xfrm>
            <a:off x="6812681" y="3137235"/>
            <a:ext cx="45719" cy="28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7E8B1B-6BAC-436D-94E5-F30C21447B61}"/>
              </a:ext>
            </a:extLst>
          </p:cNvPr>
          <p:cNvSpPr txBox="1"/>
          <p:nvPr/>
        </p:nvSpPr>
        <p:spPr>
          <a:xfrm>
            <a:off x="7779618" y="2957445"/>
            <a:ext cx="13355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バッテリー基板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FECAD9-006A-460A-A3E9-F2BA655662D3}"/>
              </a:ext>
            </a:extLst>
          </p:cNvPr>
          <p:cNvCxnSpPr>
            <a:cxnSpLocks/>
          </p:cNvCxnSpPr>
          <p:nvPr/>
        </p:nvCxnSpPr>
        <p:spPr>
          <a:xfrm flipV="1">
            <a:off x="7137533" y="3263065"/>
            <a:ext cx="642085" cy="394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F5EBD-4B8B-4FAA-9C09-8A4E0AE6EC0C}"/>
              </a:ext>
            </a:extLst>
          </p:cNvPr>
          <p:cNvSpPr txBox="1"/>
          <p:nvPr/>
        </p:nvSpPr>
        <p:spPr>
          <a:xfrm>
            <a:off x="7779618" y="876051"/>
            <a:ext cx="1335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メイン基板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F7D7937-8292-47FF-94DB-21DC371C8C70}"/>
              </a:ext>
            </a:extLst>
          </p:cNvPr>
          <p:cNvCxnSpPr>
            <a:cxnSpLocks/>
          </p:cNvCxnSpPr>
          <p:nvPr/>
        </p:nvCxnSpPr>
        <p:spPr>
          <a:xfrm flipV="1">
            <a:off x="7110666" y="1079584"/>
            <a:ext cx="668952" cy="407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75F346-99C0-4CB0-97E4-4581CFEF2ACC}"/>
              </a:ext>
            </a:extLst>
          </p:cNvPr>
          <p:cNvSpPr/>
          <p:nvPr/>
        </p:nvSpPr>
        <p:spPr>
          <a:xfrm>
            <a:off x="5702563" y="3271587"/>
            <a:ext cx="1181502" cy="291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90C805-575D-4CC5-87A1-11503F4EB384}"/>
              </a:ext>
            </a:extLst>
          </p:cNvPr>
          <p:cNvSpPr/>
          <p:nvPr/>
        </p:nvSpPr>
        <p:spPr>
          <a:xfrm>
            <a:off x="4484974" y="3276097"/>
            <a:ext cx="1181502" cy="2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10C2E5-D109-4B68-A734-C1B52D345A65}"/>
              </a:ext>
            </a:extLst>
          </p:cNvPr>
          <p:cNvSpPr txBox="1"/>
          <p:nvPr/>
        </p:nvSpPr>
        <p:spPr>
          <a:xfrm>
            <a:off x="2387666" y="2335495"/>
            <a:ext cx="1335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電池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8E0099-8F13-4F9C-92D5-CBE7BCC019C7}"/>
              </a:ext>
            </a:extLst>
          </p:cNvPr>
          <p:cNvSpPr txBox="1"/>
          <p:nvPr/>
        </p:nvSpPr>
        <p:spPr>
          <a:xfrm>
            <a:off x="2387665" y="3189508"/>
            <a:ext cx="1335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電池ケース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AA14011-6056-410D-A6E2-68C39AC93395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723170" y="3374174"/>
            <a:ext cx="761804" cy="43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BD9BBE5-D371-4BB2-8604-DA105A81F401}"/>
              </a:ext>
            </a:extLst>
          </p:cNvPr>
          <p:cNvCxnSpPr>
            <a:cxnSpLocks/>
          </p:cNvCxnSpPr>
          <p:nvPr/>
        </p:nvCxnSpPr>
        <p:spPr>
          <a:xfrm>
            <a:off x="3723170" y="2552859"/>
            <a:ext cx="884925" cy="581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4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Oguri Hideyuki</dc:creator>
  <cp:lastModifiedBy>Oguri Hideyuki</cp:lastModifiedBy>
  <cp:revision>1</cp:revision>
  <dcterms:created xsi:type="dcterms:W3CDTF">2022-03-05T13:08:07Z</dcterms:created>
  <dcterms:modified xsi:type="dcterms:W3CDTF">2022-03-05T13:08:23Z</dcterms:modified>
</cp:coreProperties>
</file>