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8" r:id="rId4"/>
  </p:sldIdLst>
  <p:sldSz cx="6858000" cy="5143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60" d="100"/>
          <a:sy n="160" d="100"/>
        </p:scale>
        <p:origin x="1386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7841-2E3E-48EA-8EA3-4F51975010DD}" type="datetimeFigureOut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AE18-2132-4431-96C9-3A27A645BC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028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7841-2E3E-48EA-8EA3-4F51975010DD}" type="datetimeFigureOut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AE18-2132-4431-96C9-3A27A645BC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14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7841-2E3E-48EA-8EA3-4F51975010DD}" type="datetimeFigureOut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AE18-2132-4431-96C9-3A27A645BC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34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7841-2E3E-48EA-8EA3-4F51975010DD}" type="datetimeFigureOut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AE18-2132-4431-96C9-3A27A645BC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3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7841-2E3E-48EA-8EA3-4F51975010DD}" type="datetimeFigureOut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AE18-2132-4431-96C9-3A27A645BC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96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7841-2E3E-48EA-8EA3-4F51975010DD}" type="datetimeFigureOut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AE18-2132-4431-96C9-3A27A645BC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86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7841-2E3E-48EA-8EA3-4F51975010DD}" type="datetimeFigureOut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AE18-2132-4431-96C9-3A27A645BC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15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7841-2E3E-48EA-8EA3-4F51975010DD}" type="datetimeFigureOut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AE18-2132-4431-96C9-3A27A645BC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4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7841-2E3E-48EA-8EA3-4F51975010DD}" type="datetimeFigureOut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AE18-2132-4431-96C9-3A27A645BC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33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7841-2E3E-48EA-8EA3-4F51975010DD}" type="datetimeFigureOut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AE18-2132-4431-96C9-3A27A645BC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89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7841-2E3E-48EA-8EA3-4F51975010DD}" type="datetimeFigureOut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AE18-2132-4431-96C9-3A27A645BC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5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27841-2E3E-48EA-8EA3-4F51975010DD}" type="datetimeFigureOut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CAE18-2132-4431-96C9-3A27A645BC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37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228A543-FD1C-101A-7241-1A3958D245C4}"/>
                  </a:ext>
                </a:extLst>
              </p:cNvPr>
              <p:cNvSpPr txBox="1"/>
              <p:nvPr/>
            </p:nvSpPr>
            <p:spPr>
              <a:xfrm>
                <a:off x="1683903" y="743366"/>
                <a:ext cx="1534972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𝑠𝑥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𝑠𝑢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=0 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𝑢𝑢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𝑢𝑢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𝑥𝑢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𝑥𝑢</m:t>
                          </m:r>
                        </m:sub>
                      </m:sSub>
                    </m:oMath>
                  </m:oMathPara>
                </a14:m>
                <a:endParaRPr kumimoji="1" lang="en-US" altLang="ja-JP" sz="8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228A543-FD1C-101A-7241-1A3958D24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903" y="743366"/>
                <a:ext cx="1534972" cy="1107996"/>
              </a:xfrm>
              <a:prstGeom prst="rect">
                <a:avLst/>
              </a:prstGeom>
              <a:blipFill>
                <a:blip r:embed="rId2"/>
                <a:stretch>
                  <a:fillRect l="-1587" b="-32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1150FAE-9A9A-1B59-CCAB-DE54139CF363}"/>
                  </a:ext>
                </a:extLst>
              </p:cNvPr>
              <p:cNvSpPr txBox="1"/>
              <p:nvPr/>
            </p:nvSpPr>
            <p:spPr>
              <a:xfrm>
                <a:off x="3034646" y="797403"/>
                <a:ext cx="2430089" cy="2905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ja-JP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sz="8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ja-JP" sz="800" i="1">
                                      <a:latin typeface="Cambria Math" panose="02040503050406030204" pitchFamily="18" charset="0"/>
                                    </a:rPr>
                                    <m:t>𝑢𝑥</m:t>
                                  </m:r>
                                </m:sub>
                                <m:sup>
                                  <m:r>
                                    <a:rPr kumimoji="1" lang="en-US" altLang="ja-JP" sz="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kumimoji="1" lang="en-US" altLang="ja-JP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ja-JP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sz="8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ja-JP" sz="800" i="1">
                                      <a:latin typeface="Cambria Math" panose="02040503050406030204" pitchFamily="18" charset="0"/>
                                    </a:rPr>
                                    <m:t>𝑢𝑢</m:t>
                                  </m:r>
                                </m:sub>
                                <m:sup>
                                  <m:r>
                                    <a:rPr kumimoji="1" lang="en-US" altLang="ja-JP" sz="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kumimoji="1" lang="en-US" altLang="ja-JP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1" lang="en-US" altLang="ja-JP" sz="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800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1150FAE-9A9A-1B59-CCAB-DE54139CF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646" y="797403"/>
                <a:ext cx="2430089" cy="290529"/>
              </a:xfrm>
              <a:prstGeom prst="rect">
                <a:avLst/>
              </a:prstGeom>
              <a:blipFill>
                <a:blip r:embed="rId3"/>
                <a:stretch>
                  <a:fillRect l="-503" t="-6383" b="-170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9981AB7-33CA-D4F2-4F08-233F2281CBEA}"/>
                  </a:ext>
                </a:extLst>
              </p:cNvPr>
              <p:cNvSpPr txBox="1"/>
              <p:nvPr/>
            </p:nvSpPr>
            <p:spPr>
              <a:xfrm>
                <a:off x="3373670" y="1256142"/>
                <a:ext cx="1252935" cy="335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ja-JP" altLang="en-US" sz="800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9981AB7-33CA-D4F2-4F08-233F2281C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670" y="1256142"/>
                <a:ext cx="1252935" cy="3357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DC33604-AA17-5583-48F8-77AAC4605809}"/>
                  </a:ext>
                </a:extLst>
              </p:cNvPr>
              <p:cNvSpPr txBox="1"/>
              <p:nvPr/>
            </p:nvSpPr>
            <p:spPr>
              <a:xfrm>
                <a:off x="3195161" y="2098986"/>
                <a:ext cx="843564" cy="384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800" b="1" i="1">
                          <a:latin typeface="Cambria Math" panose="02040503050406030204" pitchFamily="18" charset="0"/>
                        </a:rPr>
                        <m:t>𝝁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800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800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DC33604-AA17-5583-48F8-77AAC4605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161" y="2098986"/>
                <a:ext cx="843564" cy="384977"/>
              </a:xfrm>
              <a:prstGeom prst="rect">
                <a:avLst/>
              </a:prstGeom>
              <a:blipFill>
                <a:blip r:embed="rId5"/>
                <a:stretch>
                  <a:fillRect l="-2878" b="-126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596B886-4C40-4FB7-F1E5-DECCB17EA781}"/>
                  </a:ext>
                </a:extLst>
              </p:cNvPr>
              <p:cNvSpPr txBox="1"/>
              <p:nvPr/>
            </p:nvSpPr>
            <p:spPr>
              <a:xfrm>
                <a:off x="957449" y="2061211"/>
                <a:ext cx="2571750" cy="5458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𝑢𝑠</m:t>
                                    </m:r>
                                  </m:sub>
                                  <m:sup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𝑠𝑢</m:t>
                                    </m:r>
                                  </m:sub>
                                  <m:sup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𝑢𝑥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𝑠𝑥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800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596B886-4C40-4FB7-F1E5-DECCB17EA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49" y="2061211"/>
                <a:ext cx="2571750" cy="5458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69E12CE0-94A5-21CE-12ED-56501ED8B68C}"/>
                  </a:ext>
                </a:extLst>
              </p:cNvPr>
              <p:cNvSpPr txBox="1"/>
              <p:nvPr/>
            </p:nvSpPr>
            <p:spPr>
              <a:xfrm>
                <a:off x="1403080" y="2565154"/>
                <a:ext cx="2571750" cy="2271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𝑠𝑢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𝑠𝑥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800" dirty="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69E12CE0-94A5-21CE-12ED-56501ED8B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080" y="2565154"/>
                <a:ext cx="2571750" cy="2271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54F3431F-336B-618B-DDEF-D36BBB733EF3}"/>
                  </a:ext>
                </a:extLst>
              </p:cNvPr>
              <p:cNvSpPr txBox="1"/>
              <p:nvPr/>
            </p:nvSpPr>
            <p:spPr>
              <a:xfrm>
                <a:off x="1163575" y="2826994"/>
                <a:ext cx="3000187" cy="366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𝑢𝑢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𝑢𝑠</m:t>
                                    </m:r>
                                  </m:sub>
                                  <m:sup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𝑠𝑢</m:t>
                                    </m:r>
                                  </m:sub>
                                  <m:sup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𝑢𝑥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𝑠𝑥</m:t>
                                    </m:r>
                                  </m:sub>
                                  <m:sup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ja-JP" altLang="en-US" sz="800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54F3431F-336B-618B-DDEF-D36BBB733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575" y="2826994"/>
                <a:ext cx="3000187" cy="3662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0F95E9B-B3B8-6017-6AB3-DC2FD706F456}"/>
                  </a:ext>
                </a:extLst>
              </p:cNvPr>
              <p:cNvSpPr txBox="1"/>
              <p:nvPr/>
            </p:nvSpPr>
            <p:spPr>
              <a:xfrm>
                <a:off x="1800482" y="3419140"/>
                <a:ext cx="1834156" cy="4535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800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sz="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𝑢𝑠</m:t>
                                        </m:r>
                                      </m:sub>
                                      <m:sup>
                                        <m: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𝑠𝑢</m:t>
                                        </m:r>
                                      </m:sub>
                                      <m:sup>
                                        <m: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𝑢𝑥</m:t>
                                    </m:r>
                                  </m:sub>
                                  <m:sup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𝑠𝑥</m:t>
                                    </m:r>
                                  </m:sub>
                                  <m:sup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800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0F95E9B-B3B8-6017-6AB3-DC2FD706F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482" y="3419140"/>
                <a:ext cx="1834156" cy="453522"/>
              </a:xfrm>
              <a:prstGeom prst="rect">
                <a:avLst/>
              </a:prstGeom>
              <a:blipFill>
                <a:blip r:embed="rId9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965FA331-44B6-96A2-4053-28AF34A1355C}"/>
                  </a:ext>
                </a:extLst>
              </p:cNvPr>
              <p:cNvSpPr txBox="1"/>
              <p:nvPr/>
            </p:nvSpPr>
            <p:spPr>
              <a:xfrm>
                <a:off x="1377794" y="3887358"/>
                <a:ext cx="2571750" cy="7280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𝑥𝑠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𝑢𝑠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𝑠𝑥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𝑠𝑢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𝑥𝑠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𝑠𝑢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ja-JP" altLang="en-US" sz="800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965FA331-44B6-96A2-4053-28AF34A13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794" y="3887358"/>
                <a:ext cx="2571750" cy="7280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259D7C4-8B4F-3C16-2D49-F7D80A26A6DE}"/>
                  </a:ext>
                </a:extLst>
              </p:cNvPr>
              <p:cNvSpPr txBox="1"/>
              <p:nvPr/>
            </p:nvSpPr>
            <p:spPr>
              <a:xfrm>
                <a:off x="4225813" y="2571750"/>
                <a:ext cx="17749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800" dirty="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259D7C4-8B4F-3C16-2D49-F7D80A26A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813" y="2571750"/>
                <a:ext cx="177493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CFDDAF2-5EC3-586D-42B4-5DE2AABBBD13}"/>
                  </a:ext>
                </a:extLst>
              </p:cNvPr>
              <p:cNvSpPr txBox="1"/>
              <p:nvPr/>
            </p:nvSpPr>
            <p:spPr>
              <a:xfrm>
                <a:off x="4026907" y="3044513"/>
                <a:ext cx="177493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ja-JP" altLang="en-US" sz="800" dirty="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CFDDAF2-5EC3-586D-42B4-5DE2AABBB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907" y="3044513"/>
                <a:ext cx="1774937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8C40AFC3-12A0-E6CB-1B25-B182ADA38461}"/>
                  </a:ext>
                </a:extLst>
              </p:cNvPr>
              <p:cNvSpPr txBox="1"/>
              <p:nvPr/>
            </p:nvSpPr>
            <p:spPr>
              <a:xfrm>
                <a:off x="3711640" y="1793591"/>
                <a:ext cx="177493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ja-JP" sz="800" b="1" dirty="0"/>
                        <m:t>S</m:t>
                      </m:r>
                      <m:r>
                        <a:rPr kumimoji="1" lang="en-US" altLang="ja-JP" sz="800" b="1" i="1">
                          <a:latin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8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8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800" b="1" i="1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800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ja-JP" altLang="en-US" sz="800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8C40AFC3-12A0-E6CB-1B25-B182ADA38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640" y="1793591"/>
                <a:ext cx="1774937" cy="215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38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45A52C5-7113-802D-A06E-18CCB4778216}"/>
                  </a:ext>
                </a:extLst>
              </p:cNvPr>
              <p:cNvSpPr txBox="1"/>
              <p:nvPr/>
            </p:nvSpPr>
            <p:spPr>
              <a:xfrm>
                <a:off x="3869081" y="3986931"/>
                <a:ext cx="1269130" cy="2289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ja-JP" sz="46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ja-JP" sz="46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ja-JP" sz="46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𝑢𝑠</m:t>
                                    </m:r>
                                  </m:sub>
                                  <m:sup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𝑠𝑥</m:t>
                                    </m:r>
                                  </m:sub>
                                  <m:sup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kumimoji="1" lang="en-US" altLang="ja-JP" sz="461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1" lang="ja-JP" altLang="en-US" sz="461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45A52C5-7113-802D-A06E-18CCB4778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081" y="3986931"/>
                <a:ext cx="1269130" cy="228909"/>
              </a:xfrm>
              <a:prstGeom prst="rect">
                <a:avLst/>
              </a:prstGeom>
              <a:blipFill>
                <a:blip r:embed="rId2"/>
                <a:stretch>
                  <a:fillRect t="-2632" b="-78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228A543-FD1C-101A-7241-1A3958D245C4}"/>
                  </a:ext>
                </a:extLst>
              </p:cNvPr>
              <p:cNvSpPr txBox="1"/>
              <p:nvPr/>
            </p:nvSpPr>
            <p:spPr>
              <a:xfrm>
                <a:off x="1683903" y="743366"/>
                <a:ext cx="884601" cy="638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𝑠𝑥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𝑠𝑢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=0 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𝑢𝑢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𝑢𝑢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𝑢𝑢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𝑥𝑢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𝑥𝑢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𝑥𝑢</m:t>
                          </m:r>
                        </m:sub>
                      </m:sSub>
                    </m:oMath>
                  </m:oMathPara>
                </a14:m>
                <a:endParaRPr kumimoji="1" lang="en-US" altLang="ja-JP" sz="461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228A543-FD1C-101A-7241-1A3958D24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903" y="743366"/>
                <a:ext cx="884601" cy="638252"/>
              </a:xfrm>
              <a:prstGeom prst="rect">
                <a:avLst/>
              </a:prstGeom>
              <a:blipFill>
                <a:blip r:embed="rId3"/>
                <a:stretch>
                  <a:fillRect l="-2069" t="-1905" r="-1379" b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1150FAE-9A9A-1B59-CCAB-DE54139CF363}"/>
                  </a:ext>
                </a:extLst>
              </p:cNvPr>
              <p:cNvSpPr txBox="1"/>
              <p:nvPr/>
            </p:nvSpPr>
            <p:spPr>
              <a:xfrm>
                <a:off x="3034646" y="797403"/>
                <a:ext cx="1396921" cy="167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sz="46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ja-JP" sz="46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sz="461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ja-JP" sz="461" i="1">
                                      <a:latin typeface="Cambria Math" panose="02040503050406030204" pitchFamily="18" charset="0"/>
                                    </a:rPr>
                                    <m:t>𝑢𝑥</m:t>
                                  </m:r>
                                </m:sub>
                                <m:sup>
                                  <m:r>
                                    <a:rPr kumimoji="1" lang="en-US" altLang="ja-JP" sz="461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kumimoji="1" lang="en-US" altLang="ja-JP" sz="46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ja-JP" sz="46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sz="461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ja-JP" sz="461" i="1">
                                      <a:latin typeface="Cambria Math" panose="02040503050406030204" pitchFamily="18" charset="0"/>
                                    </a:rPr>
                                    <m:t>𝑢𝑢</m:t>
                                  </m:r>
                                </m:sub>
                                <m:sup>
                                  <m:r>
                                    <a:rPr kumimoji="1" lang="en-US" altLang="ja-JP" sz="461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kumimoji="1" lang="en-US" altLang="ja-JP" sz="46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461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1" lang="en-US" altLang="ja-JP" sz="461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𝑥𝑢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𝑢𝑥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𝑢𝑢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𝑥𝑢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461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1150FAE-9A9A-1B59-CCAB-DE54139CF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646" y="797403"/>
                <a:ext cx="1396921" cy="167546"/>
              </a:xfrm>
              <a:prstGeom prst="rect">
                <a:avLst/>
              </a:prstGeom>
              <a:blipFill>
                <a:blip r:embed="rId4"/>
                <a:stretch>
                  <a:fillRect l="-873" t="-11111" r="-437" b="-18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9981AB7-33CA-D4F2-4F08-233F2281CBEA}"/>
                  </a:ext>
                </a:extLst>
              </p:cNvPr>
              <p:cNvSpPr txBox="1"/>
              <p:nvPr/>
            </p:nvSpPr>
            <p:spPr>
              <a:xfrm>
                <a:off x="3373670" y="1256142"/>
                <a:ext cx="1252935" cy="163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ja-JP" altLang="en-US" sz="461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9981AB7-33CA-D4F2-4F08-233F2281C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670" y="1256142"/>
                <a:ext cx="1252935" cy="1632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DC33604-AA17-5583-48F8-77AAC4605809}"/>
                  </a:ext>
                </a:extLst>
              </p:cNvPr>
              <p:cNvSpPr txBox="1"/>
              <p:nvPr/>
            </p:nvSpPr>
            <p:spPr>
              <a:xfrm>
                <a:off x="2856397" y="1823384"/>
                <a:ext cx="489878" cy="221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461" b="1" i="1">
                          <a:latin typeface="Cambria Math" panose="02040503050406030204" pitchFamily="18" charset="0"/>
                        </a:rPr>
                        <m:t>𝝁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461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461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DC33604-AA17-5583-48F8-77AAC4605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397" y="1823384"/>
                <a:ext cx="489878" cy="221792"/>
              </a:xfrm>
              <a:prstGeom prst="rect">
                <a:avLst/>
              </a:prstGeom>
              <a:blipFill>
                <a:blip r:embed="rId6"/>
                <a:stretch>
                  <a:fillRect l="-3750" r="-1250" b="-13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596B886-4C40-4FB7-F1E5-DECCB17EA781}"/>
                  </a:ext>
                </a:extLst>
              </p:cNvPr>
              <p:cNvSpPr txBox="1"/>
              <p:nvPr/>
            </p:nvSpPr>
            <p:spPr>
              <a:xfrm>
                <a:off x="618683" y="1785609"/>
                <a:ext cx="2571750" cy="3536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𝑢𝑠</m:t>
                                    </m:r>
                                  </m:sub>
                                  <m:sup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kumimoji="1" lang="en-US" altLang="ja-JP" sz="461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𝑠𝑢</m:t>
                                    </m:r>
                                  </m:sub>
                                  <m:sup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kumimoji="1" lang="en-US" altLang="ja-JP" sz="461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461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461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461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kumimoji="1" lang="en-US" altLang="ja-JP" sz="461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461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kumimoji="1" lang="en-US" altLang="ja-JP" sz="461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461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kumimoji="1" lang="en-US" altLang="ja-JP" sz="461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𝑢𝑥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𝑠𝑥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kumimoji="1" lang="en-US" altLang="ja-JP" sz="461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461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596B886-4C40-4FB7-F1E5-DECCB17EA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83" y="1785609"/>
                <a:ext cx="2571750" cy="3536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69E12CE0-94A5-21CE-12ED-56501ED8B68C}"/>
                  </a:ext>
                </a:extLst>
              </p:cNvPr>
              <p:cNvSpPr txBox="1"/>
              <p:nvPr/>
            </p:nvSpPr>
            <p:spPr>
              <a:xfrm>
                <a:off x="1092805" y="2187754"/>
                <a:ext cx="2571750" cy="169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𝑠𝑢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𝑠𝑥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461" dirty="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69E12CE0-94A5-21CE-12ED-56501ED8B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05" y="2187754"/>
                <a:ext cx="2571750" cy="1699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54F3431F-336B-618B-DDEF-D36BBB733EF3}"/>
                  </a:ext>
                </a:extLst>
              </p:cNvPr>
              <p:cNvSpPr txBox="1"/>
              <p:nvPr/>
            </p:nvSpPr>
            <p:spPr>
              <a:xfrm>
                <a:off x="961666" y="2410980"/>
                <a:ext cx="2571750" cy="250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𝑢𝑢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𝑢𝑠</m:t>
                                    </m:r>
                                  </m:sub>
                                  <m:sup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𝑠𝑢</m:t>
                                    </m:r>
                                  </m:sub>
                                  <m:sup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kumimoji="1" lang="en-US" altLang="ja-JP" sz="46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461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kumimoji="1" lang="en-US" altLang="ja-JP" sz="461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461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kumimoji="1" lang="en-US" altLang="ja-JP" sz="461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𝑢𝑥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𝑠𝑥</m:t>
                                    </m:r>
                                  </m:sub>
                                  <m:sup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ja-JP" altLang="en-US" sz="461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54F3431F-336B-618B-DDEF-D36BBB733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66" y="2410980"/>
                <a:ext cx="2571750" cy="2501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0F95E9B-B3B8-6017-6AB3-DC2FD706F456}"/>
                  </a:ext>
                </a:extLst>
              </p:cNvPr>
              <p:cNvSpPr txBox="1"/>
              <p:nvPr/>
            </p:nvSpPr>
            <p:spPr>
              <a:xfrm>
                <a:off x="1580159" y="2809607"/>
                <a:ext cx="1056443" cy="261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b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461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sz="46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𝑢𝑠</m:t>
                                        </m:r>
                                      </m:sub>
                                      <m:sup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𝑠𝑢</m:t>
                                        </m:r>
                                      </m:sub>
                                      <m:sup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𝑢𝑥</m:t>
                                    </m:r>
                                  </m:sub>
                                  <m:sup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𝑠𝑥</m:t>
                                    </m:r>
                                  </m:sub>
                                  <m:sup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kumimoji="1" lang="en-US" altLang="ja-JP" sz="461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461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0F95E9B-B3B8-6017-6AB3-DC2FD706F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159" y="2809607"/>
                <a:ext cx="1056443" cy="261354"/>
              </a:xfrm>
              <a:prstGeom prst="rect">
                <a:avLst/>
              </a:prstGeom>
              <a:blipFill>
                <a:blip r:embed="rId10"/>
                <a:stretch>
                  <a:fillRect t="-2326" b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965FA331-44B6-96A2-4053-28AF34A1355C}"/>
                  </a:ext>
                </a:extLst>
              </p:cNvPr>
              <p:cNvSpPr txBox="1"/>
              <p:nvPr/>
            </p:nvSpPr>
            <p:spPr>
              <a:xfrm>
                <a:off x="1157471" y="3277826"/>
                <a:ext cx="2571750" cy="4594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𝑥𝑠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𝑢𝑠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𝑠𝑥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𝑢𝑢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𝑢𝑢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𝑠𝑢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𝑥𝑠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𝑠𝑢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ja-JP" altLang="en-US" sz="461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965FA331-44B6-96A2-4053-28AF34A13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471" y="3277826"/>
                <a:ext cx="2571750" cy="4594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259D7C4-8B4F-3C16-2D49-F7D80A26A6DE}"/>
                  </a:ext>
                </a:extLst>
              </p:cNvPr>
              <p:cNvSpPr txBox="1"/>
              <p:nvPr/>
            </p:nvSpPr>
            <p:spPr>
              <a:xfrm>
                <a:off x="3869080" y="1823385"/>
                <a:ext cx="1774937" cy="3050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461" dirty="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259D7C4-8B4F-3C16-2D49-F7D80A26A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080" y="1823385"/>
                <a:ext cx="1774937" cy="30508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CFDDAF2-5EC3-586D-42B4-5DE2AABBBD13}"/>
                  </a:ext>
                </a:extLst>
              </p:cNvPr>
              <p:cNvSpPr txBox="1"/>
              <p:nvPr/>
            </p:nvSpPr>
            <p:spPr>
              <a:xfrm>
                <a:off x="3869080" y="2386259"/>
                <a:ext cx="1774937" cy="376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ja-JP" altLang="en-US" sz="461" dirty="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CFDDAF2-5EC3-586D-42B4-5DE2AABBB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080" y="2386259"/>
                <a:ext cx="1774937" cy="376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93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D685AF-4ED7-FFEA-BA46-2C574ACA0E77}"/>
                  </a:ext>
                </a:extLst>
              </p:cNvPr>
              <p:cNvSpPr txBox="1"/>
              <p:nvPr/>
            </p:nvSpPr>
            <p:spPr>
              <a:xfrm>
                <a:off x="1728109" y="1717902"/>
                <a:ext cx="389979" cy="709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61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461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461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461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kumimoji="1" lang="ja-JP" altLang="en-US" sz="461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D685AF-4ED7-FFEA-BA46-2C574ACA0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09" y="1717902"/>
                <a:ext cx="389979" cy="70917"/>
              </a:xfrm>
              <a:prstGeom prst="rect">
                <a:avLst/>
              </a:prstGeom>
              <a:blipFill>
                <a:blip r:embed="rId2"/>
                <a:stretch>
                  <a:fillRect l="-3125" b="-36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BC28711-80F1-E432-6F5F-3C5828F4470B}"/>
                  </a:ext>
                </a:extLst>
              </p:cNvPr>
              <p:cNvSpPr txBox="1"/>
              <p:nvPr/>
            </p:nvSpPr>
            <p:spPr>
              <a:xfrm>
                <a:off x="1707411" y="1862708"/>
                <a:ext cx="1281056" cy="709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≥0, 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0,…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kumimoji="1" lang="ja-JP" altLang="en-US" sz="461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BC28711-80F1-E432-6F5F-3C5828F44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411" y="1862708"/>
                <a:ext cx="1281056" cy="70917"/>
              </a:xfrm>
              <a:prstGeom prst="rect">
                <a:avLst/>
              </a:prstGeom>
              <a:blipFill>
                <a:blip r:embed="rId3"/>
                <a:stretch>
                  <a:fillRect l="-476" t="-9091" b="-4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38CC1F8-C9AA-17DC-3377-B1AC077CE4E6}"/>
                  </a:ext>
                </a:extLst>
              </p:cNvPr>
              <p:cNvSpPr txBox="1"/>
              <p:nvPr/>
            </p:nvSpPr>
            <p:spPr>
              <a:xfrm>
                <a:off x="1728108" y="2007513"/>
                <a:ext cx="3663022" cy="800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, …, </m:t>
                          </m:r>
                          <m:sSubSup>
                            <m:sSubSup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, …, </m:t>
                          </m:r>
                          <m:sSubSup>
                            <m:sSubSup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, …, </m:t>
                          </m:r>
                          <m:sSubSup>
                            <m:sSubSup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</m:e>
                      </m:d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461" b="1" i="1"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kumimoji="1" lang="ja-JP" altLang="en-US" sz="461" b="1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38CC1F8-C9AA-17DC-3377-B1AC077CE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08" y="2007513"/>
                <a:ext cx="3663022" cy="80087"/>
              </a:xfrm>
              <a:prstGeom prst="rect">
                <a:avLst/>
              </a:prstGeom>
              <a:blipFill>
                <a:blip r:embed="rId4"/>
                <a:stretch>
                  <a:fillRect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D5BC430-6F01-71FF-C60B-D0892D8D7E6B}"/>
                  </a:ext>
                </a:extLst>
              </p:cNvPr>
              <p:cNvSpPr txBox="1"/>
              <p:nvPr/>
            </p:nvSpPr>
            <p:spPr>
              <a:xfrm>
                <a:off x="2398260" y="2609170"/>
                <a:ext cx="608052" cy="239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sz="46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𝑢𝑢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𝑢𝑠</m:t>
                                        </m:r>
                                      </m:sub>
                                      <m:sup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𝑠𝑢</m:t>
                                        </m:r>
                                      </m:sub>
                                      <m:sup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ja-JP" altLang="en-US" sz="461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D5BC430-6F01-71FF-C60B-D0892D8D7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260" y="2609170"/>
                <a:ext cx="608052" cy="239296"/>
              </a:xfrm>
              <a:prstGeom prst="rect">
                <a:avLst/>
              </a:prstGeom>
              <a:blipFill>
                <a:blip r:embed="rId5"/>
                <a:stretch>
                  <a:fillRect l="-2000" t="-5128" r="-1000" b="-51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45A52C5-7113-802D-A06E-18CCB4778216}"/>
                  </a:ext>
                </a:extLst>
              </p:cNvPr>
              <p:cNvSpPr txBox="1"/>
              <p:nvPr/>
            </p:nvSpPr>
            <p:spPr>
              <a:xfrm>
                <a:off x="2132060" y="3110870"/>
                <a:ext cx="1269130" cy="2289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ja-JP" sz="46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ja-JP" sz="46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ja-JP" sz="46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𝑢𝑠</m:t>
                                    </m:r>
                                  </m:sub>
                                  <m:sup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𝑠𝑥</m:t>
                                    </m:r>
                                  </m:sub>
                                  <m:sup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kumimoji="1" lang="en-US" altLang="ja-JP" sz="461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1" lang="ja-JP" altLang="en-US" sz="461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45A52C5-7113-802D-A06E-18CCB4778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060" y="3110870"/>
                <a:ext cx="1269130" cy="228909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228A543-FD1C-101A-7241-1A3958D245C4}"/>
                  </a:ext>
                </a:extLst>
              </p:cNvPr>
              <p:cNvSpPr txBox="1"/>
              <p:nvPr/>
            </p:nvSpPr>
            <p:spPr>
              <a:xfrm>
                <a:off x="1707412" y="800704"/>
                <a:ext cx="856196" cy="496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𝑠𝑥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𝑠𝑢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=0 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𝑢𝑢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𝑢𝑢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𝑥𝑢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𝑥𝑢</m:t>
                          </m:r>
                        </m:sub>
                      </m:sSub>
                    </m:oMath>
                  </m:oMathPara>
                </a14:m>
                <a:endParaRPr kumimoji="1" lang="en-US" altLang="ja-JP" sz="461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228A543-FD1C-101A-7241-1A3958D24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412" y="800704"/>
                <a:ext cx="856196" cy="496418"/>
              </a:xfrm>
              <a:prstGeom prst="rect">
                <a:avLst/>
              </a:prstGeom>
              <a:blipFill>
                <a:blip r:embed="rId7"/>
                <a:stretch>
                  <a:fillRect l="-2128" t="-1220" r="-709" b="-36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1150FAE-9A9A-1B59-CCAB-DE54139CF363}"/>
                  </a:ext>
                </a:extLst>
              </p:cNvPr>
              <p:cNvSpPr txBox="1"/>
              <p:nvPr/>
            </p:nvSpPr>
            <p:spPr>
              <a:xfrm>
                <a:off x="3034646" y="797403"/>
                <a:ext cx="1396921" cy="167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sz="46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ja-JP" sz="46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sz="461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ja-JP" sz="461" i="1">
                                      <a:latin typeface="Cambria Math" panose="02040503050406030204" pitchFamily="18" charset="0"/>
                                    </a:rPr>
                                    <m:t>𝑢𝑥</m:t>
                                  </m:r>
                                </m:sub>
                                <m:sup>
                                  <m:r>
                                    <a:rPr kumimoji="1" lang="en-US" altLang="ja-JP" sz="461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kumimoji="1" lang="en-US" altLang="ja-JP" sz="46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ja-JP" sz="46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sz="461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ja-JP" sz="461" i="1">
                                      <a:latin typeface="Cambria Math" panose="02040503050406030204" pitchFamily="18" charset="0"/>
                                    </a:rPr>
                                    <m:t>𝑢𝑢</m:t>
                                  </m:r>
                                </m:sub>
                                <m:sup>
                                  <m:r>
                                    <a:rPr kumimoji="1" lang="en-US" altLang="ja-JP" sz="461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kumimoji="1" lang="en-US" altLang="ja-JP" sz="46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461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1" lang="en-US" altLang="ja-JP" sz="461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𝑥𝑢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𝑢𝑥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𝑢𝑢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𝑥𝑢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461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1150FAE-9A9A-1B59-CCAB-DE54139CF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646" y="797403"/>
                <a:ext cx="1396921" cy="167546"/>
              </a:xfrm>
              <a:prstGeom prst="rect">
                <a:avLst/>
              </a:prstGeom>
              <a:blipFill>
                <a:blip r:embed="rId8"/>
                <a:stretch>
                  <a:fillRect l="-873" t="-11111" r="-437" b="-18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9981AB7-33CA-D4F2-4F08-233F2281CBEA}"/>
                  </a:ext>
                </a:extLst>
              </p:cNvPr>
              <p:cNvSpPr txBox="1"/>
              <p:nvPr/>
            </p:nvSpPr>
            <p:spPr>
              <a:xfrm>
                <a:off x="3373670" y="1256142"/>
                <a:ext cx="1252935" cy="163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ja-JP" altLang="en-US" sz="461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9981AB7-33CA-D4F2-4F08-233F2281C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670" y="1256142"/>
                <a:ext cx="1252935" cy="1632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DC33604-AA17-5583-48F8-77AAC4605809}"/>
                  </a:ext>
                </a:extLst>
              </p:cNvPr>
              <p:cNvSpPr txBox="1"/>
              <p:nvPr/>
            </p:nvSpPr>
            <p:spPr>
              <a:xfrm>
                <a:off x="3729221" y="1489028"/>
                <a:ext cx="489878" cy="221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461" b="1" i="1">
                          <a:latin typeface="Cambria Math" panose="02040503050406030204" pitchFamily="18" charset="0"/>
                        </a:rPr>
                        <m:t>𝝁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461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461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DC33604-AA17-5583-48F8-77AAC4605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221" y="1489028"/>
                <a:ext cx="489878" cy="221792"/>
              </a:xfrm>
              <a:prstGeom prst="rect">
                <a:avLst/>
              </a:prstGeom>
              <a:blipFill>
                <a:blip r:embed="rId10"/>
                <a:stretch>
                  <a:fillRect l="-3750" r="-1250" b="-108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434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361</TotalTime>
  <Words>700</Words>
  <Application>Microsoft Office PowerPoint</Application>
  <PresentationFormat>ユーザー設定</PresentationFormat>
  <Paragraphs>33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Oguri Hideyuki</dc:creator>
  <cp:lastModifiedBy>Oguri Hideyuki</cp:lastModifiedBy>
  <cp:revision>1</cp:revision>
  <dcterms:created xsi:type="dcterms:W3CDTF">2023-07-14T12:40:51Z</dcterms:created>
  <dcterms:modified xsi:type="dcterms:W3CDTF">2023-07-14T18:42:44Z</dcterms:modified>
</cp:coreProperties>
</file>