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1650" y="-4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28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14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34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3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96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86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1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33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9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7841-2E3E-48EA-8EA3-4F51975010DD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5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7841-2E3E-48EA-8EA3-4F51975010DD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CAE18-2132-4431-96C9-3A27A645BC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3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228A543-FD1C-101A-7241-1A3958D245C4}"/>
                  </a:ext>
                </a:extLst>
              </p:cNvPr>
              <p:cNvSpPr txBox="1"/>
              <p:nvPr/>
            </p:nvSpPr>
            <p:spPr>
              <a:xfrm>
                <a:off x="1683903" y="743366"/>
                <a:ext cx="1591782" cy="1116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</m:sSub>
                    </m:oMath>
                  </m:oMathPara>
                </a14:m>
                <a:endParaRPr kumimoji="1" lang="en-US" altLang="ja-JP" sz="8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228A543-FD1C-101A-7241-1A3958D24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903" y="743366"/>
                <a:ext cx="1591782" cy="1116588"/>
              </a:xfrm>
              <a:prstGeom prst="rect">
                <a:avLst/>
              </a:prstGeom>
              <a:blipFill>
                <a:blip r:embed="rId2"/>
                <a:stretch>
                  <a:fillRect b="-27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1150FAE-9A9A-1B59-CCAB-DE54139CF363}"/>
                  </a:ext>
                </a:extLst>
              </p:cNvPr>
              <p:cNvSpPr txBox="1"/>
              <p:nvPr/>
            </p:nvSpPr>
            <p:spPr>
              <a:xfrm>
                <a:off x="3034646" y="797403"/>
                <a:ext cx="2430089" cy="290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8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  <m:t>𝑢𝑥</m:t>
                                  </m:r>
                                </m:sub>
                                <m:sup>
                                  <m: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8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  <m:t>𝑢𝑢</m:t>
                                  </m:r>
                                </m:sub>
                                <m:sup>
                                  <m: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1150FAE-9A9A-1B59-CCAB-DE54139CF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646" y="797403"/>
                <a:ext cx="2430089" cy="290529"/>
              </a:xfrm>
              <a:prstGeom prst="rect">
                <a:avLst/>
              </a:prstGeom>
              <a:blipFill>
                <a:blip r:embed="rId3"/>
                <a:stretch>
                  <a:fillRect l="-503" t="-6383" b="-170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9981AB7-33CA-D4F2-4F08-233F2281CBEA}"/>
                  </a:ext>
                </a:extLst>
              </p:cNvPr>
              <p:cNvSpPr txBox="1"/>
              <p:nvPr/>
            </p:nvSpPr>
            <p:spPr>
              <a:xfrm>
                <a:off x="3373670" y="1256142"/>
                <a:ext cx="225243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9981AB7-33CA-D4F2-4F08-233F2281C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670" y="1256142"/>
                <a:ext cx="2252430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DC33604-AA17-5583-48F8-77AAC4605809}"/>
                  </a:ext>
                </a:extLst>
              </p:cNvPr>
              <p:cNvSpPr txBox="1"/>
              <p:nvPr/>
            </p:nvSpPr>
            <p:spPr>
              <a:xfrm>
                <a:off x="3195161" y="2098986"/>
                <a:ext cx="843564" cy="384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800" b="1" i="1">
                          <a:latin typeface="Cambria Math" panose="02040503050406030204" pitchFamily="18" charset="0"/>
                        </a:rPr>
                        <m:t>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80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DC33604-AA17-5583-48F8-77AAC460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161" y="2098986"/>
                <a:ext cx="843564" cy="384977"/>
              </a:xfrm>
              <a:prstGeom prst="rect">
                <a:avLst/>
              </a:prstGeom>
              <a:blipFill>
                <a:blip r:embed="rId5"/>
                <a:stretch>
                  <a:fillRect l="-2878"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596B886-4C40-4FB7-F1E5-DECCB17EA781}"/>
                  </a:ext>
                </a:extLst>
              </p:cNvPr>
              <p:cNvSpPr txBox="1"/>
              <p:nvPr/>
            </p:nvSpPr>
            <p:spPr>
              <a:xfrm>
                <a:off x="957449" y="2061211"/>
                <a:ext cx="2571750" cy="5458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𝑢𝑠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𝑠𝑢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𝑠𝑥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8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596B886-4C40-4FB7-F1E5-DECCB17EA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" y="2061211"/>
                <a:ext cx="2571750" cy="5458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9E12CE0-94A5-21CE-12ED-56501ED8B68C}"/>
                  </a:ext>
                </a:extLst>
              </p:cNvPr>
              <p:cNvSpPr txBox="1"/>
              <p:nvPr/>
            </p:nvSpPr>
            <p:spPr>
              <a:xfrm>
                <a:off x="1403080" y="2565154"/>
                <a:ext cx="2571750" cy="22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𝑠𝑢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𝑠𝑥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8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9E12CE0-94A5-21CE-12ED-56501ED8B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080" y="2565154"/>
                <a:ext cx="2571750" cy="2271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4F3431F-336B-618B-DDEF-D36BBB733EF3}"/>
                  </a:ext>
                </a:extLst>
              </p:cNvPr>
              <p:cNvSpPr txBox="1"/>
              <p:nvPr/>
            </p:nvSpPr>
            <p:spPr>
              <a:xfrm>
                <a:off x="1163575" y="2826994"/>
                <a:ext cx="3000187" cy="366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𝑢𝑠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𝑠𝑢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𝑠𝑥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ja-JP" altLang="en-US" sz="8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4F3431F-336B-618B-DDEF-D36BBB733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75" y="2826994"/>
                <a:ext cx="3000187" cy="3662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0F95E9B-B3B8-6017-6AB3-DC2FD706F456}"/>
                  </a:ext>
                </a:extLst>
              </p:cNvPr>
              <p:cNvSpPr txBox="1"/>
              <p:nvPr/>
            </p:nvSpPr>
            <p:spPr>
              <a:xfrm>
                <a:off x="1800482" y="3419140"/>
                <a:ext cx="1834156" cy="453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800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𝑢𝑠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𝑠𝑢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𝑢𝑥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𝑠𝑥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0F95E9B-B3B8-6017-6AB3-DC2FD706F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82" y="3419140"/>
                <a:ext cx="1834156" cy="453522"/>
              </a:xfrm>
              <a:prstGeom prst="rect">
                <a:avLst/>
              </a:prstGeom>
              <a:blipFill>
                <a:blip r:embed="rId9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65FA331-44B6-96A2-4053-28AF34A1355C}"/>
                  </a:ext>
                </a:extLst>
              </p:cNvPr>
              <p:cNvSpPr txBox="1"/>
              <p:nvPr/>
            </p:nvSpPr>
            <p:spPr>
              <a:xfrm>
                <a:off x="1377794" y="3887358"/>
                <a:ext cx="2571750" cy="728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ja-JP" altLang="en-US" sz="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65FA331-44B6-96A2-4053-28AF34A13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794" y="3887358"/>
                <a:ext cx="2571750" cy="7280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259D7C4-8B4F-3C16-2D49-F7D80A26A6DE}"/>
                  </a:ext>
                </a:extLst>
              </p:cNvPr>
              <p:cNvSpPr txBox="1"/>
              <p:nvPr/>
            </p:nvSpPr>
            <p:spPr>
              <a:xfrm>
                <a:off x="4225813" y="2571750"/>
                <a:ext cx="17749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259D7C4-8B4F-3C16-2D49-F7D80A26A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813" y="2571750"/>
                <a:ext cx="177493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CFDDAF2-5EC3-586D-42B4-5DE2AABBBD13}"/>
                  </a:ext>
                </a:extLst>
              </p:cNvPr>
              <p:cNvSpPr txBox="1"/>
              <p:nvPr/>
            </p:nvSpPr>
            <p:spPr>
              <a:xfrm>
                <a:off x="4026907" y="3044513"/>
                <a:ext cx="17749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ja-JP" altLang="en-US" sz="8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CFDDAF2-5EC3-586D-42B4-5DE2AABBB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907" y="3044513"/>
                <a:ext cx="177493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C40AFC3-12A0-E6CB-1B25-B182ADA38461}"/>
                  </a:ext>
                </a:extLst>
              </p:cNvPr>
              <p:cNvSpPr txBox="1"/>
              <p:nvPr/>
            </p:nvSpPr>
            <p:spPr>
              <a:xfrm>
                <a:off x="3711640" y="1793591"/>
                <a:ext cx="17749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800" b="1" dirty="0"/>
                        <m:t>S</m:t>
                      </m:r>
                      <m:r>
                        <a:rPr kumimoji="1" lang="en-US" altLang="ja-JP" sz="800" b="1" i="1"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800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80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ja-JP" altLang="en-US" sz="8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C40AFC3-12A0-E6CB-1B25-B182ADA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640" y="1793591"/>
                <a:ext cx="1774937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38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228A543-FD1C-101A-7241-1A3958D245C4}"/>
                  </a:ext>
                </a:extLst>
              </p:cNvPr>
              <p:cNvSpPr txBox="1"/>
              <p:nvPr/>
            </p:nvSpPr>
            <p:spPr>
              <a:xfrm>
                <a:off x="1683903" y="743366"/>
                <a:ext cx="1591782" cy="1116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</m:sSub>
                    </m:oMath>
                  </m:oMathPara>
                </a14:m>
                <a:endParaRPr kumimoji="1" lang="en-US" altLang="ja-JP" sz="8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228A543-FD1C-101A-7241-1A3958D24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903" y="743366"/>
                <a:ext cx="1591782" cy="1116588"/>
              </a:xfrm>
              <a:prstGeom prst="rect">
                <a:avLst/>
              </a:prstGeom>
              <a:blipFill>
                <a:blip r:embed="rId2"/>
                <a:stretch>
                  <a:fillRect b="-27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1150FAE-9A9A-1B59-CCAB-DE54139CF363}"/>
                  </a:ext>
                </a:extLst>
              </p:cNvPr>
              <p:cNvSpPr txBox="1"/>
              <p:nvPr/>
            </p:nvSpPr>
            <p:spPr>
              <a:xfrm>
                <a:off x="3034646" y="797403"/>
                <a:ext cx="2430089" cy="290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8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  <m:t>𝑢𝑥</m:t>
                                  </m:r>
                                </m:sub>
                                <m:sup>
                                  <m: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8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  <m:t>𝑢𝑢</m:t>
                                  </m:r>
                                </m:sub>
                                <m:sup>
                                  <m: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1150FAE-9A9A-1B59-CCAB-DE54139CF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646" y="797403"/>
                <a:ext cx="2430089" cy="290529"/>
              </a:xfrm>
              <a:prstGeom prst="rect">
                <a:avLst/>
              </a:prstGeom>
              <a:blipFill>
                <a:blip r:embed="rId3"/>
                <a:stretch>
                  <a:fillRect l="-503" t="-6383" b="-170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9981AB7-33CA-D4F2-4F08-233F2281CBEA}"/>
                  </a:ext>
                </a:extLst>
              </p:cNvPr>
              <p:cNvSpPr txBox="1"/>
              <p:nvPr/>
            </p:nvSpPr>
            <p:spPr>
              <a:xfrm>
                <a:off x="3373670" y="1256142"/>
                <a:ext cx="225243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9981AB7-33CA-D4F2-4F08-233F2281C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670" y="1256142"/>
                <a:ext cx="2252430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DC33604-AA17-5583-48F8-77AAC4605809}"/>
                  </a:ext>
                </a:extLst>
              </p:cNvPr>
              <p:cNvSpPr txBox="1"/>
              <p:nvPr/>
            </p:nvSpPr>
            <p:spPr>
              <a:xfrm>
                <a:off x="3195161" y="2098986"/>
                <a:ext cx="843564" cy="384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800" b="1" i="1">
                          <a:latin typeface="Cambria Math" panose="02040503050406030204" pitchFamily="18" charset="0"/>
                        </a:rPr>
                        <m:t>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80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DC33604-AA17-5583-48F8-77AAC460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161" y="2098986"/>
                <a:ext cx="843564" cy="384977"/>
              </a:xfrm>
              <a:prstGeom prst="rect">
                <a:avLst/>
              </a:prstGeom>
              <a:blipFill>
                <a:blip r:embed="rId5"/>
                <a:stretch>
                  <a:fillRect l="-2878"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596B886-4C40-4FB7-F1E5-DECCB17EA781}"/>
                  </a:ext>
                </a:extLst>
              </p:cNvPr>
              <p:cNvSpPr txBox="1"/>
              <p:nvPr/>
            </p:nvSpPr>
            <p:spPr>
              <a:xfrm>
                <a:off x="957449" y="2061211"/>
                <a:ext cx="2571750" cy="5458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𝑢𝑠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𝑠𝑢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𝑠𝑥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8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596B886-4C40-4FB7-F1E5-DECCB17EA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" y="2061211"/>
                <a:ext cx="2571750" cy="5458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9E12CE0-94A5-21CE-12ED-56501ED8B68C}"/>
                  </a:ext>
                </a:extLst>
              </p:cNvPr>
              <p:cNvSpPr txBox="1"/>
              <p:nvPr/>
            </p:nvSpPr>
            <p:spPr>
              <a:xfrm>
                <a:off x="1403080" y="2565154"/>
                <a:ext cx="2571750" cy="22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𝑠𝑢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𝑠𝑥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8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9E12CE0-94A5-21CE-12ED-56501ED8B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080" y="2565154"/>
                <a:ext cx="2571750" cy="2271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4F3431F-336B-618B-DDEF-D36BBB733EF3}"/>
                  </a:ext>
                </a:extLst>
              </p:cNvPr>
              <p:cNvSpPr txBox="1"/>
              <p:nvPr/>
            </p:nvSpPr>
            <p:spPr>
              <a:xfrm>
                <a:off x="1163575" y="2826994"/>
                <a:ext cx="3000187" cy="366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𝑢𝑠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𝑠𝑢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𝑠𝑥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ja-JP" altLang="en-US" sz="8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4F3431F-336B-618B-DDEF-D36BBB733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75" y="2826994"/>
                <a:ext cx="3000187" cy="3662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0F95E9B-B3B8-6017-6AB3-DC2FD706F456}"/>
                  </a:ext>
                </a:extLst>
              </p:cNvPr>
              <p:cNvSpPr txBox="1"/>
              <p:nvPr/>
            </p:nvSpPr>
            <p:spPr>
              <a:xfrm>
                <a:off x="1800482" y="3419140"/>
                <a:ext cx="1834156" cy="453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800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𝑢𝑠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𝑠𝑢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𝑢𝑥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𝑠𝑥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kumimoji="1" lang="en-US" altLang="ja-JP" sz="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1" lang="en-US" altLang="ja-JP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0F95E9B-B3B8-6017-6AB3-DC2FD706F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82" y="3419140"/>
                <a:ext cx="1834156" cy="453522"/>
              </a:xfrm>
              <a:prstGeom prst="rect">
                <a:avLst/>
              </a:prstGeom>
              <a:blipFill>
                <a:blip r:embed="rId9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65FA331-44B6-96A2-4053-28AF34A1355C}"/>
                  </a:ext>
                </a:extLst>
              </p:cNvPr>
              <p:cNvSpPr txBox="1"/>
              <p:nvPr/>
            </p:nvSpPr>
            <p:spPr>
              <a:xfrm>
                <a:off x="1377794" y="3887358"/>
                <a:ext cx="2571750" cy="728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𝑠𝑥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𝑥𝑠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𝑠𝑢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ja-JP" altLang="en-US" sz="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65FA331-44B6-96A2-4053-28AF34A13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794" y="3887358"/>
                <a:ext cx="2571750" cy="7280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259D7C4-8B4F-3C16-2D49-F7D80A26A6DE}"/>
                  </a:ext>
                </a:extLst>
              </p:cNvPr>
              <p:cNvSpPr txBox="1"/>
              <p:nvPr/>
            </p:nvSpPr>
            <p:spPr>
              <a:xfrm>
                <a:off x="4225813" y="2571750"/>
                <a:ext cx="17749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259D7C4-8B4F-3C16-2D49-F7D80A26A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813" y="2571750"/>
                <a:ext cx="177493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CFDDAF2-5EC3-586D-42B4-5DE2AABBBD13}"/>
                  </a:ext>
                </a:extLst>
              </p:cNvPr>
              <p:cNvSpPr txBox="1"/>
              <p:nvPr/>
            </p:nvSpPr>
            <p:spPr>
              <a:xfrm>
                <a:off x="4026907" y="3044513"/>
                <a:ext cx="17749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ja-JP" altLang="en-US" sz="8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CFDDAF2-5EC3-586D-42B4-5DE2AABBB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907" y="3044513"/>
                <a:ext cx="177493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C40AFC3-12A0-E6CB-1B25-B182ADA38461}"/>
                  </a:ext>
                </a:extLst>
              </p:cNvPr>
              <p:cNvSpPr txBox="1"/>
              <p:nvPr/>
            </p:nvSpPr>
            <p:spPr>
              <a:xfrm>
                <a:off x="3711640" y="1793591"/>
                <a:ext cx="17749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800" b="1" dirty="0"/>
                        <m:t>S</m:t>
                      </m:r>
                      <m:r>
                        <a:rPr kumimoji="1" lang="en-US" altLang="ja-JP" sz="800" b="1" i="1"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800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kumimoji="1" lang="en-US" altLang="ja-JP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80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ja-JP" altLang="en-US" sz="8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C40AFC3-12A0-E6CB-1B25-B182ADA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640" y="1793591"/>
                <a:ext cx="1774937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38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D685AF-4ED7-FFEA-BA46-2C574ACA0E77}"/>
                  </a:ext>
                </a:extLst>
              </p:cNvPr>
              <p:cNvSpPr txBox="1"/>
              <p:nvPr/>
            </p:nvSpPr>
            <p:spPr>
              <a:xfrm>
                <a:off x="1728109" y="1717902"/>
                <a:ext cx="389979" cy="70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61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61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61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61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ja-JP" altLang="en-US" sz="46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D685AF-4ED7-FFEA-BA46-2C574ACA0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09" y="1717902"/>
                <a:ext cx="389979" cy="70917"/>
              </a:xfrm>
              <a:prstGeom prst="rect">
                <a:avLst/>
              </a:prstGeom>
              <a:blipFill>
                <a:blip r:embed="rId2"/>
                <a:stretch>
                  <a:fillRect l="-3125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BC28711-80F1-E432-6F5F-3C5828F4470B}"/>
                  </a:ext>
                </a:extLst>
              </p:cNvPr>
              <p:cNvSpPr txBox="1"/>
              <p:nvPr/>
            </p:nvSpPr>
            <p:spPr>
              <a:xfrm>
                <a:off x="1707411" y="1862708"/>
                <a:ext cx="1281056" cy="70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≥0, 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ja-JP" altLang="en-US" sz="461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BC28711-80F1-E432-6F5F-3C5828F44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411" y="1862708"/>
                <a:ext cx="1281056" cy="70917"/>
              </a:xfrm>
              <a:prstGeom prst="rect">
                <a:avLst/>
              </a:prstGeom>
              <a:blipFill>
                <a:blip r:embed="rId3"/>
                <a:stretch>
                  <a:fillRect l="-476" t="-9091"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38CC1F8-C9AA-17DC-3377-B1AC077CE4E6}"/>
                  </a:ext>
                </a:extLst>
              </p:cNvPr>
              <p:cNvSpPr txBox="1"/>
              <p:nvPr/>
            </p:nvSpPr>
            <p:spPr>
              <a:xfrm>
                <a:off x="1728108" y="2007513"/>
                <a:ext cx="3663022" cy="800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61" b="1" i="1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kumimoji="1" lang="ja-JP" altLang="en-US" sz="461" b="1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38CC1F8-C9AA-17DC-3377-B1AC077C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08" y="2007513"/>
                <a:ext cx="3663022" cy="80087"/>
              </a:xfrm>
              <a:prstGeom prst="rect">
                <a:avLst/>
              </a:prstGeom>
              <a:blipFill>
                <a:blip r:embed="rId4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D5BC430-6F01-71FF-C60B-D0892D8D7E6B}"/>
                  </a:ext>
                </a:extLst>
              </p:cNvPr>
              <p:cNvSpPr txBox="1"/>
              <p:nvPr/>
            </p:nvSpPr>
            <p:spPr>
              <a:xfrm>
                <a:off x="2398260" y="2609170"/>
                <a:ext cx="608052" cy="23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𝑢𝑠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𝑠𝑢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sz="461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D5BC430-6F01-71FF-C60B-D0892D8D7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260" y="2609170"/>
                <a:ext cx="608052" cy="239296"/>
              </a:xfrm>
              <a:prstGeom prst="rect">
                <a:avLst/>
              </a:prstGeom>
              <a:blipFill>
                <a:blip r:embed="rId5"/>
                <a:stretch>
                  <a:fillRect l="-2000" t="-5128" r="-1000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45A52C5-7113-802D-A06E-18CCB4778216}"/>
                  </a:ext>
                </a:extLst>
              </p:cNvPr>
              <p:cNvSpPr txBox="1"/>
              <p:nvPr/>
            </p:nvSpPr>
            <p:spPr>
              <a:xfrm>
                <a:off x="2132060" y="3110870"/>
                <a:ext cx="1269130" cy="228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46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𝑢𝑠</m:t>
                                    </m:r>
                                  </m:sub>
                                  <m:sup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𝑠𝑥</m:t>
                                    </m:r>
                                  </m:sub>
                                  <m:sup>
                                    <m:r>
                                      <a:rPr kumimoji="1" lang="en-US" altLang="ja-JP" sz="46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kumimoji="1" lang="en-US" altLang="ja-JP" sz="461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ja-JP" altLang="en-US" sz="461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45A52C5-7113-802D-A06E-18CCB4778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060" y="3110870"/>
                <a:ext cx="1269130" cy="228909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228A543-FD1C-101A-7241-1A3958D245C4}"/>
                  </a:ext>
                </a:extLst>
              </p:cNvPr>
              <p:cNvSpPr txBox="1"/>
              <p:nvPr/>
            </p:nvSpPr>
            <p:spPr>
              <a:xfrm>
                <a:off x="1707412" y="800704"/>
                <a:ext cx="856196" cy="496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</m:sSub>
                    </m:oMath>
                  </m:oMathPara>
                </a14:m>
                <a:endParaRPr kumimoji="1" lang="en-US" altLang="ja-JP" sz="46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228A543-FD1C-101A-7241-1A3958D24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412" y="800704"/>
                <a:ext cx="856196" cy="496418"/>
              </a:xfrm>
              <a:prstGeom prst="rect">
                <a:avLst/>
              </a:prstGeom>
              <a:blipFill>
                <a:blip r:embed="rId7"/>
                <a:stretch>
                  <a:fillRect l="-2128" t="-1220" r="-709" b="-36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1150FAE-9A9A-1B59-CCAB-DE54139CF363}"/>
                  </a:ext>
                </a:extLst>
              </p:cNvPr>
              <p:cNvSpPr txBox="1"/>
              <p:nvPr/>
            </p:nvSpPr>
            <p:spPr>
              <a:xfrm>
                <a:off x="3034646" y="797403"/>
                <a:ext cx="1396921" cy="167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46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461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  <m:t>𝑢𝑥</m:t>
                                  </m:r>
                                </m:sub>
                                <m:sup>
                                  <m: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46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461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  <m:t>𝑢𝑢</m:t>
                                  </m:r>
                                </m:sub>
                                <m:sup>
                                  <m: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ja-JP" sz="461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𝑥𝑢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46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1150FAE-9A9A-1B59-CCAB-DE54139CF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646" y="797403"/>
                <a:ext cx="1396921" cy="167546"/>
              </a:xfrm>
              <a:prstGeom prst="rect">
                <a:avLst/>
              </a:prstGeom>
              <a:blipFill>
                <a:blip r:embed="rId8"/>
                <a:stretch>
                  <a:fillRect l="-873" t="-11111" r="-437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9981AB7-33CA-D4F2-4F08-233F2281CBEA}"/>
                  </a:ext>
                </a:extLst>
              </p:cNvPr>
              <p:cNvSpPr txBox="1"/>
              <p:nvPr/>
            </p:nvSpPr>
            <p:spPr>
              <a:xfrm>
                <a:off x="3373670" y="1256142"/>
                <a:ext cx="1252935" cy="163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ja-JP" altLang="en-US" sz="461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9981AB7-33CA-D4F2-4F08-233F2281C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670" y="1256142"/>
                <a:ext cx="1252935" cy="1632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DC33604-AA17-5583-48F8-77AAC4605809}"/>
                  </a:ext>
                </a:extLst>
              </p:cNvPr>
              <p:cNvSpPr txBox="1"/>
              <p:nvPr/>
            </p:nvSpPr>
            <p:spPr>
              <a:xfrm>
                <a:off x="3729221" y="1489028"/>
                <a:ext cx="489878" cy="221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61" b="1" i="1">
                          <a:latin typeface="Cambria Math" panose="02040503050406030204" pitchFamily="18" charset="0"/>
                        </a:rPr>
                        <m:t>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46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461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46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461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461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DC33604-AA17-5583-48F8-77AAC460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221" y="1489028"/>
                <a:ext cx="489878" cy="221792"/>
              </a:xfrm>
              <a:prstGeom prst="rect">
                <a:avLst/>
              </a:prstGeom>
              <a:blipFill>
                <a:blip r:embed="rId10"/>
                <a:stretch>
                  <a:fillRect l="-3750" r="-1250"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43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4650</TotalTime>
  <Words>703</Words>
  <Application>Microsoft Office PowerPoint</Application>
  <PresentationFormat>ユーザー設定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Oguri Hideyuki</dc:creator>
  <cp:lastModifiedBy>Oguri Hideyuki</cp:lastModifiedBy>
  <cp:revision>2</cp:revision>
  <dcterms:created xsi:type="dcterms:W3CDTF">2023-07-14T12:40:51Z</dcterms:created>
  <dcterms:modified xsi:type="dcterms:W3CDTF">2023-07-17T18:22:14Z</dcterms:modified>
</cp:coreProperties>
</file>