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1ABE4-DF22-465E-884B-8A3E57C13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CAA93F-611E-43F1-8D0F-FB336F1AE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703E3B-36FA-4A1F-A861-103A4B68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F6397-0435-47F0-BCD7-A58DDB8D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D9FD5-5BBA-47B4-9538-7B14A2F3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8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6325-5A9F-488F-B1CF-006C1745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897B0-9043-493E-A364-1A30CA7A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633BA-3A8A-4A6C-8BDA-3D44FBD3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A33A3-729A-4E5A-8DEE-76903A87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1EC2F-C448-4FD4-B5F0-52C1B0C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64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B59956-B94A-4650-AE6A-0498EEC87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E2174-D198-4F59-A446-F46FE2460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1EBA7-90B0-4374-A86C-1B63012F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4F2D4E-AC96-4E13-BC64-C93A71C8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E0753-337B-4145-BFA0-7B2145C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BE837-D928-48B5-A0D8-51613267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D01E9-D94E-4E8D-A829-85413C31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032EE-FEA6-4F74-839B-88B19F82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150E77-2D43-458A-BD38-5DABFF3F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BDB93-461D-4A14-8197-302F0DE6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3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2CA48-99C1-4B54-A258-AF3ED584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01CA7C-3B5D-48F1-AAF4-1A376D11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E047FF-0B2E-458D-8BBE-86152A9D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A01251-AF70-4319-9774-962FB81C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A0F7C-DDC0-46F1-BE2A-E75525AB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3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62275-A6CD-41EA-9106-097BC1CE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76805-0657-43E0-99CD-56957A89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896207-0276-4F03-B6CE-2A9747D1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550929-5223-4F00-AC3F-FD4CC628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81E6DC-92D2-4EAC-B3C3-571F8AE1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4B4CEA-9E27-4A23-A40A-B189914A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3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E24B4-B94E-4BB9-A2B5-DC4A822F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E3560-220A-4C35-AFAF-F8E51E90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0A901F-66B6-4552-9D4D-28A33F04F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9AECDF-BB71-46A1-A537-E68EC9085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3B5ADC-F652-4497-9AE7-AFB9C538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D2B7AA-3A53-44EB-9731-A4F98EC1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ACC103-B14C-4C66-B090-B8A2C566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5FFC1E-1E38-491D-8AF5-E48C4B1E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EA341-0D57-46E1-BA00-D37EAC94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B6F437-C9A1-4D49-876B-777555C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FA0199-7CC7-4A5E-9E27-84708E94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C7B54E-A5A2-47F0-A5F5-78FC7148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C307AF-62A8-45CA-B234-C9E55A77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5EEAE7-27BF-4392-A4E2-0D0C5DD1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B1D1A-ECC9-4FFA-93E4-259EFE2F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3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DDFDA-4141-44B8-A850-6AC14F4D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0F390-E5EB-4634-AB91-374C0C209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3CCEB7-0588-4262-B495-876915D7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A5C0B5-AE93-44C1-96DC-5F8ACD3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40C64C-0F89-46B1-A579-9A1BA2CC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ACC172-148A-4A80-B2A5-DE84B6DC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7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6365C-BF56-4AD6-BE84-55FB07FB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6B2BDA-158A-414C-8E78-D069F3224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615762-3EEE-42F7-9C5E-FBC28CAF9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CAA491-0DCA-4E5D-BEBB-7F461E4C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29607-9600-44B3-8F44-30CCFBE4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F3EABE-F458-4318-817E-86253D80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09D642-0FF7-4BB2-831A-F3E08DAE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21B796-D82E-4988-B5FD-F7DCD113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CEF7D-D886-43A5-8321-62DD1342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347-4EE9-4E00-8A16-5A00BE869A6C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DCC26-0852-472F-8606-7C842D52C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534903-B889-41E5-BE84-D9E92CEB0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B1289-46D5-4A57-AEC6-40754A85B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4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AF0F3C4-8F08-475B-8AD4-EA779E7D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767" y="1270865"/>
            <a:ext cx="753596" cy="753596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BA40C161-8719-45B3-B0C0-26DC1CFF5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944" y="149623"/>
            <a:ext cx="843243" cy="843243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12FFF72-EA79-4B4F-974C-9AE05A9F8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820" y="2302460"/>
            <a:ext cx="399491" cy="399491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5BC6E922-7C47-4B4E-B414-46AADC40D8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9344" y="2979950"/>
            <a:ext cx="538443" cy="53844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C1CA37-6107-463F-B569-F3B2B8E10401}"/>
              </a:ext>
            </a:extLst>
          </p:cNvPr>
          <p:cNvSpPr txBox="1"/>
          <p:nvPr/>
        </p:nvSpPr>
        <p:spPr>
          <a:xfrm>
            <a:off x="1707645" y="386578"/>
            <a:ext cx="2241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仮想ネットワーク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D7317A-5EFE-400E-B39B-CE9A33325354}"/>
              </a:ext>
            </a:extLst>
          </p:cNvPr>
          <p:cNvSpPr txBox="1"/>
          <p:nvPr/>
        </p:nvSpPr>
        <p:spPr>
          <a:xfrm>
            <a:off x="1707645" y="1462997"/>
            <a:ext cx="2241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仮想マシン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96B01B5-8526-4390-B69E-66EDC6D0FEE7}"/>
              </a:ext>
            </a:extLst>
          </p:cNvPr>
          <p:cNvSpPr txBox="1"/>
          <p:nvPr/>
        </p:nvSpPr>
        <p:spPr>
          <a:xfrm>
            <a:off x="1707645" y="2317870"/>
            <a:ext cx="35427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ネットワークインターフェース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6548AE-C1E7-4D53-8B2D-6EA99969A96F}"/>
              </a:ext>
            </a:extLst>
          </p:cNvPr>
          <p:cNvSpPr txBox="1"/>
          <p:nvPr/>
        </p:nvSpPr>
        <p:spPr>
          <a:xfrm>
            <a:off x="1707645" y="3044200"/>
            <a:ext cx="43882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ネットワークセキュリティーグループ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4540F9F3-0D50-47DA-B08E-2F1427430D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875" y="3796392"/>
            <a:ext cx="795380" cy="79538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CF17D0-C473-409C-BFDA-C3083165B196}"/>
              </a:ext>
            </a:extLst>
          </p:cNvPr>
          <p:cNvSpPr txBox="1"/>
          <p:nvPr/>
        </p:nvSpPr>
        <p:spPr>
          <a:xfrm>
            <a:off x="1707645" y="3981583"/>
            <a:ext cx="2241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仮想マシン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(SQL)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682CFFAB-89DC-4C4D-A41F-0958CC58D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663" y="4869771"/>
            <a:ext cx="571805" cy="57180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582167-26AE-43A4-92A3-82819E457070}"/>
              </a:ext>
            </a:extLst>
          </p:cNvPr>
          <p:cNvSpPr txBox="1"/>
          <p:nvPr/>
        </p:nvSpPr>
        <p:spPr>
          <a:xfrm>
            <a:off x="1707645" y="4918966"/>
            <a:ext cx="2241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Bastion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6CBDE498-7801-4C42-966D-6BA09217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272" y="2829309"/>
            <a:ext cx="753596" cy="753596"/>
          </a:xfrm>
          <a:prstGeom prst="rect">
            <a:avLst/>
          </a:prstGeom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3080BD3-FC27-4D22-B917-58010E5E1596}"/>
              </a:ext>
            </a:extLst>
          </p:cNvPr>
          <p:cNvSpPr/>
          <p:nvPr/>
        </p:nvSpPr>
        <p:spPr>
          <a:xfrm>
            <a:off x="6512856" y="1353671"/>
            <a:ext cx="5465937" cy="365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3DA16747-08D9-4751-8654-2C5D43A8C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6212" y="655083"/>
            <a:ext cx="843243" cy="84324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572C7AD-F2E1-4542-9419-E523D5785B87}"/>
              </a:ext>
            </a:extLst>
          </p:cNvPr>
          <p:cNvSpPr txBox="1"/>
          <p:nvPr/>
        </p:nvSpPr>
        <p:spPr>
          <a:xfrm>
            <a:off x="7439455" y="860258"/>
            <a:ext cx="2241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192.168.0.0/16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9BE28DF-06E5-49E7-8626-9D96D9DFC853}"/>
              </a:ext>
            </a:extLst>
          </p:cNvPr>
          <p:cNvSpPr/>
          <p:nvPr/>
        </p:nvSpPr>
        <p:spPr>
          <a:xfrm>
            <a:off x="6810965" y="2289593"/>
            <a:ext cx="2162704" cy="2061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B445B5-5447-43F5-A0C5-141A20EE99A1}"/>
              </a:ext>
            </a:extLst>
          </p:cNvPr>
          <p:cNvSpPr txBox="1"/>
          <p:nvPr/>
        </p:nvSpPr>
        <p:spPr>
          <a:xfrm>
            <a:off x="6767102" y="1958789"/>
            <a:ext cx="2241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192.168.0.0/24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60D996EC-DBA1-4ED2-AF4D-61556E9C5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8665" y="3563962"/>
            <a:ext cx="237496" cy="237496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6BE999-F211-4150-8248-9396E4725753}"/>
              </a:ext>
            </a:extLst>
          </p:cNvPr>
          <p:cNvSpPr txBox="1"/>
          <p:nvPr/>
        </p:nvSpPr>
        <p:spPr>
          <a:xfrm>
            <a:off x="7687444" y="3789940"/>
            <a:ext cx="107391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192.168.0.4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7DB6CB64-A302-448D-B0C1-6916F8231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6207" y="2839828"/>
            <a:ext cx="753596" cy="753596"/>
          </a:xfrm>
          <a:prstGeom prst="rect">
            <a:avLst/>
          </a:prstGeom>
        </p:spPr>
      </p:pic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40E183E5-E470-4B3F-B818-10785FAB7A4B}"/>
              </a:ext>
            </a:extLst>
          </p:cNvPr>
          <p:cNvSpPr/>
          <p:nvPr/>
        </p:nvSpPr>
        <p:spPr>
          <a:xfrm>
            <a:off x="9429488" y="2291550"/>
            <a:ext cx="2162704" cy="2061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59F95B-DD4A-4377-A7F5-AB11F5E86FB7}"/>
              </a:ext>
            </a:extLst>
          </p:cNvPr>
          <p:cNvSpPr txBox="1"/>
          <p:nvPr/>
        </p:nvSpPr>
        <p:spPr>
          <a:xfrm>
            <a:off x="9362834" y="1958789"/>
            <a:ext cx="2241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192.168.0.1/24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443E7C0-ED92-4482-B2CC-53C3EC80E1BB}"/>
              </a:ext>
            </a:extLst>
          </p:cNvPr>
          <p:cNvSpPr txBox="1"/>
          <p:nvPr/>
        </p:nvSpPr>
        <p:spPr>
          <a:xfrm>
            <a:off x="9506744" y="3801057"/>
            <a:ext cx="107391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192.168.0.4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380A015D-8C6C-4880-8D82-DEFAAE611A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08919" y="3572903"/>
            <a:ext cx="237495" cy="237495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D40E0D4-B3A9-4272-B4BD-B582CC7A2D14}"/>
              </a:ext>
            </a:extLst>
          </p:cNvPr>
          <p:cNvSpPr txBox="1"/>
          <p:nvPr/>
        </p:nvSpPr>
        <p:spPr>
          <a:xfrm>
            <a:off x="6855295" y="3743965"/>
            <a:ext cx="107391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54.1.3.1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655F21C0-71EE-432B-9D45-FFEAF3754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207" y="3618783"/>
            <a:ext cx="237496" cy="237496"/>
          </a:xfrm>
          <a:prstGeom prst="rect">
            <a:avLst/>
          </a:prstGeom>
        </p:spPr>
      </p:pic>
      <p:pic>
        <p:nvPicPr>
          <p:cNvPr id="67" name="グラフィックス 66">
            <a:extLst>
              <a:ext uri="{FF2B5EF4-FFF2-40B4-BE49-F238E27FC236}">
                <a16:creationId xmlns:a16="http://schemas.microsoft.com/office/drawing/2014/main" id="{3BCF4D53-5468-4E5A-B76E-FDE8870FF7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0212" y="5624020"/>
            <a:ext cx="656707" cy="656707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F297CF4-2C96-40E4-A6BC-3C7F1C21C384}"/>
              </a:ext>
            </a:extLst>
          </p:cNvPr>
          <p:cNvSpPr txBox="1"/>
          <p:nvPr/>
        </p:nvSpPr>
        <p:spPr>
          <a:xfrm>
            <a:off x="1730187" y="5758429"/>
            <a:ext cx="2241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Public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Shonar Bangla" panose="020B0502040204020203" pitchFamily="18" charset="0"/>
              </a:rPr>
              <a:t>IPAddress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Shonar Bangla" panose="020B0502040204020203" pitchFamily="18" charset="0"/>
            </a:endParaRPr>
          </a:p>
        </p:txBody>
      </p:sp>
      <p:pic>
        <p:nvPicPr>
          <p:cNvPr id="71" name="グラフィックス 70" descr="インターネット">
            <a:extLst>
              <a:ext uri="{FF2B5EF4-FFF2-40B4-BE49-F238E27FC236}">
                <a16:creationId xmlns:a16="http://schemas.microsoft.com/office/drawing/2014/main" id="{FA0BB81F-32CB-408F-A460-36AF6F3263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07098" y="2749449"/>
            <a:ext cx="914400" cy="914400"/>
          </a:xfrm>
          <a:prstGeom prst="rect">
            <a:avLst/>
          </a:prstGeom>
        </p:spPr>
      </p:pic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65A7D067-FA51-4425-9789-EDFC8A2A35F7}"/>
              </a:ext>
            </a:extLst>
          </p:cNvPr>
          <p:cNvCxnSpPr>
            <a:cxnSpLocks/>
            <a:stCxn id="71" idx="3"/>
            <a:endCxn id="28" idx="1"/>
          </p:cNvCxnSpPr>
          <p:nvPr/>
        </p:nvCxnSpPr>
        <p:spPr>
          <a:xfrm flipV="1">
            <a:off x="5821498" y="3206107"/>
            <a:ext cx="1457774" cy="5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1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Shuichi Tsukamoto</dc:creator>
  <cp:lastModifiedBy>Shuichi Tsukamoto</cp:lastModifiedBy>
  <cp:revision>1</cp:revision>
  <dcterms:created xsi:type="dcterms:W3CDTF">2020-09-16T13:11:52Z</dcterms:created>
  <dcterms:modified xsi:type="dcterms:W3CDTF">2020-09-16T13:32:38Z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2020-09-16T13:11:52Z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87fad310-351b-4e09-99b4-0000aa55a644</vt:lpwstr>
  </property>
  <property fmtid="{D5CDD505-2E9C-101B-9397-08002B2CF9AE}" pid="8" name="MSIP_Label_f42aa342-8706-4288-bd11-ebb85995028c_ContentBits">
    <vt:lpwstr>0</vt:lpwstr>
  </property>
</Properties>
</file>