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6" Type="http://schemas.openxmlformats.org/officeDocument/2006/relationships/slideLayout" Target="../slideLayouts/slideLayout1.xml"/><Relationship Id="rId35" Type="http://schemas.openxmlformats.org/officeDocument/2006/relationships/tags" Target="../tags/tag63.xml"/><Relationship Id="rId34" Type="http://schemas.openxmlformats.org/officeDocument/2006/relationships/image" Target="../media/image34.png"/><Relationship Id="rId33" Type="http://schemas.openxmlformats.org/officeDocument/2006/relationships/image" Target="../media/image33.png"/><Relationship Id="rId32" Type="http://schemas.openxmlformats.org/officeDocument/2006/relationships/image" Target="../media/image32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or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" y="2971800"/>
            <a:ext cx="457200" cy="457200"/>
          </a:xfrm>
          <a:prstGeom prst="rect">
            <a:avLst/>
          </a:prstGeom>
        </p:spPr>
      </p:pic>
      <p:pic>
        <p:nvPicPr>
          <p:cNvPr id="5" name="图片 4" descr="emp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2971800"/>
            <a:ext cx="457835" cy="457835"/>
          </a:xfrm>
          <a:prstGeom prst="rect">
            <a:avLst/>
          </a:prstGeom>
        </p:spPr>
      </p:pic>
      <p:pic>
        <p:nvPicPr>
          <p:cNvPr id="6" name="图片 5" descr="baba_ob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971800"/>
            <a:ext cx="457200" cy="457200"/>
          </a:xfrm>
          <a:prstGeom prst="rect">
            <a:avLst/>
          </a:prstGeom>
        </p:spPr>
      </p:pic>
      <p:pic>
        <p:nvPicPr>
          <p:cNvPr id="7" name="图片 6" descr="baba_wor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2972435"/>
            <a:ext cx="457200" cy="457200"/>
          </a:xfrm>
          <a:prstGeom prst="rect">
            <a:avLst/>
          </a:prstGeom>
        </p:spPr>
      </p:pic>
      <p:pic>
        <p:nvPicPr>
          <p:cNvPr id="8" name="图片 7" descr="is_wor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485" y="2971800"/>
            <a:ext cx="457200" cy="457200"/>
          </a:xfrm>
          <a:prstGeom prst="rect">
            <a:avLst/>
          </a:prstGeom>
        </p:spPr>
      </p:pic>
      <p:pic>
        <p:nvPicPr>
          <p:cNvPr id="9" name="图片 8" descr="you_wor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6320" y="2971800"/>
            <a:ext cx="457200" cy="457200"/>
          </a:xfrm>
          <a:prstGeom prst="rect">
            <a:avLst/>
          </a:prstGeom>
        </p:spPr>
      </p:pic>
      <p:pic>
        <p:nvPicPr>
          <p:cNvPr id="10" name="图片 9" descr="win_wor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4155" y="2971800"/>
            <a:ext cx="457200" cy="457200"/>
          </a:xfrm>
          <a:prstGeom prst="rect">
            <a:avLst/>
          </a:prstGeom>
        </p:spPr>
      </p:pic>
      <p:pic>
        <p:nvPicPr>
          <p:cNvPr id="11" name="图片 10" descr="skull_obj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1355" y="2971800"/>
            <a:ext cx="457200" cy="457200"/>
          </a:xfrm>
          <a:prstGeom prst="rect">
            <a:avLst/>
          </a:prstGeom>
        </p:spPr>
      </p:pic>
      <p:pic>
        <p:nvPicPr>
          <p:cNvPr id="12" name="图片 11" descr="skull_wor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7285" y="2972435"/>
            <a:ext cx="457200" cy="457200"/>
          </a:xfrm>
          <a:prstGeom prst="rect">
            <a:avLst/>
          </a:prstGeom>
        </p:spPr>
      </p:pic>
      <p:pic>
        <p:nvPicPr>
          <p:cNvPr id="13" name="图片 12" descr="flag_obj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3850" y="2971800"/>
            <a:ext cx="457200" cy="457200"/>
          </a:xfrm>
          <a:prstGeom prst="rect">
            <a:avLst/>
          </a:prstGeom>
        </p:spPr>
      </p:pic>
      <p:pic>
        <p:nvPicPr>
          <p:cNvPr id="14" name="图片 13" descr="flag_word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1050" y="2971800"/>
            <a:ext cx="457200" cy="457200"/>
          </a:xfrm>
          <a:prstGeom prst="rect">
            <a:avLst/>
          </a:prstGeom>
        </p:spPr>
      </p:pic>
      <p:pic>
        <p:nvPicPr>
          <p:cNvPr id="15" name="图片 14" descr="floor_obj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8250" y="2971800"/>
            <a:ext cx="457200" cy="457200"/>
          </a:xfrm>
          <a:prstGeom prst="rect">
            <a:avLst/>
          </a:prstGeom>
        </p:spPr>
      </p:pic>
      <p:pic>
        <p:nvPicPr>
          <p:cNvPr id="16" name="图片 15" descr="floor_wor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4815" y="2971800"/>
            <a:ext cx="457200" cy="457200"/>
          </a:xfrm>
          <a:prstGeom prst="rect">
            <a:avLst/>
          </a:prstGeom>
        </p:spPr>
      </p:pic>
      <p:pic>
        <p:nvPicPr>
          <p:cNvPr id="17" name="图片 16" descr="grass_word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19850" y="2971800"/>
            <a:ext cx="457200" cy="457200"/>
          </a:xfrm>
          <a:prstGeom prst="rect">
            <a:avLst/>
          </a:prstGeom>
        </p:spPr>
      </p:pic>
      <p:pic>
        <p:nvPicPr>
          <p:cNvPr id="18" name="图片 17" descr="grass_obj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2650" y="2971800"/>
            <a:ext cx="457200" cy="457200"/>
          </a:xfrm>
          <a:prstGeom prst="rect">
            <a:avLst/>
          </a:prstGeom>
        </p:spPr>
      </p:pic>
      <p:pic>
        <p:nvPicPr>
          <p:cNvPr id="19" name="图片 18" descr="kill_word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77685" y="2971800"/>
            <a:ext cx="457200" cy="457200"/>
          </a:xfrm>
          <a:prstGeom prst="rect">
            <a:avLst/>
          </a:prstGeom>
        </p:spPr>
      </p:pic>
      <p:pic>
        <p:nvPicPr>
          <p:cNvPr id="20" name="图片 19" descr="lava_obj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34250" y="2972435"/>
            <a:ext cx="457200" cy="457200"/>
          </a:xfrm>
          <a:prstGeom prst="rect">
            <a:avLst/>
          </a:prstGeom>
        </p:spPr>
      </p:pic>
      <p:pic>
        <p:nvPicPr>
          <p:cNvPr id="21" name="图片 20" descr="lava_word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91450" y="2972435"/>
            <a:ext cx="457200" cy="457200"/>
          </a:xfrm>
          <a:prstGeom prst="rect">
            <a:avLst/>
          </a:prstGeom>
        </p:spPr>
      </p:pic>
      <p:pic>
        <p:nvPicPr>
          <p:cNvPr id="22" name="图片 21" descr="push_word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49920" y="2971800"/>
            <a:ext cx="457200" cy="457200"/>
          </a:xfrm>
          <a:prstGeom prst="rect">
            <a:avLst/>
          </a:prstGeom>
        </p:spPr>
      </p:pic>
      <p:pic>
        <p:nvPicPr>
          <p:cNvPr id="23" name="图片 22" descr="rock_obj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06485" y="2971800"/>
            <a:ext cx="457200" cy="457200"/>
          </a:xfrm>
          <a:prstGeom prst="rect">
            <a:avLst/>
          </a:prstGeom>
        </p:spPr>
      </p:pic>
      <p:pic>
        <p:nvPicPr>
          <p:cNvPr id="24" name="图片 23" descr="rock_word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65590" y="2972435"/>
            <a:ext cx="457200" cy="457200"/>
          </a:xfrm>
          <a:prstGeom prst="rect">
            <a:avLst/>
          </a:prstGeom>
        </p:spPr>
      </p:pic>
      <p:pic>
        <p:nvPicPr>
          <p:cNvPr id="26" name="图片 25" descr="stop_word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22155" y="2971800"/>
            <a:ext cx="457200" cy="457200"/>
          </a:xfrm>
          <a:prstGeom prst="rect">
            <a:avLst/>
          </a:prstGeom>
        </p:spPr>
      </p:pic>
      <p:pic>
        <p:nvPicPr>
          <p:cNvPr id="27" name="图片 26" descr="wall_obj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79990" y="2972435"/>
            <a:ext cx="457200" cy="457200"/>
          </a:xfrm>
          <a:prstGeom prst="rect">
            <a:avLst/>
          </a:prstGeom>
        </p:spPr>
      </p:pic>
      <p:pic>
        <p:nvPicPr>
          <p:cNvPr id="28" name="图片 27" descr="wall_word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537190" y="2971800"/>
            <a:ext cx="457200" cy="457200"/>
          </a:xfrm>
          <a:prstGeom prst="rect">
            <a:avLst/>
          </a:prstGeom>
        </p:spPr>
      </p:pic>
      <p:pic>
        <p:nvPicPr>
          <p:cNvPr id="29" name="图片 28" descr="move_word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93120" y="2971800"/>
            <a:ext cx="457200" cy="457200"/>
          </a:xfrm>
          <a:prstGeom prst="rect">
            <a:avLst/>
          </a:prstGeom>
        </p:spPr>
      </p:pic>
      <p:pic>
        <p:nvPicPr>
          <p:cNvPr id="30" name="图片 29" descr="hot_word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450955" y="2972435"/>
            <a:ext cx="457200" cy="457200"/>
          </a:xfrm>
          <a:prstGeom prst="rect">
            <a:avLst/>
          </a:prstGeom>
        </p:spPr>
      </p:pic>
      <p:pic>
        <p:nvPicPr>
          <p:cNvPr id="33" name="图片 32" descr="melt_word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320" y="3448685"/>
            <a:ext cx="457200" cy="457200"/>
          </a:xfrm>
          <a:prstGeom prst="rect">
            <a:avLst/>
          </a:prstGeom>
        </p:spPr>
      </p:pic>
      <p:pic>
        <p:nvPicPr>
          <p:cNvPr id="35" name="图片 34" descr="keke_obj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74980" y="3448685"/>
            <a:ext cx="457200" cy="457200"/>
          </a:xfrm>
          <a:prstGeom prst="rect">
            <a:avLst/>
          </a:prstGeom>
        </p:spPr>
      </p:pic>
      <p:pic>
        <p:nvPicPr>
          <p:cNvPr id="36" name="图片 35" descr="keke_word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32815" y="3448685"/>
            <a:ext cx="457200" cy="457200"/>
          </a:xfrm>
          <a:prstGeom prst="rect">
            <a:avLst/>
          </a:prstGeom>
        </p:spPr>
      </p:pic>
      <p:pic>
        <p:nvPicPr>
          <p:cNvPr id="39" name="图片 38" descr="goop_word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390650" y="3448685"/>
            <a:ext cx="457200" cy="457200"/>
          </a:xfrm>
          <a:prstGeom prst="rect">
            <a:avLst/>
          </a:prstGeom>
        </p:spPr>
      </p:pic>
      <p:pic>
        <p:nvPicPr>
          <p:cNvPr id="40" name="图片 39" descr="goop_obj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848485" y="3448685"/>
            <a:ext cx="457200" cy="457200"/>
          </a:xfrm>
          <a:prstGeom prst="rect">
            <a:avLst/>
          </a:prstGeom>
        </p:spPr>
      </p:pic>
      <p:pic>
        <p:nvPicPr>
          <p:cNvPr id="41" name="图片 40" descr="sink_word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306320" y="3448685"/>
            <a:ext cx="457200" cy="457200"/>
          </a:xfrm>
          <a:prstGeom prst="rect">
            <a:avLst/>
          </a:prstGeom>
        </p:spPr>
      </p:pic>
      <p:pic>
        <p:nvPicPr>
          <p:cNvPr id="42" name="图片 41" descr="love_obj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760980" y="3448685"/>
            <a:ext cx="457200" cy="457200"/>
          </a:xfrm>
          <a:prstGeom prst="rect">
            <a:avLst/>
          </a:prstGeom>
        </p:spPr>
      </p:pic>
      <p:pic>
        <p:nvPicPr>
          <p:cNvPr id="43" name="图片 42" descr="love_word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218815" y="3448685"/>
            <a:ext cx="457200" cy="457200"/>
          </a:xfrm>
          <a:prstGeom prst="rect">
            <a:avLst/>
          </a:prstGeom>
        </p:spPr>
      </p:pic>
    </p:spTree>
    <p:custDataLst>
      <p:tags r:id="rId3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ZDliN2M5NzVmZjc0ZGNlNWJiMzA0ZDhjNzY2NWJhMz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△卿</cp:lastModifiedBy>
  <cp:revision>155</cp:revision>
  <dcterms:created xsi:type="dcterms:W3CDTF">2019-06-19T02:08:00Z</dcterms:created>
  <dcterms:modified xsi:type="dcterms:W3CDTF">2023-10-12T04:17:59Z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FF0A38E93B3443D6930E2229BF1B0E71_11</vt:lpwstr>
  </property>
</Properties>
</file>