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9" r:id="rId3"/>
    <p:sldId id="355" r:id="rId4"/>
    <p:sldId id="507" r:id="rId5"/>
    <p:sldId id="498" r:id="rId6"/>
    <p:sldId id="500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896" userDrawn="1">
          <p15:clr>
            <a:srgbClr val="A4A3A4"/>
          </p15:clr>
        </p15:guide>
        <p15:guide id="3" pos="350" userDrawn="1">
          <p15:clr>
            <a:srgbClr val="A4A3A4"/>
          </p15:clr>
        </p15:guide>
        <p15:guide id="4" pos="7318" userDrawn="1">
          <p15:clr>
            <a:srgbClr val="A4A3A4"/>
          </p15:clr>
        </p15:guide>
        <p15:guide id="5" orient="horz" pos="364" userDrawn="1">
          <p15:clr>
            <a:srgbClr val="A4A3A4"/>
          </p15:clr>
        </p15:guide>
        <p15:guide id="6" orient="horz" pos="398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sco" initials="K" lastIdx="12" clrIdx="0"/>
  <p:cmAuthor id="2" name="kyy" initials="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CB2"/>
    <a:srgbClr val="8E786B"/>
    <a:srgbClr val="5F493F"/>
    <a:srgbClr val="8B7567"/>
    <a:srgbClr val="F5F3F1"/>
    <a:srgbClr val="EAE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2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80" y="200"/>
      </p:cViewPr>
      <p:guideLst>
        <p:guide orient="horz" pos="2113"/>
        <p:guide pos="3896"/>
        <p:guide pos="350"/>
        <p:guide pos="7318"/>
        <p:guide orient="horz" pos="364"/>
        <p:guide orient="horz" pos="39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71475" y="1161415"/>
            <a:ext cx="6168390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n w="25400" cmpd="thickThin">
                  <a:noFill/>
                </a:ln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PGA-MAP-Elites</a:t>
            </a:r>
            <a:endParaRPr lang="en-US" altLang="zh-CN" sz="5400" dirty="0">
              <a:ln w="25400" cmpd="thickThin">
                <a:noFill/>
              </a:ln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5400" dirty="0">
                <a:ln w="25400" cmpd="thickThin">
                  <a:noFill/>
                </a:ln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代码详解</a:t>
            </a:r>
            <a:endParaRPr lang="zh-CN" altLang="en-US" sz="5400" dirty="0">
              <a:ln w="25400" cmpd="thickThin">
                <a:noFill/>
              </a:ln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7164" y="163830"/>
            <a:ext cx="2831937" cy="52035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1475" y="5559425"/>
            <a:ext cx="9541510" cy="83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srgbClr val="8B7567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小组成员：曾宪清 杨可芸</a:t>
            </a:r>
            <a:r>
              <a:rPr lang="en-US" altLang="zh-CN" sz="2400" dirty="0">
                <a:solidFill>
                  <a:srgbClr val="8B7567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 </a:t>
            </a:r>
            <a:r>
              <a:rPr lang="zh-CN" altLang="en-US" sz="2400" dirty="0">
                <a:solidFill>
                  <a:srgbClr val="8B7567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陈驿来</a:t>
            </a:r>
            <a:endParaRPr lang="zh-CN" altLang="en-US" sz="2400" dirty="0">
              <a:solidFill>
                <a:srgbClr val="8B7567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srgbClr val="8B7567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导师：刘佳琳</a:t>
            </a:r>
            <a:endParaRPr lang="zh-CN" altLang="en-US" sz="2400" dirty="0">
              <a:solidFill>
                <a:srgbClr val="8B7567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92570" y="6075680"/>
            <a:ext cx="534162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r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400" dirty="0">
                <a:solidFill>
                  <a:srgbClr val="8B7567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2022/11/17</a:t>
            </a:r>
            <a:endParaRPr lang="en-US" sz="2400" dirty="0">
              <a:solidFill>
                <a:srgbClr val="8B7567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36725" y="791421"/>
          <a:ext cx="8127999" cy="4309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5"/>
                <a:gridCol w="3013710"/>
                <a:gridCol w="401891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时间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任务目标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实际完成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实现</a:t>
                      </a:r>
                      <a:r>
                        <a:rPr lang="en-US" altLang="zh-CN" sz="1600" dirty="0"/>
                        <a:t>DQN</a:t>
                      </a:r>
                      <a:r>
                        <a:rPr lang="zh-CN" altLang="en-US" sz="1600" dirty="0"/>
                        <a:t>并测试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成功实现</a:t>
                      </a:r>
                      <a:r>
                        <a:rPr lang="en-US" altLang="zh-CN" sz="1600" dirty="0"/>
                        <a:t>DQN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参数有待优化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1600" dirty="0"/>
                        <a:t>研读</a:t>
                      </a:r>
                      <a:r>
                        <a:rPr lang="en-US" altLang="zh-CN" sz="1600" dirty="0"/>
                        <a:t>PGA-MAP-Elites</a:t>
                      </a:r>
                      <a:r>
                        <a:rPr lang="zh-CN" altLang="en-US" sz="1600" dirty="0"/>
                        <a:t>论文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1600" dirty="0"/>
                        <a:t>大致完成</a:t>
                      </a:r>
                      <a:r>
                        <a:rPr lang="zh-CN" altLang="en-US" sz="1600" dirty="0">
                          <a:sym typeface="+mn-ea"/>
                        </a:rPr>
                        <a:t>论文研读</a:t>
                      </a:r>
                      <a:endParaRPr lang="zh-CN" altLang="en-US" sz="1600" dirty="0">
                        <a:sym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1600" dirty="0"/>
                        <a:t>结合代码了解</a:t>
                      </a:r>
                      <a:r>
                        <a:rPr lang="en-US" altLang="zh-CN" sz="1600" dirty="0"/>
                        <a:t>PGA-MAP-Elites</a:t>
                      </a:r>
                      <a:r>
                        <a:rPr lang="zh-CN" altLang="en-US" sz="1600" dirty="0"/>
                        <a:t>具体实现过程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结合代码对</a:t>
                      </a:r>
                      <a:r>
                        <a:rPr lang="en-US" altLang="zh-CN" sz="1600"/>
                        <a:t>PGA-MAP-Elites</a:t>
                      </a:r>
                      <a:r>
                        <a:rPr lang="zh-CN" altLang="en-US" sz="1600"/>
                        <a:t>中的</a:t>
                      </a:r>
                      <a:r>
                        <a:rPr lang="en-US" altLang="zh-CN" sz="1600"/>
                        <a:t>CVT,MAP-Elites</a:t>
                      </a:r>
                      <a:r>
                        <a:rPr lang="zh-CN" altLang="en-US" sz="1600"/>
                        <a:t>及</a:t>
                      </a:r>
                      <a:r>
                        <a:rPr lang="en-US" altLang="zh-CN" sz="1600"/>
                        <a:t>TD3</a:t>
                      </a:r>
                      <a:r>
                        <a:rPr lang="zh-CN" altLang="en-US" sz="1600"/>
                        <a:t>算法的实现过程有了了解</a:t>
                      </a:r>
                      <a:endParaRPr lang="zh-CN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复现</a:t>
                      </a:r>
                      <a:r>
                        <a:rPr lang="en-US" altLang="zh-CN" sz="1600" dirty="0"/>
                        <a:t>PGA-MAP-Elites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433877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准备中期报告和答辩</a:t>
                      </a:r>
                      <a:r>
                        <a:rPr lang="en-US" altLang="zh-CN" sz="1600" dirty="0"/>
                        <a:t>PPT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结合文献调研及相关实验结果，探索并尝试</a:t>
                      </a:r>
                      <a:r>
                        <a:rPr lang="en-US" altLang="zh-CN" sz="1600" dirty="0"/>
                        <a:t>PGA-MAP-Elites</a:t>
                      </a:r>
                      <a:r>
                        <a:rPr lang="zh-CN" altLang="en-US" sz="1600" dirty="0">
                          <a:sym typeface="+mn-ea"/>
                        </a:rPr>
                        <a:t>优化方向</a:t>
                      </a:r>
                      <a:endParaRPr lang="zh-CN" altLang="en-US" sz="16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14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在已定方向上完成</a:t>
                      </a:r>
                      <a:r>
                        <a:rPr lang="en-US" altLang="zh-CN" sz="1600" dirty="0"/>
                        <a:t>PGA-MAP-Elites</a:t>
                      </a:r>
                      <a:r>
                        <a:rPr lang="zh-CN" altLang="en-US" sz="1600" dirty="0"/>
                        <a:t>的改进优化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15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将改进优化的</a:t>
                      </a:r>
                      <a:r>
                        <a:rPr lang="en-US" altLang="zh-CN" sz="1600" dirty="0"/>
                        <a:t>PGA-MAP-Elites</a:t>
                      </a:r>
                      <a:r>
                        <a:rPr lang="zh-CN" altLang="en-US" sz="1600" dirty="0"/>
                        <a:t>在强化学习环境中测试，展示不同参数下的运行结果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准备最终报告和答辩</a:t>
                      </a:r>
                      <a:r>
                        <a:rPr lang="en-US" altLang="zh-CN" sz="1600" dirty="0"/>
                        <a:t>PPT</a:t>
                      </a:r>
                      <a:endParaRPr lang="zh-CN" altLang="en-US" sz="1600" dirty="0"/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69570" y="26924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F493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+mn-ea"/>
              </a:rPr>
              <a:t>预期任务安排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5F493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920819" y="188419"/>
            <a:ext cx="4122909" cy="521970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altLang="zh-CN" sz="2800" b="1" spc="600" dirty="0">
                <a:solidFill>
                  <a:srgbClr val="8B75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  <a:endParaRPr lang="en-US" altLang="zh-CN" sz="2800" b="1" spc="600" dirty="0">
              <a:solidFill>
                <a:srgbClr val="8B756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07964" y="119584"/>
            <a:ext cx="2831937" cy="52035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39745" y="1114425"/>
            <a:ext cx="7783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1</a:t>
            </a:r>
            <a:r>
              <a:rPr lang="en-US" altLang="zh-CN" sz="28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. </a:t>
            </a:r>
            <a:r>
              <a:rPr lang="en-US" altLang="zh-CN" sz="28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CVT-MAP-Elites</a:t>
            </a:r>
            <a:endParaRPr lang="en-US" altLang="zh-CN" sz="2800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7610" y="2766695"/>
            <a:ext cx="5196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2</a:t>
            </a:r>
            <a:r>
              <a:rPr lang="en-US" altLang="zh-CN" sz="28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. Map-Elites </a:t>
            </a:r>
            <a:endParaRPr lang="zh-CN" altLang="en-US" sz="2800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21170" y="4135120"/>
            <a:ext cx="3924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3</a:t>
            </a:r>
            <a:r>
              <a:rPr lang="en-US" altLang="zh-CN" sz="28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. TD3</a:t>
            </a:r>
            <a:endParaRPr lang="en-US" altLang="zh-CN" sz="2800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27115" y="5345430"/>
            <a:ext cx="6254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4. </a:t>
            </a:r>
            <a:r>
              <a:rPr lang="zh-CN" altLang="en-US" sz="2800" b="1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参考文献</a:t>
            </a:r>
            <a:endParaRPr lang="zh-CN" altLang="en-US" sz="2800" b="1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42820" y="1765699"/>
            <a:ext cx="7706360" cy="3308985"/>
            <a:chOff x="2242820" y="1843303"/>
            <a:chExt cx="7706360" cy="3308985"/>
          </a:xfrm>
        </p:grpSpPr>
        <p:pic>
          <p:nvPicPr>
            <p:cNvPr id="3" name="图形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2820" y="3732428"/>
              <a:ext cx="7706360" cy="141986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605405" y="4034688"/>
              <a:ext cx="714121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spc="600" dirty="0">
                  <a:solidFill>
                    <a:srgbClr val="5F493F"/>
                  </a:solidFill>
                  <a:latin typeface="华文中宋" panose="02010600040101010101" charset="-122"/>
                  <a:ea typeface="华文中宋" panose="02010600040101010101" charset="-122"/>
                  <a:cs typeface="Open Sans" panose="020B0606030504020204" pitchFamily="34" charset="0"/>
                  <a:sym typeface="+mn-ea"/>
                </a:rPr>
                <a:t>CVT</a:t>
              </a:r>
              <a:endParaRPr lang="en-US" altLang="zh-CN" sz="3600" b="1" spc="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cs typeface="Open Sans" panose="020B0606030504020204" pitchFamily="34" charset="0"/>
                <a:sym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456589" y="1843303"/>
              <a:ext cx="3278823" cy="20612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800" dirty="0">
                  <a:solidFill>
                    <a:schemeClr val="bg1"/>
                  </a:solidFill>
                  <a:effectLst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1</a:t>
              </a:r>
              <a:endParaRPr lang="en-US" altLang="zh-CN" sz="12800" dirty="0">
                <a:solidFill>
                  <a:schemeClr val="bg1"/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30" y="553929"/>
            <a:ext cx="2831940" cy="520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15938" y="1674674"/>
            <a:ext cx="64182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 w="25400" cmpd="thickThin">
                  <a:noFill/>
                </a:ln>
                <a:solidFill>
                  <a:srgbClr val="5F493F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感谢</a:t>
            </a:r>
            <a:endParaRPr kumimoji="0" lang="en-US" altLang="zh-CN" sz="7200" b="0" i="0" u="none" strike="noStrike" kern="1200" cap="none" spc="0" normalizeH="0" baseline="0" noProof="0" dirty="0">
              <a:ln w="25400" cmpd="thickThin">
                <a:noFill/>
              </a:ln>
              <a:solidFill>
                <a:srgbClr val="5F493F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 w="25400" cmpd="thickThin">
                  <a:noFill/>
                </a:ln>
                <a:solidFill>
                  <a:srgbClr val="5F493F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您的观看与收听</a:t>
            </a:r>
            <a:endParaRPr kumimoji="0" lang="zh-CN" altLang="en-US" sz="3600" b="0" i="0" u="none" strike="noStrike" kern="1200" cap="none" spc="0" normalizeH="0" baseline="0" noProof="0" dirty="0">
              <a:ln w="25400" cmpd="thickThin">
                <a:noFill/>
              </a:ln>
              <a:solidFill>
                <a:srgbClr val="5F493F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44124" y="553929"/>
            <a:ext cx="2831937" cy="52035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99524e2-a287-4f99-9fae-fe3625e12e79}"/>
</p:tagLst>
</file>

<file path=ppt/tags/tag2.xml><?xml version="1.0" encoding="utf-8"?>
<p:tagLst xmlns:p="http://schemas.openxmlformats.org/presentationml/2006/main">
  <p:tag name="COMMONDATA" val="eyJoZGlkIjoiZDliN2M5NzVmZjc0ZGNlNWJiMzA0ZDhjNzY2NWJhMzUifQ=="/>
  <p:tag name="KSO_WPP_MARK_KEY" val="05abad20-35ef-4693-b4ec-bff2653ae6f3"/>
</p:tagLst>
</file>

<file path=ppt/theme/theme1.xml><?xml version="1.0" encoding="utf-8"?>
<a:theme xmlns:a="http://schemas.openxmlformats.org/drawingml/2006/main" name="已停用母版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WPS 演示</Application>
  <PresentationFormat>宽屏</PresentationFormat>
  <Paragraphs>77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华文中宋</vt:lpstr>
      <vt:lpstr>思源黑体 CN Light</vt:lpstr>
      <vt:lpstr>黑体</vt:lpstr>
      <vt:lpstr>Open Sans</vt:lpstr>
      <vt:lpstr>等线</vt:lpstr>
      <vt:lpstr>Segoe Print</vt:lpstr>
      <vt:lpstr>思源宋体 CN Heavy</vt:lpstr>
      <vt:lpstr>Times New Roman</vt:lpstr>
      <vt:lpstr>微软雅黑</vt:lpstr>
      <vt:lpstr>Arial Unicode MS</vt:lpstr>
      <vt:lpstr>Calibri</vt:lpstr>
      <vt:lpstr>已停用母版样式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△卿</cp:lastModifiedBy>
  <cp:revision>72</cp:revision>
  <dcterms:created xsi:type="dcterms:W3CDTF">2022-11-17T08:42:00Z</dcterms:created>
  <dcterms:modified xsi:type="dcterms:W3CDTF">2022-12-15T08:38:17Z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B49ED7CD18B842FDB0BE88C65B6D294A</vt:lpwstr>
  </property>
</Properties>
</file>