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2937E-4840-7D2B-26DF-3D2DC599E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FC38E2-6EDF-C983-8473-4B10B621B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3DF7C-58DF-54CC-6800-044EA2CA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75F5-8BD6-4AE2-AB9F-79BF182019C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897C4-A45C-9E54-33EC-D4ACBC34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245D51-DA02-8A6D-8B03-0FB758F8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B57B-FA2D-4263-AB3C-84C04B179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98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B2144-7E0E-D847-F98B-A279291B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93A686-72F2-F7E8-E4AA-DDACEE3CA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9E5C83-8F3D-0C64-031F-A82E2721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75F5-8BD6-4AE2-AB9F-79BF182019C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2B295-F7AA-EAD8-995A-B68E9C59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EA0ED5-9815-544E-48D2-AE4B3710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B57B-FA2D-4263-AB3C-84C04B179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08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4A6919-6224-1592-160D-44D14F241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2E221B-8A2C-05BF-0837-2B007CA53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F40B10-49AF-BF67-1F81-C12D9E8B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75F5-8BD6-4AE2-AB9F-79BF182019C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8A4AA9-ABC3-E4A8-C595-09C1D6EA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8FD8A-60F4-1494-6D0C-B0949ED2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B57B-FA2D-4263-AB3C-84C04B179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06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81047-932F-0385-C136-7279D834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5CF8A3-C5AC-A3CF-0F63-F3DAD02E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52E9F8-3F41-68F9-4643-2D795710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75F5-8BD6-4AE2-AB9F-79BF182019C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D575B7-1823-55FF-B42B-5879D2A9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ED0B2E-0BC5-4C67-94D7-4D70559E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B57B-FA2D-4263-AB3C-84C04B179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73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D7712-BE46-6C30-ADB6-8D66BC8B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47C423-6594-BFEE-6A8A-75D05F699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E2D089-698E-7817-9CCF-B250486C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75F5-8BD6-4AE2-AB9F-79BF182019C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84180E-9EDF-AA43-246F-46CBD67A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83476-B915-54C7-D942-7581047C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B57B-FA2D-4263-AB3C-84C04B179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81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8AE5D-F703-9C80-2234-D8CC760D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FCF725-BB3B-8AC5-695A-100D867B2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DF5C1D-DF5D-8944-2202-80E6852FE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BEE78A-7960-D0CA-8E7A-4D733293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75F5-8BD6-4AE2-AB9F-79BF182019C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4C7C2-446D-D280-E2E2-77546C5A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F0DF80-0DDF-04CF-6EBE-6E2B54AE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B57B-FA2D-4263-AB3C-84C04B179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3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34B62-2B8E-FA75-2BF6-1A3AA09B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CCA233-9B65-12C6-EC07-4A6B52313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F33A7B-C96D-93A0-D0A5-6CA81CCB9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FA8F23-AC9F-98A8-F6FA-1114F112E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E747E7-65F5-3314-A697-BC53CF85B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3D7497-E273-65A8-3091-CE1F7965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75F5-8BD6-4AE2-AB9F-79BF182019C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D0D393-ADAD-454A-A61D-EB220B07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AC46DE-D5E7-C7F8-1E04-3645ED6F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B57B-FA2D-4263-AB3C-84C04B179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8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08B6B-181F-D303-44DE-5ED95291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758AB0-7042-EAB5-A07E-A66F13EC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75F5-8BD6-4AE2-AB9F-79BF182019C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AA0554-9930-3CFA-6C50-EEF58CAA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280FA3-CED2-2E63-2C6F-F8AA1220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B57B-FA2D-4263-AB3C-84C04B179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29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9E56AD-092A-674A-4CDC-F072A08C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75F5-8BD6-4AE2-AB9F-79BF182019C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FA05F1-8488-F6B1-4C96-8B62ABD7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7D9E27-A0BC-81D1-33FC-F1B04B43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B57B-FA2D-4263-AB3C-84C04B179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94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2A337-15E3-E82B-EBDB-4C1C6846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B8B706-D370-D2C7-D734-F80E6BB85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EFA988-5637-DA12-7B2C-6C4D5D947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BE299B-35D8-D943-EF83-E0145C91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75F5-8BD6-4AE2-AB9F-79BF182019C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44540C-ADC1-3015-ED39-5760E20C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79C482-10FD-A9C5-F5BB-7A0E1ADC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B57B-FA2D-4263-AB3C-84C04B179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96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D8625-5F92-E2DE-D2AA-9F81CBA8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073A75-93A6-457D-503F-32EB6A294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E88EBF-DC83-C092-E62C-DFD6EC9B7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4C2688-4313-9821-E11F-47A12E84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75F5-8BD6-4AE2-AB9F-79BF182019C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771F04-97D6-49DE-E0AB-7B544275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AF9B9A-9C72-B580-DD07-71771222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B57B-FA2D-4263-AB3C-84C04B179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E8E1B4-2524-BD78-A8AD-247C5C6B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CD822-89CD-1508-1678-E10E94B14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34C7B5-A45C-9113-E15D-D3DEE4404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675F5-8BD6-4AE2-AB9F-79BF182019C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0D9E8E-9B0D-6863-D129-9A5CA69F0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EFF49E-E3F1-29E5-EC05-22C2B4CFD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98B57B-FA2D-4263-AB3C-84C04B179E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90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0230AA40-A573-6D1B-A687-CDD4B1396663}"/>
              </a:ext>
            </a:extLst>
          </p:cNvPr>
          <p:cNvGrpSpPr/>
          <p:nvPr/>
        </p:nvGrpSpPr>
        <p:grpSpPr>
          <a:xfrm>
            <a:off x="491111" y="587013"/>
            <a:ext cx="11209778" cy="5928336"/>
            <a:chOff x="882943" y="528290"/>
            <a:chExt cx="11209778" cy="5928336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23570E9-E803-8BF7-DE8E-565FCE8AA85B}"/>
                </a:ext>
              </a:extLst>
            </p:cNvPr>
            <p:cNvSpPr txBox="1"/>
            <p:nvPr/>
          </p:nvSpPr>
          <p:spPr>
            <a:xfrm>
              <a:off x="1287710" y="528290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S</a:t>
              </a:r>
              <a:endParaRPr kumimoji="1" lang="ja-JP" altLang="en-US" b="1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12BFBDBF-5C8F-1614-68CD-80B6DD321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7710" y="897622"/>
              <a:ext cx="398477" cy="39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F4003B7-D9FE-B0EA-1E00-5CABC6E1410D}"/>
                </a:ext>
              </a:extLst>
            </p:cNvPr>
            <p:cNvSpPr txBox="1"/>
            <p:nvPr/>
          </p:nvSpPr>
          <p:spPr>
            <a:xfrm>
              <a:off x="889233" y="1291905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NP</a:t>
              </a:r>
              <a:endParaRPr kumimoji="1" lang="ja-JP" altLang="en-US" b="1" dirty="0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7DA5B2BE-95D8-0B6F-B4A5-85CC70FA227F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1287710" y="1661237"/>
              <a:ext cx="0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909F3BD-28C2-B5AC-9575-B85B268B4724}"/>
                </a:ext>
              </a:extLst>
            </p:cNvPr>
            <p:cNvSpPr txBox="1"/>
            <p:nvPr/>
          </p:nvSpPr>
          <p:spPr>
            <a:xfrm>
              <a:off x="889233" y="1912906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err="1"/>
                <a:t>Pron</a:t>
              </a:r>
              <a:endParaRPr kumimoji="1" lang="ja-JP" altLang="en-US" b="1" dirty="0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65CFD766-08E0-0BA2-C7FF-4E8724886193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686187" y="897622"/>
              <a:ext cx="1195431" cy="39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E017003-943F-2616-0FBB-F807E401DF28}"/>
                </a:ext>
              </a:extLst>
            </p:cNvPr>
            <p:cNvSpPr txBox="1"/>
            <p:nvPr/>
          </p:nvSpPr>
          <p:spPr>
            <a:xfrm>
              <a:off x="2483141" y="1291905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VP</a:t>
              </a:r>
              <a:endParaRPr kumimoji="1" lang="ja-JP" altLang="en-US" b="1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DC9D512-ACC5-DAAD-A6AD-515AEB6F4B5E}"/>
                </a:ext>
              </a:extLst>
            </p:cNvPr>
            <p:cNvSpPr txBox="1"/>
            <p:nvPr/>
          </p:nvSpPr>
          <p:spPr>
            <a:xfrm>
              <a:off x="1838588" y="1912906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Verb</a:t>
              </a:r>
              <a:endParaRPr kumimoji="1" lang="ja-JP" altLang="en-US" b="1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C20A6EF-28A3-AC09-C682-A9C67CC7615B}"/>
                </a:ext>
              </a:extLst>
            </p:cNvPr>
            <p:cNvSpPr txBox="1"/>
            <p:nvPr/>
          </p:nvSpPr>
          <p:spPr>
            <a:xfrm>
              <a:off x="2954323" y="1912906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NP</a:t>
              </a:r>
              <a:endParaRPr kumimoji="1" lang="ja-JP" altLang="en-US" b="1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09972DA-929E-09A0-9C47-20ECED89105D}"/>
                </a:ext>
              </a:extLst>
            </p:cNvPr>
            <p:cNvSpPr txBox="1"/>
            <p:nvPr/>
          </p:nvSpPr>
          <p:spPr>
            <a:xfrm>
              <a:off x="4613944" y="1912906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PP</a:t>
              </a:r>
              <a:endParaRPr kumimoji="1" lang="ja-JP" altLang="en-US" b="1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9897CC4-CDB9-8C04-B48F-77678A7D47D4}"/>
                </a:ext>
              </a:extLst>
            </p:cNvPr>
            <p:cNvSpPr txBox="1"/>
            <p:nvPr/>
          </p:nvSpPr>
          <p:spPr>
            <a:xfrm>
              <a:off x="2559342" y="247055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Det</a:t>
              </a:r>
              <a:endParaRPr kumimoji="1" lang="ja-JP" altLang="en-US" b="1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E7C7AD18-3692-EF62-3ED3-533E794BBF90}"/>
                </a:ext>
              </a:extLst>
            </p:cNvPr>
            <p:cNvSpPr txBox="1"/>
            <p:nvPr/>
          </p:nvSpPr>
          <p:spPr>
            <a:xfrm>
              <a:off x="3356296" y="247055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Noun</a:t>
              </a:r>
              <a:endParaRPr kumimoji="1" lang="ja-JP" altLang="en-US" b="1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69BA6A1-0E37-5ADC-6D74-51480CC82742}"/>
                </a:ext>
              </a:extLst>
            </p:cNvPr>
            <p:cNvSpPr txBox="1"/>
            <p:nvPr/>
          </p:nvSpPr>
          <p:spPr>
            <a:xfrm>
              <a:off x="4282579" y="247055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Prep</a:t>
              </a:r>
              <a:endParaRPr kumimoji="1" lang="ja-JP" altLang="en-US" b="1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041B4CD9-89AC-0FE5-38A0-12551D89807A}"/>
                </a:ext>
              </a:extLst>
            </p:cNvPr>
            <p:cNvSpPr txBox="1"/>
            <p:nvPr/>
          </p:nvSpPr>
          <p:spPr>
            <a:xfrm>
              <a:off x="5478010" y="2472441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NP</a:t>
              </a:r>
              <a:endParaRPr kumimoji="1" lang="ja-JP" altLang="en-US" b="1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1DE6295-F703-3E83-F346-BEFE65097EF6}"/>
                </a:ext>
              </a:extLst>
            </p:cNvPr>
            <p:cNvSpPr txBox="1"/>
            <p:nvPr/>
          </p:nvSpPr>
          <p:spPr>
            <a:xfrm>
              <a:off x="5079533" y="3028211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Det</a:t>
              </a:r>
              <a:endParaRPr kumimoji="1" lang="ja-JP" altLang="en-US" b="1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2036D80-466A-3DBB-4B78-AFB44B6A2B07}"/>
                </a:ext>
              </a:extLst>
            </p:cNvPr>
            <p:cNvSpPr txBox="1"/>
            <p:nvPr/>
          </p:nvSpPr>
          <p:spPr>
            <a:xfrm>
              <a:off x="6028887" y="3028210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Noun</a:t>
              </a:r>
              <a:endParaRPr kumimoji="1" lang="ja-JP" altLang="en-US" b="1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3AFD6EB-C5C4-0381-0A84-BD12B88FA374}"/>
                </a:ext>
              </a:extLst>
            </p:cNvPr>
            <p:cNvSpPr txBox="1"/>
            <p:nvPr/>
          </p:nvSpPr>
          <p:spPr>
            <a:xfrm>
              <a:off x="7323589" y="3028210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PP</a:t>
              </a:r>
              <a:endParaRPr kumimoji="1" lang="ja-JP" altLang="en-US" b="1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8C4C146-179F-99EB-EB6F-EEB4DCDE4B9D}"/>
                </a:ext>
              </a:extLst>
            </p:cNvPr>
            <p:cNvSpPr txBox="1"/>
            <p:nvPr/>
          </p:nvSpPr>
          <p:spPr>
            <a:xfrm>
              <a:off x="6825841" y="358397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P</a:t>
              </a:r>
              <a:r>
                <a:rPr lang="en-US" altLang="ja-JP" b="1" dirty="0"/>
                <a:t>rep</a:t>
              </a:r>
              <a:endParaRPr kumimoji="1" lang="ja-JP" altLang="en-US" b="1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A5B0B21-560F-BA7D-3E1B-81FF9CB91CF6}"/>
                </a:ext>
              </a:extLst>
            </p:cNvPr>
            <p:cNvSpPr txBox="1"/>
            <p:nvPr/>
          </p:nvSpPr>
          <p:spPr>
            <a:xfrm>
              <a:off x="8295312" y="358397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NP</a:t>
              </a:r>
              <a:endParaRPr kumimoji="1" lang="ja-JP" altLang="en-US" b="1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651323F3-0243-F8C0-FEBC-FD7DE79C43EA}"/>
                </a:ext>
              </a:extLst>
            </p:cNvPr>
            <p:cNvSpPr txBox="1"/>
            <p:nvPr/>
          </p:nvSpPr>
          <p:spPr>
            <a:xfrm>
              <a:off x="7722066" y="417260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Det</a:t>
              </a:r>
              <a:endParaRPr kumimoji="1" lang="ja-JP" altLang="en-US" b="1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D7E92E1-0A77-46B4-9CFD-0EF96DEC0D89}"/>
                </a:ext>
              </a:extLst>
            </p:cNvPr>
            <p:cNvSpPr txBox="1"/>
            <p:nvPr/>
          </p:nvSpPr>
          <p:spPr>
            <a:xfrm>
              <a:off x="8519020" y="417260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Noun</a:t>
              </a:r>
              <a:endParaRPr kumimoji="1" lang="ja-JP" altLang="en-US" b="1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C7CA741-2F9E-6538-1258-5ACEC71DCDDC}"/>
                </a:ext>
              </a:extLst>
            </p:cNvPr>
            <p:cNvSpPr txBox="1"/>
            <p:nvPr/>
          </p:nvSpPr>
          <p:spPr>
            <a:xfrm>
              <a:off x="9669710" y="417260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PP</a:t>
              </a:r>
              <a:endParaRPr kumimoji="1" lang="ja-JP" altLang="en-US" b="1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76EEBE7-50D2-793C-556C-F79BE3DE9FC3}"/>
                </a:ext>
              </a:extLst>
            </p:cNvPr>
            <p:cNvSpPr txBox="1"/>
            <p:nvPr/>
          </p:nvSpPr>
          <p:spPr>
            <a:xfrm>
              <a:off x="9315974" y="4685734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Prep</a:t>
              </a:r>
              <a:endParaRPr kumimoji="1" lang="ja-JP" altLang="en-US" b="1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CD4BBB62-1F2E-78FB-5ADB-D23841F07F01}"/>
                </a:ext>
              </a:extLst>
            </p:cNvPr>
            <p:cNvSpPr txBox="1"/>
            <p:nvPr/>
          </p:nvSpPr>
          <p:spPr>
            <a:xfrm>
              <a:off x="10466664" y="4685734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NP</a:t>
              </a:r>
              <a:endParaRPr kumimoji="1" lang="ja-JP" altLang="en-US" b="1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D75974ED-55D7-D6BB-BD15-928896C271EC}"/>
                </a:ext>
              </a:extLst>
            </p:cNvPr>
            <p:cNvSpPr txBox="1"/>
            <p:nvPr/>
          </p:nvSpPr>
          <p:spPr>
            <a:xfrm>
              <a:off x="10068187" y="5198861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Det</a:t>
              </a:r>
              <a:endParaRPr kumimoji="1" lang="ja-JP" altLang="en-US" b="1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05363D9A-1A10-EE3F-17B1-412BE339B18D}"/>
                </a:ext>
              </a:extLst>
            </p:cNvPr>
            <p:cNvSpPr txBox="1"/>
            <p:nvPr/>
          </p:nvSpPr>
          <p:spPr>
            <a:xfrm>
              <a:off x="11096529" y="5198861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Noun</a:t>
              </a:r>
              <a:endParaRPr kumimoji="1" lang="ja-JP" altLang="en-US" b="1" dirty="0"/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9EC77541-AA72-3EA5-CFE0-1ED4A7E1BCA6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flipH="1">
              <a:off x="2237065" y="1661237"/>
              <a:ext cx="644553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485FAF23-6265-853C-7C79-F9417387D5FC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2881618" y="1661237"/>
              <a:ext cx="471182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6879FE7B-650C-3356-1B03-FD02CC7EF888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2957819" y="2282238"/>
              <a:ext cx="394981" cy="18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CA8D0CF2-6BC0-0830-2763-18095994AC00}"/>
                </a:ext>
              </a:extLst>
            </p:cNvPr>
            <p:cNvCxnSpPr>
              <a:cxnSpLocks/>
              <a:stCxn id="19" idx="2"/>
              <a:endCxn id="22" idx="0"/>
            </p:cNvCxnSpPr>
            <p:nvPr/>
          </p:nvCxnSpPr>
          <p:spPr>
            <a:xfrm>
              <a:off x="3352800" y="2282238"/>
              <a:ext cx="401973" cy="18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1D7C752-E4B3-CD41-82AA-F4514DDCD155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>
              <a:off x="2881618" y="1661237"/>
              <a:ext cx="2130803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7A629D1F-D446-B521-8AFC-EC7EC7D36B0A}"/>
                </a:ext>
              </a:extLst>
            </p:cNvPr>
            <p:cNvCxnSpPr>
              <a:cxnSpLocks/>
              <a:stCxn id="20" idx="2"/>
              <a:endCxn id="23" idx="0"/>
            </p:cNvCxnSpPr>
            <p:nvPr/>
          </p:nvCxnSpPr>
          <p:spPr>
            <a:xfrm flipH="1">
              <a:off x="4681056" y="2282238"/>
              <a:ext cx="331365" cy="18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0AC55B0A-E7D5-CF06-60F0-C9671EAB60F3}"/>
                </a:ext>
              </a:extLst>
            </p:cNvPr>
            <p:cNvCxnSpPr>
              <a:cxnSpLocks/>
              <a:stCxn id="20" idx="2"/>
              <a:endCxn id="24" idx="0"/>
            </p:cNvCxnSpPr>
            <p:nvPr/>
          </p:nvCxnSpPr>
          <p:spPr>
            <a:xfrm>
              <a:off x="5012421" y="2282238"/>
              <a:ext cx="864066" cy="1902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D988FED6-1ED2-5527-2B6A-31ECF279D14C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5478010" y="2841773"/>
              <a:ext cx="398477" cy="186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09406CFC-BEEA-737C-4356-9562A7EFB92F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5876487" y="2841773"/>
              <a:ext cx="550877" cy="18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2A9D9141-64B1-71A0-946B-D7640B1A4357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>
              <a:off x="5876487" y="2841773"/>
              <a:ext cx="1845579" cy="18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01D75468-ED08-821B-0316-08FCA773A5F9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flipH="1">
              <a:off x="7224318" y="3397542"/>
              <a:ext cx="497748" cy="18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22A3BB5E-ABFC-629F-5277-C83FFA845D91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7722066" y="3397542"/>
              <a:ext cx="971723" cy="18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26B3F00A-35F2-7970-6E4F-3E6D6FD0EAF8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flipH="1">
              <a:off x="8120543" y="3953311"/>
              <a:ext cx="573246" cy="219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5C5B323F-6755-BC92-863A-A70DE47E2939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>
              <a:off x="8693789" y="3953311"/>
              <a:ext cx="223708" cy="219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35968701-6EBC-9502-295B-B980AE4F6ED9}"/>
                </a:ext>
              </a:extLst>
            </p:cNvPr>
            <p:cNvCxnSpPr>
              <a:cxnSpLocks/>
              <a:stCxn id="29" idx="2"/>
              <a:endCxn id="32" idx="0"/>
            </p:cNvCxnSpPr>
            <p:nvPr/>
          </p:nvCxnSpPr>
          <p:spPr>
            <a:xfrm>
              <a:off x="8693789" y="3953311"/>
              <a:ext cx="1374398" cy="219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364837D2-5409-9AAF-1A20-E875B49704AE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 flipH="1">
              <a:off x="9714451" y="4541939"/>
              <a:ext cx="353736" cy="1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58BB809A-8BC7-D036-A2FE-CB2F8D490217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10068187" y="4541939"/>
              <a:ext cx="796954" cy="1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59D911B4-76DE-F805-483F-9301AED642A0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10466664" y="5055066"/>
              <a:ext cx="398477" cy="1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B3DB21D5-11AC-3BC0-BEB2-3D24D3A3DB35}"/>
                </a:ext>
              </a:extLst>
            </p:cNvPr>
            <p:cNvCxnSpPr>
              <a:cxnSpLocks/>
              <a:stCxn id="34" idx="2"/>
              <a:endCxn id="36" idx="0"/>
            </p:cNvCxnSpPr>
            <p:nvPr/>
          </p:nvCxnSpPr>
          <p:spPr>
            <a:xfrm>
              <a:off x="10865141" y="5055066"/>
              <a:ext cx="629865" cy="1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2A662897-FEB8-D041-0787-4DD42E768D9F}"/>
                </a:ext>
              </a:extLst>
            </p:cNvPr>
            <p:cNvSpPr txBox="1"/>
            <p:nvPr/>
          </p:nvSpPr>
          <p:spPr>
            <a:xfrm>
              <a:off x="882943" y="6085464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He</a:t>
              </a:r>
              <a:endParaRPr kumimoji="1" lang="ja-JP" altLang="en-US" b="1" dirty="0"/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2631B371-1E9C-13C0-1FB7-341EB40C0ADF}"/>
                </a:ext>
              </a:extLst>
            </p:cNvPr>
            <p:cNvSpPr txBox="1"/>
            <p:nvPr/>
          </p:nvSpPr>
          <p:spPr>
            <a:xfrm>
              <a:off x="1832646" y="6075244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built</a:t>
              </a:r>
              <a:endParaRPr kumimoji="1" lang="ja-JP" altLang="en-US" b="1" dirty="0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04572DBD-F029-ED6C-372B-04A6BFB59110}"/>
                </a:ext>
              </a:extLst>
            </p:cNvPr>
            <p:cNvSpPr txBox="1"/>
            <p:nvPr/>
          </p:nvSpPr>
          <p:spPr>
            <a:xfrm>
              <a:off x="2555846" y="6085464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the</a:t>
              </a:r>
              <a:endParaRPr kumimoji="1" lang="ja-JP" altLang="en-US" b="1" dirty="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615F47EA-8C72-F45A-E720-56173FAD23C6}"/>
                </a:ext>
              </a:extLst>
            </p:cNvPr>
            <p:cNvSpPr txBox="1"/>
            <p:nvPr/>
          </p:nvSpPr>
          <p:spPr>
            <a:xfrm>
              <a:off x="3356296" y="6085464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box</a:t>
              </a:r>
              <a:endParaRPr kumimoji="1" lang="ja-JP" altLang="en-US" b="1" dirty="0"/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80167CEE-C769-3552-E91C-A100EBE26E59}"/>
                </a:ext>
              </a:extLst>
            </p:cNvPr>
            <p:cNvSpPr txBox="1"/>
            <p:nvPr/>
          </p:nvSpPr>
          <p:spPr>
            <a:xfrm>
              <a:off x="4282579" y="6075244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with</a:t>
              </a:r>
              <a:endParaRPr kumimoji="1" lang="ja-JP" altLang="en-US" b="1" dirty="0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FD8127F0-61EA-FBEE-3BB6-882B067A33A1}"/>
                </a:ext>
              </a:extLst>
            </p:cNvPr>
            <p:cNvSpPr txBox="1"/>
            <p:nvPr/>
          </p:nvSpPr>
          <p:spPr>
            <a:xfrm>
              <a:off x="5079533" y="6075244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7ABCEDDC-AEFE-0BBD-E5B8-8D96B7763FB5}"/>
                </a:ext>
              </a:extLst>
            </p:cNvPr>
            <p:cNvSpPr txBox="1"/>
            <p:nvPr/>
          </p:nvSpPr>
          <p:spPr>
            <a:xfrm>
              <a:off x="5829648" y="6075243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hammer</a:t>
              </a:r>
              <a:endParaRPr kumimoji="1" lang="ja-JP" altLang="en-US" b="1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A042D17E-E0ED-9D27-A2E0-6AD00912D00A}"/>
                </a:ext>
              </a:extLst>
            </p:cNvPr>
            <p:cNvSpPr txBox="1"/>
            <p:nvPr/>
          </p:nvSpPr>
          <p:spPr>
            <a:xfrm>
              <a:off x="6626602" y="6085464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in</a:t>
              </a:r>
              <a:endParaRPr kumimoji="1" lang="ja-JP" altLang="en-US" b="1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300E34D8-5A7B-21F4-B293-650343D07161}"/>
                </a:ext>
              </a:extLst>
            </p:cNvPr>
            <p:cNvSpPr txBox="1"/>
            <p:nvPr/>
          </p:nvSpPr>
          <p:spPr>
            <a:xfrm>
              <a:off x="7522827" y="6075243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the</a:t>
              </a:r>
              <a:endParaRPr kumimoji="1" lang="ja-JP" altLang="en-US" b="1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2B82BA7-7BE1-FCDF-74FB-D58C58B2FD52}"/>
                </a:ext>
              </a:extLst>
            </p:cNvPr>
            <p:cNvSpPr txBox="1"/>
            <p:nvPr/>
          </p:nvSpPr>
          <p:spPr>
            <a:xfrm>
              <a:off x="8321175" y="6085464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yard</a:t>
              </a:r>
              <a:endParaRPr kumimoji="1" lang="ja-JP" altLang="en-US" b="1" dirty="0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46BDE7B5-89DD-B046-F1F3-1010B184F350}"/>
                </a:ext>
              </a:extLst>
            </p:cNvPr>
            <p:cNvSpPr txBox="1"/>
            <p:nvPr/>
          </p:nvSpPr>
          <p:spPr>
            <a:xfrm>
              <a:off x="9116735" y="6075243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behind</a:t>
              </a:r>
              <a:endParaRPr kumimoji="1" lang="ja-JP" altLang="en-US" b="1" dirty="0"/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E4345CED-751D-66FC-1A3C-0AAD5B747D29}"/>
                </a:ext>
              </a:extLst>
            </p:cNvPr>
            <p:cNvSpPr txBox="1"/>
            <p:nvPr/>
          </p:nvSpPr>
          <p:spPr>
            <a:xfrm>
              <a:off x="9864750" y="6075243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the</a:t>
              </a:r>
              <a:endParaRPr kumimoji="1" lang="ja-JP" altLang="en-US" b="1" dirty="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631D4941-2A0E-3892-02DA-3DF931313886}"/>
                </a:ext>
              </a:extLst>
            </p:cNvPr>
            <p:cNvSpPr txBox="1"/>
            <p:nvPr/>
          </p:nvSpPr>
          <p:spPr>
            <a:xfrm>
              <a:off x="10897290" y="6087294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house</a:t>
              </a:r>
              <a:endParaRPr kumimoji="1" lang="ja-JP" altLang="en-US" b="1" dirty="0"/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4A0955AE-A9B7-6921-A537-8D021D2CE3E4}"/>
                </a:ext>
              </a:extLst>
            </p:cNvPr>
            <p:cNvCxnSpPr>
              <a:cxnSpLocks/>
              <a:stCxn id="11" idx="2"/>
              <a:endCxn id="99" idx="0"/>
            </p:cNvCxnSpPr>
            <p:nvPr/>
          </p:nvCxnSpPr>
          <p:spPr>
            <a:xfrm flipH="1">
              <a:off x="1281420" y="2282238"/>
              <a:ext cx="6290" cy="38032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062DDD15-5BF2-F504-14BF-D7B21FC8A8DC}"/>
                </a:ext>
              </a:extLst>
            </p:cNvPr>
            <p:cNvCxnSpPr>
              <a:cxnSpLocks/>
              <a:stCxn id="18" idx="2"/>
              <a:endCxn id="100" idx="0"/>
            </p:cNvCxnSpPr>
            <p:nvPr/>
          </p:nvCxnSpPr>
          <p:spPr>
            <a:xfrm flipH="1">
              <a:off x="2231123" y="2282238"/>
              <a:ext cx="5942" cy="37930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0769066C-6651-F1DF-8BC4-7AB26D372CA7}"/>
                </a:ext>
              </a:extLst>
            </p:cNvPr>
            <p:cNvCxnSpPr>
              <a:cxnSpLocks/>
              <a:stCxn id="21" idx="2"/>
              <a:endCxn id="101" idx="0"/>
            </p:cNvCxnSpPr>
            <p:nvPr/>
          </p:nvCxnSpPr>
          <p:spPr>
            <a:xfrm flipH="1">
              <a:off x="2954323" y="2839890"/>
              <a:ext cx="3496" cy="32455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56A2E954-5885-6B81-78AB-270B7768A53D}"/>
                </a:ext>
              </a:extLst>
            </p:cNvPr>
            <p:cNvCxnSpPr>
              <a:cxnSpLocks/>
              <a:stCxn id="22" idx="2"/>
              <a:endCxn id="102" idx="0"/>
            </p:cNvCxnSpPr>
            <p:nvPr/>
          </p:nvCxnSpPr>
          <p:spPr>
            <a:xfrm>
              <a:off x="3754773" y="2839890"/>
              <a:ext cx="0" cy="32455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00125424-7A9B-9665-E4F6-063F23CCA64A}"/>
                </a:ext>
              </a:extLst>
            </p:cNvPr>
            <p:cNvCxnSpPr>
              <a:cxnSpLocks/>
              <a:stCxn id="23" idx="2"/>
              <a:endCxn id="103" idx="0"/>
            </p:cNvCxnSpPr>
            <p:nvPr/>
          </p:nvCxnSpPr>
          <p:spPr>
            <a:xfrm>
              <a:off x="4681056" y="2839890"/>
              <a:ext cx="0" cy="3235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矢印コネクタ 130">
              <a:extLst>
                <a:ext uri="{FF2B5EF4-FFF2-40B4-BE49-F238E27FC236}">
                  <a16:creationId xmlns:a16="http://schemas.microsoft.com/office/drawing/2014/main" id="{2D1788C4-275A-F1EA-637C-AEC5EDE15E62}"/>
                </a:ext>
              </a:extLst>
            </p:cNvPr>
            <p:cNvCxnSpPr>
              <a:cxnSpLocks/>
              <a:stCxn id="25" idx="2"/>
              <a:endCxn id="104" idx="0"/>
            </p:cNvCxnSpPr>
            <p:nvPr/>
          </p:nvCxnSpPr>
          <p:spPr>
            <a:xfrm>
              <a:off x="5478010" y="3397543"/>
              <a:ext cx="0" cy="26777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矢印コネクタ 133">
              <a:extLst>
                <a:ext uri="{FF2B5EF4-FFF2-40B4-BE49-F238E27FC236}">
                  <a16:creationId xmlns:a16="http://schemas.microsoft.com/office/drawing/2014/main" id="{8BBD50D5-F0F7-26E8-4F78-9B22AB8A2DEE}"/>
                </a:ext>
              </a:extLst>
            </p:cNvPr>
            <p:cNvCxnSpPr>
              <a:cxnSpLocks/>
              <a:stCxn id="26" idx="2"/>
              <a:endCxn id="105" idx="0"/>
            </p:cNvCxnSpPr>
            <p:nvPr/>
          </p:nvCxnSpPr>
          <p:spPr>
            <a:xfrm>
              <a:off x="6427364" y="3397542"/>
              <a:ext cx="0" cy="26777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矢印コネクタ 136">
              <a:extLst>
                <a:ext uri="{FF2B5EF4-FFF2-40B4-BE49-F238E27FC236}">
                  <a16:creationId xmlns:a16="http://schemas.microsoft.com/office/drawing/2014/main" id="{009999F0-B0D8-2D63-E36D-7355489728AA}"/>
                </a:ext>
              </a:extLst>
            </p:cNvPr>
            <p:cNvCxnSpPr>
              <a:cxnSpLocks/>
              <a:stCxn id="28" idx="2"/>
              <a:endCxn id="106" idx="0"/>
            </p:cNvCxnSpPr>
            <p:nvPr/>
          </p:nvCxnSpPr>
          <p:spPr>
            <a:xfrm>
              <a:off x="7224318" y="3953311"/>
              <a:ext cx="0" cy="21321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矢印コネクタ 139">
              <a:extLst>
                <a:ext uri="{FF2B5EF4-FFF2-40B4-BE49-F238E27FC236}">
                  <a16:creationId xmlns:a16="http://schemas.microsoft.com/office/drawing/2014/main" id="{583F9A1C-6BCE-5937-7409-DDCC1EF7826C}"/>
                </a:ext>
              </a:extLst>
            </p:cNvPr>
            <p:cNvCxnSpPr>
              <a:cxnSpLocks/>
              <a:stCxn id="30" idx="2"/>
              <a:endCxn id="107" idx="0"/>
            </p:cNvCxnSpPr>
            <p:nvPr/>
          </p:nvCxnSpPr>
          <p:spPr>
            <a:xfrm>
              <a:off x="8120543" y="4541939"/>
              <a:ext cx="0" cy="15333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75F62648-2E6F-F03F-9BFD-59EB2F9D25F9}"/>
                </a:ext>
              </a:extLst>
            </p:cNvPr>
            <p:cNvCxnSpPr>
              <a:cxnSpLocks/>
              <a:stCxn id="31" idx="2"/>
              <a:endCxn id="108" idx="0"/>
            </p:cNvCxnSpPr>
            <p:nvPr/>
          </p:nvCxnSpPr>
          <p:spPr>
            <a:xfrm>
              <a:off x="8917497" y="4541939"/>
              <a:ext cx="1394" cy="1543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矢印コネクタ 145">
              <a:extLst>
                <a:ext uri="{FF2B5EF4-FFF2-40B4-BE49-F238E27FC236}">
                  <a16:creationId xmlns:a16="http://schemas.microsoft.com/office/drawing/2014/main" id="{CCF03779-EEF6-D6A1-44F9-28286B8F6FCF}"/>
                </a:ext>
              </a:extLst>
            </p:cNvPr>
            <p:cNvCxnSpPr>
              <a:cxnSpLocks/>
              <a:stCxn id="33" idx="2"/>
              <a:endCxn id="109" idx="0"/>
            </p:cNvCxnSpPr>
            <p:nvPr/>
          </p:nvCxnSpPr>
          <p:spPr>
            <a:xfrm>
              <a:off x="9714451" y="5055066"/>
              <a:ext cx="0" cy="10201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F2A4575E-3D85-FFA8-77DE-B68B1B57E79E}"/>
                </a:ext>
              </a:extLst>
            </p:cNvPr>
            <p:cNvCxnSpPr>
              <a:cxnSpLocks/>
              <a:stCxn id="35" idx="2"/>
              <a:endCxn id="110" idx="0"/>
            </p:cNvCxnSpPr>
            <p:nvPr/>
          </p:nvCxnSpPr>
          <p:spPr>
            <a:xfrm flipH="1">
              <a:off x="10462466" y="5568193"/>
              <a:ext cx="4198" cy="50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4401A5E5-71F9-D3F5-E637-496CD81FC407}"/>
                </a:ext>
              </a:extLst>
            </p:cNvPr>
            <p:cNvCxnSpPr>
              <a:cxnSpLocks/>
              <a:stCxn id="36" idx="2"/>
              <a:endCxn id="111" idx="0"/>
            </p:cNvCxnSpPr>
            <p:nvPr/>
          </p:nvCxnSpPr>
          <p:spPr>
            <a:xfrm>
              <a:off x="11495006" y="5568193"/>
              <a:ext cx="0" cy="5191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115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E8B1B559-EBA5-544A-5915-93E95FA6EB99}"/>
              </a:ext>
            </a:extLst>
          </p:cNvPr>
          <p:cNvGrpSpPr/>
          <p:nvPr/>
        </p:nvGrpSpPr>
        <p:grpSpPr>
          <a:xfrm>
            <a:off x="491111" y="377289"/>
            <a:ext cx="11209778" cy="6270987"/>
            <a:chOff x="472234" y="587013"/>
            <a:chExt cx="11209778" cy="6270987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4871076-5779-E2A8-0459-A0527BC51994}"/>
                </a:ext>
              </a:extLst>
            </p:cNvPr>
            <p:cNvSpPr txBox="1"/>
            <p:nvPr/>
          </p:nvSpPr>
          <p:spPr>
            <a:xfrm>
              <a:off x="895878" y="587013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S</a:t>
              </a:r>
              <a:endParaRPr kumimoji="1" lang="ja-JP" altLang="en-US" b="1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551A2E15-4620-5CC2-4610-268B45CAC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878" y="956345"/>
              <a:ext cx="398477" cy="39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80D3916-8D5C-8DA2-F002-2C8D4149EEDB}"/>
                </a:ext>
              </a:extLst>
            </p:cNvPr>
            <p:cNvSpPr txBox="1"/>
            <p:nvPr/>
          </p:nvSpPr>
          <p:spPr>
            <a:xfrm>
              <a:off x="497401" y="135062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NP</a:t>
              </a:r>
              <a:endParaRPr kumimoji="1" lang="ja-JP" altLang="en-US" b="1" dirty="0"/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30F82173-4531-6BD6-24E9-8CD69BCBA852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895878" y="1719960"/>
              <a:ext cx="0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F84614E-6DDC-E56E-28DB-2A16549517BB}"/>
                </a:ext>
              </a:extLst>
            </p:cNvPr>
            <p:cNvSpPr txBox="1"/>
            <p:nvPr/>
          </p:nvSpPr>
          <p:spPr>
            <a:xfrm>
              <a:off x="497401" y="197162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err="1"/>
                <a:t>Pron</a:t>
              </a:r>
              <a:endParaRPr kumimoji="1" lang="ja-JP" altLang="en-US" b="1" dirty="0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6838C6A7-BA71-5136-D9A3-1D33D77A88BA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1294355" y="956345"/>
              <a:ext cx="1195431" cy="39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88E614F-50C7-9B1F-FC4F-34C647AA7E62}"/>
                </a:ext>
              </a:extLst>
            </p:cNvPr>
            <p:cNvSpPr txBox="1"/>
            <p:nvPr/>
          </p:nvSpPr>
          <p:spPr>
            <a:xfrm>
              <a:off x="2091309" y="135062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VP</a:t>
              </a:r>
              <a:endParaRPr kumimoji="1" lang="ja-JP" altLang="en-US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D71574C3-A75A-FDAE-782B-F4E75A8AE7A6}"/>
                </a:ext>
              </a:extLst>
            </p:cNvPr>
            <p:cNvSpPr txBox="1"/>
            <p:nvPr/>
          </p:nvSpPr>
          <p:spPr>
            <a:xfrm>
              <a:off x="1446756" y="197162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Verb</a:t>
              </a:r>
              <a:endParaRPr kumimoji="1" lang="ja-JP" altLang="en-US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0F5771D-E2DC-105B-71CB-5B7385CDDD4D}"/>
                </a:ext>
              </a:extLst>
            </p:cNvPr>
            <p:cNvSpPr txBox="1"/>
            <p:nvPr/>
          </p:nvSpPr>
          <p:spPr>
            <a:xfrm>
              <a:off x="2562491" y="197162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NP</a:t>
              </a:r>
              <a:endParaRPr kumimoji="1" lang="ja-JP" altLang="en-US" b="1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540A5ED-832B-3792-9CA3-BC08A6E38F5A}"/>
                </a:ext>
              </a:extLst>
            </p:cNvPr>
            <p:cNvSpPr txBox="1"/>
            <p:nvPr/>
          </p:nvSpPr>
          <p:spPr>
            <a:xfrm>
              <a:off x="2167510" y="2529281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Det</a:t>
              </a:r>
              <a:endParaRPr kumimoji="1" lang="ja-JP" altLang="en-US" b="1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46BB563-8EFD-56AD-1143-914B951D0DAB}"/>
                </a:ext>
              </a:extLst>
            </p:cNvPr>
            <p:cNvSpPr txBox="1"/>
            <p:nvPr/>
          </p:nvSpPr>
          <p:spPr>
            <a:xfrm>
              <a:off x="2964464" y="2529281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Noun</a:t>
              </a:r>
              <a:endParaRPr kumimoji="1" lang="ja-JP" altLang="en-US" b="1" dirty="0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39F951ED-E3AB-2A44-44B5-513749F045F7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1845233" y="1719960"/>
              <a:ext cx="644553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7903C1ED-9BA6-97CD-B4AA-FA67E630EE92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2489786" y="1719960"/>
              <a:ext cx="471182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46832040-22E2-B8F5-F0CD-F78F95AA2250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2565987" y="2340961"/>
              <a:ext cx="394981" cy="18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F13CD8D-DC18-F770-7569-E7BBB4755FBB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>
              <a:off x="2960968" y="2340961"/>
              <a:ext cx="401973" cy="18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362ABDB9-D698-0751-207F-2F44C931E71A}"/>
                </a:ext>
              </a:extLst>
            </p:cNvPr>
            <p:cNvGrpSpPr/>
            <p:nvPr/>
          </p:nvGrpSpPr>
          <p:grpSpPr>
            <a:xfrm>
              <a:off x="3873267" y="2529281"/>
              <a:ext cx="7610904" cy="3655287"/>
              <a:chOff x="3890747" y="1971629"/>
              <a:chExt cx="7610904" cy="3655287"/>
            </a:xfrm>
          </p:grpSpPr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50FBA1A-093D-1101-4FB3-E1801E3987BF}"/>
                  </a:ext>
                </a:extLst>
              </p:cNvPr>
              <p:cNvSpPr txBox="1"/>
              <p:nvPr/>
            </p:nvSpPr>
            <p:spPr>
              <a:xfrm>
                <a:off x="4222112" y="1971629"/>
                <a:ext cx="796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PP</a:t>
                </a:r>
                <a:endParaRPr kumimoji="1" lang="ja-JP" altLang="en-US" b="1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9F8E7E5-49C7-A573-5861-23568F345B97}"/>
                  </a:ext>
                </a:extLst>
              </p:cNvPr>
              <p:cNvSpPr txBox="1"/>
              <p:nvPr/>
            </p:nvSpPr>
            <p:spPr>
              <a:xfrm>
                <a:off x="3890747" y="2529281"/>
                <a:ext cx="796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Prep</a:t>
                </a:r>
                <a:endParaRPr kumimoji="1" lang="ja-JP" altLang="en-US" b="1" dirty="0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67B32F21-77A4-C4A5-76EC-FD050B68B970}"/>
                  </a:ext>
                </a:extLst>
              </p:cNvPr>
              <p:cNvSpPr txBox="1"/>
              <p:nvPr/>
            </p:nvSpPr>
            <p:spPr>
              <a:xfrm>
                <a:off x="5086178" y="2531164"/>
                <a:ext cx="796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NP</a:t>
                </a:r>
                <a:endParaRPr kumimoji="1" lang="ja-JP" altLang="en-US" b="1" dirty="0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16BE83B-E7C9-F048-E44B-D7B2CE631978}"/>
                  </a:ext>
                </a:extLst>
              </p:cNvPr>
              <p:cNvSpPr txBox="1"/>
              <p:nvPr/>
            </p:nvSpPr>
            <p:spPr>
              <a:xfrm>
                <a:off x="4687701" y="3086934"/>
                <a:ext cx="796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Det</a:t>
                </a:r>
                <a:endParaRPr kumimoji="1" lang="ja-JP" altLang="en-US" b="1" dirty="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EBD5676-4F41-2C4A-565D-10523A3B290B}"/>
                  </a:ext>
                </a:extLst>
              </p:cNvPr>
              <p:cNvSpPr txBox="1"/>
              <p:nvPr/>
            </p:nvSpPr>
            <p:spPr>
              <a:xfrm>
                <a:off x="5637055" y="3086933"/>
                <a:ext cx="796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Noun</a:t>
                </a:r>
                <a:endParaRPr kumimoji="1" lang="ja-JP" altLang="en-US" b="1" dirty="0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EF31355-6272-CF45-4F21-FC6062D0E0C1}"/>
                  </a:ext>
                </a:extLst>
              </p:cNvPr>
              <p:cNvSpPr txBox="1"/>
              <p:nvPr/>
            </p:nvSpPr>
            <p:spPr>
              <a:xfrm>
                <a:off x="6931757" y="3086933"/>
                <a:ext cx="796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PP</a:t>
                </a:r>
                <a:endParaRPr kumimoji="1" lang="ja-JP" altLang="en-US" b="1" dirty="0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9384200-E5F6-48B4-E444-8A311B9DE769}"/>
                  </a:ext>
                </a:extLst>
              </p:cNvPr>
              <p:cNvSpPr txBox="1"/>
              <p:nvPr/>
            </p:nvSpPr>
            <p:spPr>
              <a:xfrm>
                <a:off x="6434009" y="3642702"/>
                <a:ext cx="796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P</a:t>
                </a:r>
                <a:r>
                  <a:rPr lang="en-US" altLang="ja-JP" b="1" dirty="0"/>
                  <a:t>rep</a:t>
                </a:r>
                <a:endParaRPr kumimoji="1" lang="ja-JP" altLang="en-US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3C33677-6747-74EC-CA52-85D5AF6C860A}"/>
                  </a:ext>
                </a:extLst>
              </p:cNvPr>
              <p:cNvSpPr txBox="1"/>
              <p:nvPr/>
            </p:nvSpPr>
            <p:spPr>
              <a:xfrm>
                <a:off x="7903480" y="3642702"/>
                <a:ext cx="796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NP</a:t>
                </a:r>
                <a:endParaRPr kumimoji="1" lang="ja-JP" altLang="en-US" b="1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6195C3F-99C2-C2C8-1F52-3306622F91E0}"/>
                  </a:ext>
                </a:extLst>
              </p:cNvPr>
              <p:cNvSpPr txBox="1"/>
              <p:nvPr/>
            </p:nvSpPr>
            <p:spPr>
              <a:xfrm>
                <a:off x="7330234" y="4231330"/>
                <a:ext cx="796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Det</a:t>
                </a:r>
                <a:endParaRPr kumimoji="1" lang="ja-JP" altLang="en-US" b="1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76C1500-60F2-54AC-2364-98E54F97DFE6}"/>
                  </a:ext>
                </a:extLst>
              </p:cNvPr>
              <p:cNvSpPr txBox="1"/>
              <p:nvPr/>
            </p:nvSpPr>
            <p:spPr>
              <a:xfrm>
                <a:off x="8127188" y="4231330"/>
                <a:ext cx="796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Noun</a:t>
                </a:r>
                <a:endParaRPr kumimoji="1" lang="ja-JP" altLang="en-US" b="1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F2E2A9E-2C8B-57DA-80A9-B284FBA86DDF}"/>
                  </a:ext>
                </a:extLst>
              </p:cNvPr>
              <p:cNvSpPr txBox="1"/>
              <p:nvPr/>
            </p:nvSpPr>
            <p:spPr>
              <a:xfrm>
                <a:off x="9277878" y="4231330"/>
                <a:ext cx="796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PP</a:t>
                </a:r>
                <a:endParaRPr kumimoji="1" lang="ja-JP" altLang="en-US" b="1" dirty="0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9D59549-C8CA-B6FC-DBC1-5FBB050FD381}"/>
                  </a:ext>
                </a:extLst>
              </p:cNvPr>
              <p:cNvSpPr txBox="1"/>
              <p:nvPr/>
            </p:nvSpPr>
            <p:spPr>
              <a:xfrm>
                <a:off x="8924142" y="4744457"/>
                <a:ext cx="796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Prep</a:t>
                </a:r>
                <a:endParaRPr kumimoji="1" lang="ja-JP" altLang="en-US" b="1" dirty="0"/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68CD402-D0DC-5A68-31F4-A7A239083B1A}"/>
                  </a:ext>
                </a:extLst>
              </p:cNvPr>
              <p:cNvSpPr txBox="1"/>
              <p:nvPr/>
            </p:nvSpPr>
            <p:spPr>
              <a:xfrm>
                <a:off x="10074832" y="4744457"/>
                <a:ext cx="796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NP</a:t>
                </a:r>
                <a:endParaRPr kumimoji="1" lang="ja-JP" altLang="en-US" b="1" dirty="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ED9DE-9476-F5FB-2A48-9285C275A352}"/>
                  </a:ext>
                </a:extLst>
              </p:cNvPr>
              <p:cNvSpPr txBox="1"/>
              <p:nvPr/>
            </p:nvSpPr>
            <p:spPr>
              <a:xfrm>
                <a:off x="9676355" y="5257584"/>
                <a:ext cx="796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/>
                  <a:t>Det</a:t>
                </a:r>
                <a:endParaRPr kumimoji="1" lang="ja-JP" altLang="en-US" b="1" dirty="0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40B0CF8-D454-CF49-0AF6-D31237AA7986}"/>
                  </a:ext>
                </a:extLst>
              </p:cNvPr>
              <p:cNvSpPr txBox="1"/>
              <p:nvPr/>
            </p:nvSpPr>
            <p:spPr>
              <a:xfrm>
                <a:off x="10704697" y="5257584"/>
                <a:ext cx="796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Noun</a:t>
                </a:r>
                <a:endParaRPr kumimoji="1" lang="ja-JP" altLang="en-US" b="1" dirty="0"/>
              </a:p>
            </p:txBody>
          </p:sp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AFE9D40-BD60-218C-9C0D-1ADD2D8BB387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 flipH="1">
                <a:off x="4289224" y="2340961"/>
                <a:ext cx="331365" cy="1883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B7EE5AC8-13AB-F0A0-25D7-17D6697BEEEC}"/>
                  </a:ext>
                </a:extLst>
              </p:cNvPr>
              <p:cNvCxnSpPr>
                <a:cxnSpLocks/>
                <a:stCxn id="14" idx="2"/>
                <a:endCxn id="18" idx="0"/>
              </p:cNvCxnSpPr>
              <p:nvPr/>
            </p:nvCxnSpPr>
            <p:spPr>
              <a:xfrm>
                <a:off x="4620589" y="2340961"/>
                <a:ext cx="864066" cy="1902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C98F0595-0A16-D747-527E-D422842DD507}"/>
                  </a:ext>
                </a:extLst>
              </p:cNvPr>
              <p:cNvCxnSpPr>
                <a:cxnSpLocks/>
                <a:stCxn id="18" idx="2"/>
                <a:endCxn id="19" idx="0"/>
              </p:cNvCxnSpPr>
              <p:nvPr/>
            </p:nvCxnSpPr>
            <p:spPr>
              <a:xfrm flipH="1">
                <a:off x="5086178" y="2900496"/>
                <a:ext cx="398477" cy="186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68037558-A8C6-F858-E522-0D55D52185EA}"/>
                  </a:ext>
                </a:extLst>
              </p:cNvPr>
              <p:cNvCxnSpPr>
                <a:cxnSpLocks/>
                <a:stCxn id="18" idx="2"/>
                <a:endCxn id="20" idx="0"/>
              </p:cNvCxnSpPr>
              <p:nvPr/>
            </p:nvCxnSpPr>
            <p:spPr>
              <a:xfrm>
                <a:off x="5484655" y="2900496"/>
                <a:ext cx="550877" cy="186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19D5A664-492D-7C78-DB13-1A193883D1C3}"/>
                  </a:ext>
                </a:extLst>
              </p:cNvPr>
              <p:cNvCxnSpPr>
                <a:cxnSpLocks/>
                <a:stCxn id="18" idx="2"/>
                <a:endCxn id="21" idx="0"/>
              </p:cNvCxnSpPr>
              <p:nvPr/>
            </p:nvCxnSpPr>
            <p:spPr>
              <a:xfrm>
                <a:off x="5484655" y="2900496"/>
                <a:ext cx="1845579" cy="186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74F106F5-343B-8AAE-0AB6-AA7C53BCA3CE}"/>
                  </a:ext>
                </a:extLst>
              </p:cNvPr>
              <p:cNvCxnSpPr>
                <a:cxnSpLocks/>
                <a:stCxn id="21" idx="2"/>
                <a:endCxn id="22" idx="0"/>
              </p:cNvCxnSpPr>
              <p:nvPr/>
            </p:nvCxnSpPr>
            <p:spPr>
              <a:xfrm flipH="1">
                <a:off x="6832486" y="3456265"/>
                <a:ext cx="497748" cy="186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C7FE8A12-A813-0A40-00CF-930007D917CD}"/>
                  </a:ext>
                </a:extLst>
              </p:cNvPr>
              <p:cNvCxnSpPr>
                <a:cxnSpLocks/>
                <a:stCxn id="21" idx="2"/>
                <a:endCxn id="23" idx="0"/>
              </p:cNvCxnSpPr>
              <p:nvPr/>
            </p:nvCxnSpPr>
            <p:spPr>
              <a:xfrm>
                <a:off x="7330234" y="3456265"/>
                <a:ext cx="971723" cy="186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FD3FB56F-6E83-243C-50E3-A60EC19DD3BA}"/>
                  </a:ext>
                </a:extLst>
              </p:cNvPr>
              <p:cNvCxnSpPr>
                <a:cxnSpLocks/>
                <a:stCxn id="23" idx="2"/>
                <a:endCxn id="24" idx="0"/>
              </p:cNvCxnSpPr>
              <p:nvPr/>
            </p:nvCxnSpPr>
            <p:spPr>
              <a:xfrm flipH="1">
                <a:off x="7728711" y="4012034"/>
                <a:ext cx="573246" cy="2192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FE9953AB-B7B6-2DE7-3E39-1F4C86B234BB}"/>
                  </a:ext>
                </a:extLst>
              </p:cNvPr>
              <p:cNvCxnSpPr>
                <a:cxnSpLocks/>
                <a:stCxn id="23" idx="2"/>
                <a:endCxn id="25" idx="0"/>
              </p:cNvCxnSpPr>
              <p:nvPr/>
            </p:nvCxnSpPr>
            <p:spPr>
              <a:xfrm>
                <a:off x="8301957" y="4012034"/>
                <a:ext cx="223708" cy="2192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A2969958-1A01-A3D5-CBDF-F6B1A3E0B366}"/>
                  </a:ext>
                </a:extLst>
              </p:cNvPr>
              <p:cNvCxnSpPr>
                <a:cxnSpLocks/>
                <a:stCxn id="23" idx="2"/>
                <a:endCxn id="26" idx="0"/>
              </p:cNvCxnSpPr>
              <p:nvPr/>
            </p:nvCxnSpPr>
            <p:spPr>
              <a:xfrm>
                <a:off x="8301957" y="4012034"/>
                <a:ext cx="1374398" cy="2192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7A0C6F03-1BB3-244C-A3F8-802E153AA6E2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9322619" y="4600662"/>
                <a:ext cx="353736" cy="1437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23DEC368-35F4-44B2-B0D8-6A3E74FC8964}"/>
                  </a:ext>
                </a:extLst>
              </p:cNvPr>
              <p:cNvCxnSpPr>
                <a:cxnSpLocks/>
                <a:stCxn id="26" idx="2"/>
                <a:endCxn id="28" idx="0"/>
              </p:cNvCxnSpPr>
              <p:nvPr/>
            </p:nvCxnSpPr>
            <p:spPr>
              <a:xfrm>
                <a:off x="9676355" y="4600662"/>
                <a:ext cx="796954" cy="1437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3C6D4114-912B-F417-7575-1A83A8A64A94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 flipH="1">
                <a:off x="10074832" y="5113789"/>
                <a:ext cx="398477" cy="1437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C4D83BCA-D8E5-AD91-5DEA-E4FF59AC6EB1}"/>
                  </a:ext>
                </a:extLst>
              </p:cNvPr>
              <p:cNvCxnSpPr>
                <a:cxnSpLocks/>
                <a:stCxn id="28" idx="2"/>
                <a:endCxn id="30" idx="0"/>
              </p:cNvCxnSpPr>
              <p:nvPr/>
            </p:nvCxnSpPr>
            <p:spPr>
              <a:xfrm>
                <a:off x="10473309" y="5113789"/>
                <a:ext cx="629865" cy="1437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CD17C18-6F59-5AF0-A23C-246BDB5CE336}"/>
                </a:ext>
              </a:extLst>
            </p:cNvPr>
            <p:cNvSpPr txBox="1"/>
            <p:nvPr/>
          </p:nvSpPr>
          <p:spPr>
            <a:xfrm>
              <a:off x="472234" y="648683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He</a:t>
              </a:r>
              <a:endParaRPr kumimoji="1" lang="ja-JP" altLang="en-US" b="1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CD6A48B-AFFD-E74B-6532-CF2D7ECA1DCB}"/>
                </a:ext>
              </a:extLst>
            </p:cNvPr>
            <p:cNvSpPr txBox="1"/>
            <p:nvPr/>
          </p:nvSpPr>
          <p:spPr>
            <a:xfrm>
              <a:off x="1421937" y="647661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built</a:t>
              </a:r>
              <a:endParaRPr kumimoji="1" lang="ja-JP" altLang="en-US" b="1" dirty="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54192566-9184-A809-5ADC-B5B6B78CA205}"/>
                </a:ext>
              </a:extLst>
            </p:cNvPr>
            <p:cNvSpPr txBox="1"/>
            <p:nvPr/>
          </p:nvSpPr>
          <p:spPr>
            <a:xfrm>
              <a:off x="2145137" y="648683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the</a:t>
              </a:r>
              <a:endParaRPr kumimoji="1" lang="ja-JP" altLang="en-US" b="1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EF993AE1-FBB4-19FA-6F88-DFD24C69CF4F}"/>
                </a:ext>
              </a:extLst>
            </p:cNvPr>
            <p:cNvSpPr txBox="1"/>
            <p:nvPr/>
          </p:nvSpPr>
          <p:spPr>
            <a:xfrm>
              <a:off x="2945587" y="648683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box</a:t>
              </a:r>
              <a:endParaRPr kumimoji="1" lang="ja-JP" altLang="en-US" b="1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1D503CE5-0849-2665-CA3E-46806A8484F3}"/>
                </a:ext>
              </a:extLst>
            </p:cNvPr>
            <p:cNvSpPr txBox="1"/>
            <p:nvPr/>
          </p:nvSpPr>
          <p:spPr>
            <a:xfrm>
              <a:off x="3871870" y="647661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with</a:t>
              </a:r>
              <a:endParaRPr kumimoji="1" lang="ja-JP" altLang="en-US" b="1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853852D4-E6F2-361E-B6C6-4D9EF14875D8}"/>
                </a:ext>
              </a:extLst>
            </p:cNvPr>
            <p:cNvSpPr txBox="1"/>
            <p:nvPr/>
          </p:nvSpPr>
          <p:spPr>
            <a:xfrm>
              <a:off x="4668824" y="647661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05B41F91-FA69-B278-83AB-7ACC8DFB7502}"/>
                </a:ext>
              </a:extLst>
            </p:cNvPr>
            <p:cNvSpPr txBox="1"/>
            <p:nvPr/>
          </p:nvSpPr>
          <p:spPr>
            <a:xfrm>
              <a:off x="5418939" y="6476617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hammer</a:t>
              </a:r>
              <a:endParaRPr kumimoji="1" lang="ja-JP" altLang="en-US" b="1" dirty="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776D482F-ECB2-1377-088D-10F304A3461B}"/>
                </a:ext>
              </a:extLst>
            </p:cNvPr>
            <p:cNvSpPr txBox="1"/>
            <p:nvPr/>
          </p:nvSpPr>
          <p:spPr>
            <a:xfrm>
              <a:off x="6215893" y="6486838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in</a:t>
              </a:r>
              <a:endParaRPr kumimoji="1" lang="ja-JP" altLang="en-US" b="1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8FABB0F6-A5C5-09CC-809A-73AEF1AD7C43}"/>
                </a:ext>
              </a:extLst>
            </p:cNvPr>
            <p:cNvSpPr txBox="1"/>
            <p:nvPr/>
          </p:nvSpPr>
          <p:spPr>
            <a:xfrm>
              <a:off x="7112118" y="6476617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the</a:t>
              </a:r>
              <a:endParaRPr kumimoji="1" lang="ja-JP" altLang="en-US" b="1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E29C19C8-8661-7676-611B-41946B8723B9}"/>
                </a:ext>
              </a:extLst>
            </p:cNvPr>
            <p:cNvSpPr txBox="1"/>
            <p:nvPr/>
          </p:nvSpPr>
          <p:spPr>
            <a:xfrm>
              <a:off x="7910466" y="6486838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yard</a:t>
              </a:r>
              <a:endParaRPr kumimoji="1" lang="ja-JP" altLang="en-US" b="1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40CB8E9D-B620-9BE9-D159-33034200E975}"/>
                </a:ext>
              </a:extLst>
            </p:cNvPr>
            <p:cNvSpPr txBox="1"/>
            <p:nvPr/>
          </p:nvSpPr>
          <p:spPr>
            <a:xfrm>
              <a:off x="8706026" y="6476617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behind</a:t>
              </a:r>
              <a:endParaRPr kumimoji="1" lang="ja-JP" altLang="en-US" b="1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9E55DC4C-1FA1-98A7-6B7A-A8A12DB5B12B}"/>
                </a:ext>
              </a:extLst>
            </p:cNvPr>
            <p:cNvSpPr txBox="1"/>
            <p:nvPr/>
          </p:nvSpPr>
          <p:spPr>
            <a:xfrm>
              <a:off x="9454041" y="6476617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the</a:t>
              </a:r>
              <a:endParaRPr kumimoji="1" lang="ja-JP" altLang="en-US" b="1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16AEB0E-00F2-5D0A-3960-8FD63CEC95F2}"/>
                </a:ext>
              </a:extLst>
            </p:cNvPr>
            <p:cNvSpPr txBox="1"/>
            <p:nvPr/>
          </p:nvSpPr>
          <p:spPr>
            <a:xfrm>
              <a:off x="10486581" y="6488668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house</a:t>
              </a:r>
              <a:endParaRPr kumimoji="1" lang="ja-JP" altLang="en-US" b="1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9FEFFF64-9E59-8EE2-0974-466D1633EFC3}"/>
                </a:ext>
              </a:extLst>
            </p:cNvPr>
            <p:cNvCxnSpPr>
              <a:cxnSpLocks/>
              <a:stCxn id="9" idx="2"/>
              <a:endCxn id="50" idx="0"/>
            </p:cNvCxnSpPr>
            <p:nvPr/>
          </p:nvCxnSpPr>
          <p:spPr>
            <a:xfrm flipH="1">
              <a:off x="870711" y="2340961"/>
              <a:ext cx="25167" cy="41458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81318F5E-6A67-9935-D0EA-F875FC7A3F48}"/>
                </a:ext>
              </a:extLst>
            </p:cNvPr>
            <p:cNvCxnSpPr>
              <a:cxnSpLocks/>
              <a:stCxn id="12" idx="2"/>
              <a:endCxn id="51" idx="0"/>
            </p:cNvCxnSpPr>
            <p:nvPr/>
          </p:nvCxnSpPr>
          <p:spPr>
            <a:xfrm flipH="1">
              <a:off x="1820414" y="2340961"/>
              <a:ext cx="24819" cy="41356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84A52BC6-3989-FAED-75CE-A474592A8D94}"/>
                </a:ext>
              </a:extLst>
            </p:cNvPr>
            <p:cNvCxnSpPr>
              <a:cxnSpLocks/>
              <a:stCxn id="15" idx="2"/>
              <a:endCxn id="52" idx="0"/>
            </p:cNvCxnSpPr>
            <p:nvPr/>
          </p:nvCxnSpPr>
          <p:spPr>
            <a:xfrm flipH="1">
              <a:off x="2543614" y="2898613"/>
              <a:ext cx="22373" cy="35882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04BDD39E-B540-D9ED-C7C6-3C14A0CA7096}"/>
                </a:ext>
              </a:extLst>
            </p:cNvPr>
            <p:cNvCxnSpPr>
              <a:cxnSpLocks/>
              <a:stCxn id="16" idx="2"/>
              <a:endCxn id="53" idx="0"/>
            </p:cNvCxnSpPr>
            <p:nvPr/>
          </p:nvCxnSpPr>
          <p:spPr>
            <a:xfrm flipH="1">
              <a:off x="3344064" y="2898613"/>
              <a:ext cx="18877" cy="35882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65B98FEC-3125-D795-EABB-FC154B2D805C}"/>
                </a:ext>
              </a:extLst>
            </p:cNvPr>
            <p:cNvCxnSpPr>
              <a:cxnSpLocks/>
              <a:stCxn id="17" idx="2"/>
              <a:endCxn id="54" idx="0"/>
            </p:cNvCxnSpPr>
            <p:nvPr/>
          </p:nvCxnSpPr>
          <p:spPr>
            <a:xfrm flipH="1">
              <a:off x="4270347" y="3456265"/>
              <a:ext cx="1397" cy="30203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0A96576E-023D-9F87-35B8-829CD1532E18}"/>
                </a:ext>
              </a:extLst>
            </p:cNvPr>
            <p:cNvCxnSpPr>
              <a:cxnSpLocks/>
              <a:stCxn id="19" idx="2"/>
              <a:endCxn id="55" idx="0"/>
            </p:cNvCxnSpPr>
            <p:nvPr/>
          </p:nvCxnSpPr>
          <p:spPr>
            <a:xfrm flipH="1">
              <a:off x="5067301" y="4013918"/>
              <a:ext cx="1397" cy="24627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292BFC19-FA2F-086B-4F2D-4A4EA7C2FC19}"/>
                </a:ext>
              </a:extLst>
            </p:cNvPr>
            <p:cNvCxnSpPr>
              <a:cxnSpLocks/>
              <a:stCxn id="20" idx="2"/>
              <a:endCxn id="56" idx="0"/>
            </p:cNvCxnSpPr>
            <p:nvPr/>
          </p:nvCxnSpPr>
          <p:spPr>
            <a:xfrm flipH="1">
              <a:off x="6016655" y="4013917"/>
              <a:ext cx="1397" cy="24627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DAAB9FB-EED6-E96D-3727-E7A91ACAA0BD}"/>
                </a:ext>
              </a:extLst>
            </p:cNvPr>
            <p:cNvCxnSpPr>
              <a:cxnSpLocks/>
              <a:stCxn id="22" idx="2"/>
              <a:endCxn id="57" idx="0"/>
            </p:cNvCxnSpPr>
            <p:nvPr/>
          </p:nvCxnSpPr>
          <p:spPr>
            <a:xfrm flipH="1">
              <a:off x="6813609" y="4569686"/>
              <a:ext cx="1397" cy="19171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46AED47A-E93A-81A3-AF12-0722E322E0A7}"/>
                </a:ext>
              </a:extLst>
            </p:cNvPr>
            <p:cNvCxnSpPr>
              <a:cxnSpLocks/>
              <a:stCxn id="24" idx="2"/>
              <a:endCxn id="58" idx="0"/>
            </p:cNvCxnSpPr>
            <p:nvPr/>
          </p:nvCxnSpPr>
          <p:spPr>
            <a:xfrm flipH="1">
              <a:off x="7709834" y="5158314"/>
              <a:ext cx="1397" cy="13183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B3249D65-B8E3-67A3-EBBC-2C71C7D35845}"/>
                </a:ext>
              </a:extLst>
            </p:cNvPr>
            <p:cNvCxnSpPr>
              <a:cxnSpLocks/>
              <a:stCxn id="25" idx="2"/>
              <a:endCxn id="59" idx="0"/>
            </p:cNvCxnSpPr>
            <p:nvPr/>
          </p:nvCxnSpPr>
          <p:spPr>
            <a:xfrm flipH="1">
              <a:off x="8508182" y="5158314"/>
              <a:ext cx="3" cy="13285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433D4A41-37D1-8BEE-5DC4-F5B51A97C074}"/>
                </a:ext>
              </a:extLst>
            </p:cNvPr>
            <p:cNvCxnSpPr>
              <a:cxnSpLocks/>
              <a:stCxn id="27" idx="2"/>
              <a:endCxn id="60" idx="0"/>
            </p:cNvCxnSpPr>
            <p:nvPr/>
          </p:nvCxnSpPr>
          <p:spPr>
            <a:xfrm flipH="1">
              <a:off x="9303742" y="5671441"/>
              <a:ext cx="1397" cy="8051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F9E6E62B-234E-C03B-CB8D-D8BF6BFF2350}"/>
                </a:ext>
              </a:extLst>
            </p:cNvPr>
            <p:cNvCxnSpPr>
              <a:cxnSpLocks/>
              <a:stCxn id="29" idx="2"/>
              <a:endCxn id="61" idx="0"/>
            </p:cNvCxnSpPr>
            <p:nvPr/>
          </p:nvCxnSpPr>
          <p:spPr>
            <a:xfrm flipH="1">
              <a:off x="10051757" y="6184568"/>
              <a:ext cx="5595" cy="2920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8B460CFE-ABCC-FBE5-1410-C234F9B08348}"/>
                </a:ext>
              </a:extLst>
            </p:cNvPr>
            <p:cNvCxnSpPr>
              <a:cxnSpLocks/>
              <a:stCxn id="30" idx="2"/>
              <a:endCxn id="62" idx="0"/>
            </p:cNvCxnSpPr>
            <p:nvPr/>
          </p:nvCxnSpPr>
          <p:spPr>
            <a:xfrm flipH="1">
              <a:off x="11084297" y="6184568"/>
              <a:ext cx="1397" cy="304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D7E35A2B-7393-7885-237A-64245F40AA24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2960968" y="2340961"/>
              <a:ext cx="1642141" cy="18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34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850C7686-1BE2-A321-7AD0-3E4C39AA2C1B}"/>
              </a:ext>
            </a:extLst>
          </p:cNvPr>
          <p:cNvGrpSpPr/>
          <p:nvPr/>
        </p:nvGrpSpPr>
        <p:grpSpPr>
          <a:xfrm>
            <a:off x="491111" y="587013"/>
            <a:ext cx="11209778" cy="5928336"/>
            <a:chOff x="491111" y="587013"/>
            <a:chExt cx="11209778" cy="5928336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9DF15B1-ED28-6C2B-5D4B-388D33661E0B}"/>
                </a:ext>
              </a:extLst>
            </p:cNvPr>
            <p:cNvSpPr txBox="1"/>
            <p:nvPr/>
          </p:nvSpPr>
          <p:spPr>
            <a:xfrm>
              <a:off x="895878" y="587013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S</a:t>
              </a:r>
              <a:endParaRPr kumimoji="1" lang="ja-JP" altLang="en-US" b="1" dirty="0"/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FBA9377-4C38-9AD6-313C-F629CD214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878" y="956345"/>
              <a:ext cx="398477" cy="39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588578A7-2F55-070F-3310-A3F49383DA0C}"/>
                </a:ext>
              </a:extLst>
            </p:cNvPr>
            <p:cNvSpPr txBox="1"/>
            <p:nvPr/>
          </p:nvSpPr>
          <p:spPr>
            <a:xfrm>
              <a:off x="497401" y="135062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NP</a:t>
              </a:r>
              <a:endParaRPr kumimoji="1" lang="ja-JP" altLang="en-US" b="1" dirty="0"/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FEDD2A02-8D7B-38A1-250D-108CAEDC40EA}"/>
                </a:ext>
              </a:extLst>
            </p:cNvPr>
            <p:cNvCxnSpPr>
              <a:cxnSpLocks/>
              <a:stCxn id="35" idx="2"/>
              <a:endCxn id="77" idx="0"/>
            </p:cNvCxnSpPr>
            <p:nvPr/>
          </p:nvCxnSpPr>
          <p:spPr>
            <a:xfrm>
              <a:off x="895878" y="1719960"/>
              <a:ext cx="0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01A28610-CD11-CC73-9BAB-92B9E643FB7A}"/>
                </a:ext>
              </a:extLst>
            </p:cNvPr>
            <p:cNvSpPr txBox="1"/>
            <p:nvPr/>
          </p:nvSpPr>
          <p:spPr>
            <a:xfrm>
              <a:off x="497401" y="197162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err="1"/>
                <a:t>Pron</a:t>
              </a:r>
              <a:endParaRPr kumimoji="1" lang="ja-JP" altLang="en-US" b="1" dirty="0"/>
            </a:p>
          </p:txBody>
        </p: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B7E751EC-4FB4-4F23-258C-CD5403F2466E}"/>
                </a:ext>
              </a:extLst>
            </p:cNvPr>
            <p:cNvCxnSpPr>
              <a:cxnSpLocks/>
              <a:stCxn id="3" idx="2"/>
              <a:endCxn id="80" idx="0"/>
            </p:cNvCxnSpPr>
            <p:nvPr/>
          </p:nvCxnSpPr>
          <p:spPr>
            <a:xfrm>
              <a:off x="1294355" y="956345"/>
              <a:ext cx="1195431" cy="39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2942D887-B2B8-5A94-7F91-1B33EB1AE50F}"/>
                </a:ext>
              </a:extLst>
            </p:cNvPr>
            <p:cNvSpPr txBox="1"/>
            <p:nvPr/>
          </p:nvSpPr>
          <p:spPr>
            <a:xfrm>
              <a:off x="2091309" y="135062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VP</a:t>
              </a:r>
              <a:endParaRPr kumimoji="1" lang="ja-JP" altLang="en-US" b="1" dirty="0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40F92455-12EF-1C82-B2DE-7DDE551CBAB2}"/>
                </a:ext>
              </a:extLst>
            </p:cNvPr>
            <p:cNvSpPr txBox="1"/>
            <p:nvPr/>
          </p:nvSpPr>
          <p:spPr>
            <a:xfrm>
              <a:off x="1446756" y="197162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Verb</a:t>
              </a:r>
              <a:endParaRPr kumimoji="1" lang="ja-JP" altLang="en-US" b="1" dirty="0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18CC51CD-CCFF-BC0B-6E92-07ECDB99C212}"/>
                </a:ext>
              </a:extLst>
            </p:cNvPr>
            <p:cNvSpPr txBox="1"/>
            <p:nvPr/>
          </p:nvSpPr>
          <p:spPr>
            <a:xfrm>
              <a:off x="2562491" y="197162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NP</a:t>
              </a:r>
              <a:endParaRPr kumimoji="1" lang="ja-JP" altLang="en-US" b="1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D040C799-3F30-CD70-1CEA-CA18B86D2135}"/>
                </a:ext>
              </a:extLst>
            </p:cNvPr>
            <p:cNvSpPr txBox="1"/>
            <p:nvPr/>
          </p:nvSpPr>
          <p:spPr>
            <a:xfrm>
              <a:off x="4210928" y="252739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PP</a:t>
              </a:r>
              <a:endParaRPr kumimoji="1" lang="ja-JP" altLang="en-US" b="1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F0D4ED6D-9BCC-8F06-2EC0-B5D3B2A4741D}"/>
                </a:ext>
              </a:extLst>
            </p:cNvPr>
            <p:cNvSpPr txBox="1"/>
            <p:nvPr/>
          </p:nvSpPr>
          <p:spPr>
            <a:xfrm>
              <a:off x="2167510" y="2529281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Det</a:t>
              </a:r>
              <a:endParaRPr kumimoji="1" lang="ja-JP" altLang="en-US" b="1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91FC3610-8AF4-1EE6-215F-76C33DCEBC3F}"/>
                </a:ext>
              </a:extLst>
            </p:cNvPr>
            <p:cNvSpPr txBox="1"/>
            <p:nvPr/>
          </p:nvSpPr>
          <p:spPr>
            <a:xfrm>
              <a:off x="2964464" y="2529281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Noun</a:t>
              </a:r>
              <a:endParaRPr kumimoji="1" lang="ja-JP" altLang="en-US" b="1" dirty="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63D05FF2-8E93-27EF-D7AA-1B115CE330B0}"/>
                </a:ext>
              </a:extLst>
            </p:cNvPr>
            <p:cNvSpPr txBox="1"/>
            <p:nvPr/>
          </p:nvSpPr>
          <p:spPr>
            <a:xfrm>
              <a:off x="3879563" y="308504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Prep</a:t>
              </a:r>
              <a:endParaRPr kumimoji="1" lang="ja-JP" altLang="en-US" b="1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205E8EE9-D374-BD70-4E6A-6407AF7554E5}"/>
                </a:ext>
              </a:extLst>
            </p:cNvPr>
            <p:cNvSpPr txBox="1"/>
            <p:nvPr/>
          </p:nvSpPr>
          <p:spPr>
            <a:xfrm>
              <a:off x="5074994" y="3086932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NP</a:t>
              </a:r>
              <a:endParaRPr kumimoji="1" lang="ja-JP" altLang="en-US" b="1" dirty="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68A43394-A69A-7F03-62BA-B50705A2FCD4}"/>
                </a:ext>
              </a:extLst>
            </p:cNvPr>
            <p:cNvSpPr txBox="1"/>
            <p:nvPr/>
          </p:nvSpPr>
          <p:spPr>
            <a:xfrm>
              <a:off x="4676517" y="3642702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Det</a:t>
              </a:r>
              <a:endParaRPr kumimoji="1" lang="ja-JP" altLang="en-US" b="1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26114F18-C88A-AA15-7755-703C5F19312F}"/>
                </a:ext>
              </a:extLst>
            </p:cNvPr>
            <p:cNvSpPr txBox="1"/>
            <p:nvPr/>
          </p:nvSpPr>
          <p:spPr>
            <a:xfrm>
              <a:off x="5625871" y="3642701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Noun</a:t>
              </a:r>
              <a:endParaRPr kumimoji="1" lang="ja-JP" altLang="en-US" b="1" dirty="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C2E68D62-E085-DEB9-9CD7-8ACDD984EB01}"/>
                </a:ext>
              </a:extLst>
            </p:cNvPr>
            <p:cNvSpPr txBox="1"/>
            <p:nvPr/>
          </p:nvSpPr>
          <p:spPr>
            <a:xfrm>
              <a:off x="6931757" y="197162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PP</a:t>
              </a:r>
              <a:endParaRPr kumimoji="1" lang="ja-JP" altLang="en-US" b="1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657AD62D-6BBB-D9B4-094B-A6849F1838CC}"/>
                </a:ext>
              </a:extLst>
            </p:cNvPr>
            <p:cNvSpPr txBox="1"/>
            <p:nvPr/>
          </p:nvSpPr>
          <p:spPr>
            <a:xfrm>
              <a:off x="6434009" y="252739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P</a:t>
              </a:r>
              <a:r>
                <a:rPr lang="en-US" altLang="ja-JP" b="1" dirty="0"/>
                <a:t>rep</a:t>
              </a:r>
              <a:endParaRPr kumimoji="1" lang="ja-JP" altLang="en-US" b="1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40A11348-D30A-B55F-3D97-C8A21628FEDB}"/>
                </a:ext>
              </a:extLst>
            </p:cNvPr>
            <p:cNvSpPr txBox="1"/>
            <p:nvPr/>
          </p:nvSpPr>
          <p:spPr>
            <a:xfrm>
              <a:off x="7903480" y="252739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NP</a:t>
              </a:r>
              <a:endParaRPr kumimoji="1" lang="ja-JP" altLang="en-US" b="1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0EB83A4-5974-43D5-FBDC-8E2311BC1ABE}"/>
                </a:ext>
              </a:extLst>
            </p:cNvPr>
            <p:cNvSpPr txBox="1"/>
            <p:nvPr/>
          </p:nvSpPr>
          <p:spPr>
            <a:xfrm>
              <a:off x="7330234" y="3116026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Det</a:t>
              </a:r>
              <a:endParaRPr kumimoji="1" lang="ja-JP" altLang="en-US" b="1" dirty="0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42521150-F6B1-EA3A-84CC-3F411A0D0C64}"/>
                </a:ext>
              </a:extLst>
            </p:cNvPr>
            <p:cNvSpPr txBox="1"/>
            <p:nvPr/>
          </p:nvSpPr>
          <p:spPr>
            <a:xfrm>
              <a:off x="8127188" y="3116026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Noun</a:t>
              </a:r>
              <a:endParaRPr kumimoji="1" lang="ja-JP" altLang="en-US" b="1" dirty="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09D1ECE7-57C2-47F9-52C8-C45499A9901C}"/>
                </a:ext>
              </a:extLst>
            </p:cNvPr>
            <p:cNvSpPr txBox="1"/>
            <p:nvPr/>
          </p:nvSpPr>
          <p:spPr>
            <a:xfrm>
              <a:off x="9277878" y="3116026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PP</a:t>
              </a:r>
              <a:endParaRPr kumimoji="1" lang="ja-JP" altLang="en-US" b="1" dirty="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A4018187-AAEE-CD4F-6560-1F5BE58D5753}"/>
                </a:ext>
              </a:extLst>
            </p:cNvPr>
            <p:cNvSpPr txBox="1"/>
            <p:nvPr/>
          </p:nvSpPr>
          <p:spPr>
            <a:xfrm>
              <a:off x="8924142" y="3629153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Prep</a:t>
              </a:r>
              <a:endParaRPr kumimoji="1" lang="ja-JP" altLang="en-US" b="1" dirty="0"/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A8FB6217-6FCC-C6D7-C60F-EC8D869BE1E2}"/>
                </a:ext>
              </a:extLst>
            </p:cNvPr>
            <p:cNvSpPr txBox="1"/>
            <p:nvPr/>
          </p:nvSpPr>
          <p:spPr>
            <a:xfrm>
              <a:off x="10074832" y="3629153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NP</a:t>
              </a:r>
              <a:endParaRPr kumimoji="1" lang="ja-JP" altLang="en-US" b="1" dirty="0"/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326E8E1E-EFE1-7CC2-67AF-BA1CF2ECF1FF}"/>
                </a:ext>
              </a:extLst>
            </p:cNvPr>
            <p:cNvSpPr txBox="1"/>
            <p:nvPr/>
          </p:nvSpPr>
          <p:spPr>
            <a:xfrm>
              <a:off x="9676355" y="4142280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Det</a:t>
              </a:r>
              <a:endParaRPr kumimoji="1" lang="ja-JP" altLang="en-US" b="1" dirty="0"/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BDE0D4C3-5088-79F4-D043-A3DE0F56CE83}"/>
                </a:ext>
              </a:extLst>
            </p:cNvPr>
            <p:cNvSpPr txBox="1"/>
            <p:nvPr/>
          </p:nvSpPr>
          <p:spPr>
            <a:xfrm>
              <a:off x="10704697" y="4142280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Noun</a:t>
              </a:r>
              <a:endParaRPr kumimoji="1" lang="ja-JP" altLang="en-US" b="1" dirty="0"/>
            </a:p>
          </p:txBody>
        </p: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E3B9FBBA-8517-25F6-52FB-3141B35F598A}"/>
                </a:ext>
              </a:extLst>
            </p:cNvPr>
            <p:cNvCxnSpPr>
              <a:cxnSpLocks/>
              <a:stCxn id="80" idx="2"/>
              <a:endCxn id="81" idx="0"/>
            </p:cNvCxnSpPr>
            <p:nvPr/>
          </p:nvCxnSpPr>
          <p:spPr>
            <a:xfrm flipH="1">
              <a:off x="1845233" y="1719960"/>
              <a:ext cx="644553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65EFAAF4-FB3D-540C-4EEE-CAE7D490D186}"/>
                </a:ext>
              </a:extLst>
            </p:cNvPr>
            <p:cNvCxnSpPr>
              <a:cxnSpLocks/>
              <a:stCxn id="80" idx="2"/>
              <a:endCxn id="82" idx="0"/>
            </p:cNvCxnSpPr>
            <p:nvPr/>
          </p:nvCxnSpPr>
          <p:spPr>
            <a:xfrm>
              <a:off x="2489786" y="1719960"/>
              <a:ext cx="471182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FCA36DD4-3AA4-32CB-85B7-976FF0978D4C}"/>
                </a:ext>
              </a:extLst>
            </p:cNvPr>
            <p:cNvCxnSpPr>
              <a:cxnSpLocks/>
              <a:stCxn id="82" idx="2"/>
              <a:endCxn id="84" idx="0"/>
            </p:cNvCxnSpPr>
            <p:nvPr/>
          </p:nvCxnSpPr>
          <p:spPr>
            <a:xfrm flipH="1">
              <a:off x="2565987" y="2340961"/>
              <a:ext cx="394981" cy="18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596DCF61-75D6-31CB-ED74-9D58B3867633}"/>
                </a:ext>
              </a:extLst>
            </p:cNvPr>
            <p:cNvCxnSpPr>
              <a:cxnSpLocks/>
              <a:stCxn id="82" idx="2"/>
              <a:endCxn id="85" idx="0"/>
            </p:cNvCxnSpPr>
            <p:nvPr/>
          </p:nvCxnSpPr>
          <p:spPr>
            <a:xfrm>
              <a:off x="2960968" y="2340961"/>
              <a:ext cx="401973" cy="18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F8F5E8C2-8DCF-DD1D-AC36-879E00546CDE}"/>
                </a:ext>
              </a:extLst>
            </p:cNvPr>
            <p:cNvCxnSpPr>
              <a:cxnSpLocks/>
              <a:stCxn id="80" idx="2"/>
              <a:endCxn id="90" idx="0"/>
            </p:cNvCxnSpPr>
            <p:nvPr/>
          </p:nvCxnSpPr>
          <p:spPr>
            <a:xfrm>
              <a:off x="2489786" y="1719960"/>
              <a:ext cx="4840448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83A46F2A-600E-2C07-68C7-B8D538A8A05D}"/>
                </a:ext>
              </a:extLst>
            </p:cNvPr>
            <p:cNvCxnSpPr>
              <a:cxnSpLocks/>
              <a:stCxn id="83" idx="2"/>
              <a:endCxn id="86" idx="0"/>
            </p:cNvCxnSpPr>
            <p:nvPr/>
          </p:nvCxnSpPr>
          <p:spPr>
            <a:xfrm flipH="1">
              <a:off x="4278040" y="2896729"/>
              <a:ext cx="331365" cy="18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2A2C8652-9303-832F-6D6D-56F39EA00442}"/>
                </a:ext>
              </a:extLst>
            </p:cNvPr>
            <p:cNvCxnSpPr>
              <a:cxnSpLocks/>
              <a:stCxn id="83" idx="2"/>
              <a:endCxn id="87" idx="0"/>
            </p:cNvCxnSpPr>
            <p:nvPr/>
          </p:nvCxnSpPr>
          <p:spPr>
            <a:xfrm>
              <a:off x="4609405" y="2896729"/>
              <a:ext cx="864066" cy="1902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2001339D-0E7D-0327-9734-5EA4E6C91D40}"/>
                </a:ext>
              </a:extLst>
            </p:cNvPr>
            <p:cNvCxnSpPr>
              <a:cxnSpLocks/>
              <a:stCxn id="87" idx="2"/>
              <a:endCxn id="88" idx="0"/>
            </p:cNvCxnSpPr>
            <p:nvPr/>
          </p:nvCxnSpPr>
          <p:spPr>
            <a:xfrm flipH="1">
              <a:off x="5074994" y="3456264"/>
              <a:ext cx="398477" cy="186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BAAAA618-7B2D-CB0C-C257-2DCA5A5B2FD6}"/>
                </a:ext>
              </a:extLst>
            </p:cNvPr>
            <p:cNvCxnSpPr>
              <a:cxnSpLocks/>
              <a:stCxn id="87" idx="2"/>
              <a:endCxn id="89" idx="0"/>
            </p:cNvCxnSpPr>
            <p:nvPr/>
          </p:nvCxnSpPr>
          <p:spPr>
            <a:xfrm>
              <a:off x="5473471" y="3456264"/>
              <a:ext cx="550877" cy="18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9E858B0E-840E-BDA8-75A3-1A6AD30C0A0B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flipH="1">
              <a:off x="6832486" y="2340961"/>
              <a:ext cx="497748" cy="18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045DFFA6-413F-31F2-CA71-E2739D2FF82B}"/>
                </a:ext>
              </a:extLst>
            </p:cNvPr>
            <p:cNvCxnSpPr>
              <a:cxnSpLocks/>
              <a:stCxn id="90" idx="2"/>
              <a:endCxn id="92" idx="0"/>
            </p:cNvCxnSpPr>
            <p:nvPr/>
          </p:nvCxnSpPr>
          <p:spPr>
            <a:xfrm>
              <a:off x="7330234" y="2340961"/>
              <a:ext cx="971723" cy="18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75CF0933-A3D4-1A14-58CD-CD5D89AB6DA6}"/>
                </a:ext>
              </a:extLst>
            </p:cNvPr>
            <p:cNvCxnSpPr>
              <a:cxnSpLocks/>
              <a:stCxn id="92" idx="2"/>
              <a:endCxn id="93" idx="0"/>
            </p:cNvCxnSpPr>
            <p:nvPr/>
          </p:nvCxnSpPr>
          <p:spPr>
            <a:xfrm flipH="1">
              <a:off x="7728711" y="2896730"/>
              <a:ext cx="573246" cy="219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B550349A-0F71-8E34-8640-2E1F7459F5C9}"/>
                </a:ext>
              </a:extLst>
            </p:cNvPr>
            <p:cNvCxnSpPr>
              <a:cxnSpLocks/>
              <a:stCxn id="92" idx="2"/>
              <a:endCxn id="94" idx="0"/>
            </p:cNvCxnSpPr>
            <p:nvPr/>
          </p:nvCxnSpPr>
          <p:spPr>
            <a:xfrm>
              <a:off x="8301957" y="2896730"/>
              <a:ext cx="223708" cy="219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61AD5AE6-8299-B6A0-365B-E8985C116A80}"/>
                </a:ext>
              </a:extLst>
            </p:cNvPr>
            <p:cNvCxnSpPr>
              <a:cxnSpLocks/>
              <a:stCxn id="92" idx="2"/>
              <a:endCxn id="95" idx="0"/>
            </p:cNvCxnSpPr>
            <p:nvPr/>
          </p:nvCxnSpPr>
          <p:spPr>
            <a:xfrm>
              <a:off x="8301957" y="2896730"/>
              <a:ext cx="1374398" cy="219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2A16D5D9-2916-6244-AF25-30549F001F1F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9322619" y="3485358"/>
              <a:ext cx="353736" cy="1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F54FED09-130E-D3A3-CB8F-3BBC716F1581}"/>
                </a:ext>
              </a:extLst>
            </p:cNvPr>
            <p:cNvCxnSpPr>
              <a:cxnSpLocks/>
              <a:stCxn id="95" idx="2"/>
              <a:endCxn id="97" idx="0"/>
            </p:cNvCxnSpPr>
            <p:nvPr/>
          </p:nvCxnSpPr>
          <p:spPr>
            <a:xfrm>
              <a:off x="9676355" y="3485358"/>
              <a:ext cx="796954" cy="1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8E45A31F-0305-71F2-1842-854DA601DF7D}"/>
                </a:ext>
              </a:extLst>
            </p:cNvPr>
            <p:cNvCxnSpPr>
              <a:cxnSpLocks/>
              <a:stCxn id="97" idx="2"/>
              <a:endCxn id="98" idx="0"/>
            </p:cNvCxnSpPr>
            <p:nvPr/>
          </p:nvCxnSpPr>
          <p:spPr>
            <a:xfrm flipH="1">
              <a:off x="10074832" y="3998485"/>
              <a:ext cx="398477" cy="1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C0994587-2F87-3BDF-378D-F09EEC155D29}"/>
                </a:ext>
              </a:extLst>
            </p:cNvPr>
            <p:cNvCxnSpPr>
              <a:cxnSpLocks/>
              <a:stCxn id="97" idx="2"/>
              <a:endCxn id="99" idx="0"/>
            </p:cNvCxnSpPr>
            <p:nvPr/>
          </p:nvCxnSpPr>
          <p:spPr>
            <a:xfrm>
              <a:off x="10473309" y="3998485"/>
              <a:ext cx="629865" cy="1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92731E3F-AD87-EC6C-0FB1-3EDED3F9C0AB}"/>
                </a:ext>
              </a:extLst>
            </p:cNvPr>
            <p:cNvSpPr txBox="1"/>
            <p:nvPr/>
          </p:nvSpPr>
          <p:spPr>
            <a:xfrm>
              <a:off x="491111" y="614418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He</a:t>
              </a:r>
              <a:endParaRPr kumimoji="1" lang="ja-JP" altLang="en-US" b="1" dirty="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E222B484-3F8F-1FF1-1B55-3E7E9DCF7EF4}"/>
                </a:ext>
              </a:extLst>
            </p:cNvPr>
            <p:cNvSpPr txBox="1"/>
            <p:nvPr/>
          </p:nvSpPr>
          <p:spPr>
            <a:xfrm>
              <a:off x="1440814" y="613396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built</a:t>
              </a:r>
              <a:endParaRPr kumimoji="1" lang="ja-JP" altLang="en-US" b="1" dirty="0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4352174D-0A7E-4E89-166B-2E98B14DAF53}"/>
                </a:ext>
              </a:extLst>
            </p:cNvPr>
            <p:cNvSpPr txBox="1"/>
            <p:nvPr/>
          </p:nvSpPr>
          <p:spPr>
            <a:xfrm>
              <a:off x="2164014" y="614418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the</a:t>
              </a:r>
              <a:endParaRPr kumimoji="1" lang="ja-JP" altLang="en-US" b="1" dirty="0"/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84710B74-FD66-DA40-9FE7-D1E1D773FB6F}"/>
                </a:ext>
              </a:extLst>
            </p:cNvPr>
            <p:cNvSpPr txBox="1"/>
            <p:nvPr/>
          </p:nvSpPr>
          <p:spPr>
            <a:xfrm>
              <a:off x="2964464" y="614418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box</a:t>
              </a:r>
              <a:endParaRPr kumimoji="1" lang="ja-JP" altLang="en-US" b="1" dirty="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8256C85D-9EEB-E070-9BFB-691DD27DCF72}"/>
                </a:ext>
              </a:extLst>
            </p:cNvPr>
            <p:cNvSpPr txBox="1"/>
            <p:nvPr/>
          </p:nvSpPr>
          <p:spPr>
            <a:xfrm>
              <a:off x="3890747" y="613396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with</a:t>
              </a:r>
              <a:endParaRPr kumimoji="1" lang="ja-JP" altLang="en-US" b="1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23594E4C-994E-D57D-2B8A-618184AA2EA2}"/>
                </a:ext>
              </a:extLst>
            </p:cNvPr>
            <p:cNvSpPr txBox="1"/>
            <p:nvPr/>
          </p:nvSpPr>
          <p:spPr>
            <a:xfrm>
              <a:off x="4687701" y="613396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DABA9B67-5B6B-1906-110F-8D259EBE32A6}"/>
                </a:ext>
              </a:extLst>
            </p:cNvPr>
            <p:cNvSpPr txBox="1"/>
            <p:nvPr/>
          </p:nvSpPr>
          <p:spPr>
            <a:xfrm>
              <a:off x="5437816" y="6133966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hammer</a:t>
              </a:r>
              <a:endParaRPr kumimoji="1" lang="ja-JP" altLang="en-US" b="1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090D25AC-87DB-115A-18E0-6CE67A6C4ABD}"/>
                </a:ext>
              </a:extLst>
            </p:cNvPr>
            <p:cNvSpPr txBox="1"/>
            <p:nvPr/>
          </p:nvSpPr>
          <p:spPr>
            <a:xfrm>
              <a:off x="6234770" y="6144187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in</a:t>
              </a:r>
              <a:endParaRPr kumimoji="1" lang="ja-JP" altLang="en-US" b="1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F8619E13-7509-7D3D-49A8-6AC9067CDEE5}"/>
                </a:ext>
              </a:extLst>
            </p:cNvPr>
            <p:cNvSpPr txBox="1"/>
            <p:nvPr/>
          </p:nvSpPr>
          <p:spPr>
            <a:xfrm>
              <a:off x="7130995" y="6133966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the</a:t>
              </a:r>
              <a:endParaRPr kumimoji="1" lang="ja-JP" altLang="en-US" b="1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363D21A6-FC45-4546-01F8-4303338CD70F}"/>
                </a:ext>
              </a:extLst>
            </p:cNvPr>
            <p:cNvSpPr txBox="1"/>
            <p:nvPr/>
          </p:nvSpPr>
          <p:spPr>
            <a:xfrm>
              <a:off x="7929343" y="6144187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yard</a:t>
              </a:r>
              <a:endParaRPr kumimoji="1" lang="ja-JP" altLang="en-US" b="1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3E08751-01D5-E23A-ADC5-D73A6118731D}"/>
                </a:ext>
              </a:extLst>
            </p:cNvPr>
            <p:cNvSpPr txBox="1"/>
            <p:nvPr/>
          </p:nvSpPr>
          <p:spPr>
            <a:xfrm>
              <a:off x="8724903" y="6133966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behind</a:t>
              </a:r>
              <a:endParaRPr kumimoji="1" lang="ja-JP" altLang="en-US" b="1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3459B2A7-8DE4-0430-7CB6-CBE1F3323EB2}"/>
                </a:ext>
              </a:extLst>
            </p:cNvPr>
            <p:cNvSpPr txBox="1"/>
            <p:nvPr/>
          </p:nvSpPr>
          <p:spPr>
            <a:xfrm>
              <a:off x="9472918" y="6133966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the</a:t>
              </a:r>
              <a:endParaRPr kumimoji="1" lang="ja-JP" altLang="en-US" b="1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3B5AC5E9-2CE1-7F7E-F0AC-71A3D3F58C93}"/>
                </a:ext>
              </a:extLst>
            </p:cNvPr>
            <p:cNvSpPr txBox="1"/>
            <p:nvPr/>
          </p:nvSpPr>
          <p:spPr>
            <a:xfrm>
              <a:off x="10505458" y="6146017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house</a:t>
              </a:r>
              <a:endParaRPr kumimoji="1" lang="ja-JP" altLang="en-US" b="1" dirty="0"/>
            </a:p>
          </p:txBody>
        </p:sp>
        <p:cxnSp>
          <p:nvCxnSpPr>
            <p:cNvPr id="134" name="直線矢印コネクタ 133">
              <a:extLst>
                <a:ext uri="{FF2B5EF4-FFF2-40B4-BE49-F238E27FC236}">
                  <a16:creationId xmlns:a16="http://schemas.microsoft.com/office/drawing/2014/main" id="{103911E8-1DD2-B34C-192B-2DE92B0AB37D}"/>
                </a:ext>
              </a:extLst>
            </p:cNvPr>
            <p:cNvCxnSpPr>
              <a:cxnSpLocks/>
              <a:stCxn id="77" idx="2"/>
              <a:endCxn id="121" idx="0"/>
            </p:cNvCxnSpPr>
            <p:nvPr/>
          </p:nvCxnSpPr>
          <p:spPr>
            <a:xfrm flipH="1">
              <a:off x="889588" y="2340961"/>
              <a:ext cx="6290" cy="38032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矢印コネクタ 134">
              <a:extLst>
                <a:ext uri="{FF2B5EF4-FFF2-40B4-BE49-F238E27FC236}">
                  <a16:creationId xmlns:a16="http://schemas.microsoft.com/office/drawing/2014/main" id="{5AC444FA-1915-AC17-86B9-F4888181DB65}"/>
                </a:ext>
              </a:extLst>
            </p:cNvPr>
            <p:cNvCxnSpPr>
              <a:cxnSpLocks/>
              <a:stCxn id="81" idx="2"/>
              <a:endCxn id="122" idx="0"/>
            </p:cNvCxnSpPr>
            <p:nvPr/>
          </p:nvCxnSpPr>
          <p:spPr>
            <a:xfrm flipH="1">
              <a:off x="1839291" y="2340961"/>
              <a:ext cx="5942" cy="37930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矢印コネクタ 135">
              <a:extLst>
                <a:ext uri="{FF2B5EF4-FFF2-40B4-BE49-F238E27FC236}">
                  <a16:creationId xmlns:a16="http://schemas.microsoft.com/office/drawing/2014/main" id="{82F5F9EA-943D-B3DF-A222-63EFFDF6DEA0}"/>
                </a:ext>
              </a:extLst>
            </p:cNvPr>
            <p:cNvCxnSpPr>
              <a:cxnSpLocks/>
              <a:stCxn id="84" idx="2"/>
              <a:endCxn id="123" idx="0"/>
            </p:cNvCxnSpPr>
            <p:nvPr/>
          </p:nvCxnSpPr>
          <p:spPr>
            <a:xfrm flipH="1">
              <a:off x="2562491" y="2898613"/>
              <a:ext cx="3496" cy="32455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矢印コネクタ 136">
              <a:extLst>
                <a:ext uri="{FF2B5EF4-FFF2-40B4-BE49-F238E27FC236}">
                  <a16:creationId xmlns:a16="http://schemas.microsoft.com/office/drawing/2014/main" id="{850B2AC6-968D-43BC-1EFE-3720F70041A4}"/>
                </a:ext>
              </a:extLst>
            </p:cNvPr>
            <p:cNvCxnSpPr>
              <a:cxnSpLocks/>
              <a:stCxn id="85" idx="2"/>
              <a:endCxn id="124" idx="0"/>
            </p:cNvCxnSpPr>
            <p:nvPr/>
          </p:nvCxnSpPr>
          <p:spPr>
            <a:xfrm>
              <a:off x="3362941" y="2898613"/>
              <a:ext cx="0" cy="32455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矢印コネクタ 137">
              <a:extLst>
                <a:ext uri="{FF2B5EF4-FFF2-40B4-BE49-F238E27FC236}">
                  <a16:creationId xmlns:a16="http://schemas.microsoft.com/office/drawing/2014/main" id="{CD4FE7AD-EE18-4305-E74C-A6C8FC703783}"/>
                </a:ext>
              </a:extLst>
            </p:cNvPr>
            <p:cNvCxnSpPr>
              <a:cxnSpLocks/>
              <a:stCxn id="86" idx="2"/>
              <a:endCxn id="125" idx="0"/>
            </p:cNvCxnSpPr>
            <p:nvPr/>
          </p:nvCxnSpPr>
          <p:spPr>
            <a:xfrm>
              <a:off x="4278040" y="3454381"/>
              <a:ext cx="11184" cy="2679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531AF499-C76B-A39E-732F-B3970619494C}"/>
                </a:ext>
              </a:extLst>
            </p:cNvPr>
            <p:cNvCxnSpPr>
              <a:cxnSpLocks/>
              <a:stCxn id="88" idx="2"/>
              <a:endCxn id="126" idx="0"/>
            </p:cNvCxnSpPr>
            <p:nvPr/>
          </p:nvCxnSpPr>
          <p:spPr>
            <a:xfrm>
              <a:off x="5074994" y="4012034"/>
              <a:ext cx="11184" cy="21219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矢印コネクタ 139">
              <a:extLst>
                <a:ext uri="{FF2B5EF4-FFF2-40B4-BE49-F238E27FC236}">
                  <a16:creationId xmlns:a16="http://schemas.microsoft.com/office/drawing/2014/main" id="{B5FD0A5E-99DC-6447-DDEC-A406F7479395}"/>
                </a:ext>
              </a:extLst>
            </p:cNvPr>
            <p:cNvCxnSpPr>
              <a:cxnSpLocks/>
              <a:stCxn id="89" idx="2"/>
              <a:endCxn id="127" idx="0"/>
            </p:cNvCxnSpPr>
            <p:nvPr/>
          </p:nvCxnSpPr>
          <p:spPr>
            <a:xfrm>
              <a:off x="6024348" y="4012033"/>
              <a:ext cx="11184" cy="21219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60BCBB48-2916-AD57-D27B-6178088F790B}"/>
                </a:ext>
              </a:extLst>
            </p:cNvPr>
            <p:cNvCxnSpPr>
              <a:cxnSpLocks/>
              <a:stCxn id="91" idx="2"/>
              <a:endCxn id="128" idx="0"/>
            </p:cNvCxnSpPr>
            <p:nvPr/>
          </p:nvCxnSpPr>
          <p:spPr>
            <a:xfrm>
              <a:off x="6832486" y="2896730"/>
              <a:ext cx="0" cy="32474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矢印コネクタ 141">
              <a:extLst>
                <a:ext uri="{FF2B5EF4-FFF2-40B4-BE49-F238E27FC236}">
                  <a16:creationId xmlns:a16="http://schemas.microsoft.com/office/drawing/2014/main" id="{6FA85D83-A139-53EE-33F2-4B13AD4039EA}"/>
                </a:ext>
              </a:extLst>
            </p:cNvPr>
            <p:cNvCxnSpPr>
              <a:cxnSpLocks/>
              <a:stCxn id="93" idx="2"/>
              <a:endCxn id="129" idx="0"/>
            </p:cNvCxnSpPr>
            <p:nvPr/>
          </p:nvCxnSpPr>
          <p:spPr>
            <a:xfrm>
              <a:off x="7728711" y="3485358"/>
              <a:ext cx="0" cy="26486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0A1721FD-2D93-7D29-A81B-23D388E86675}"/>
                </a:ext>
              </a:extLst>
            </p:cNvPr>
            <p:cNvCxnSpPr>
              <a:cxnSpLocks/>
              <a:stCxn id="94" idx="2"/>
              <a:endCxn id="130" idx="0"/>
            </p:cNvCxnSpPr>
            <p:nvPr/>
          </p:nvCxnSpPr>
          <p:spPr>
            <a:xfrm>
              <a:off x="8525665" y="3485358"/>
              <a:ext cx="1394" cy="26588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8A15396A-B7CA-24BC-2311-47ABB7F42935}"/>
                </a:ext>
              </a:extLst>
            </p:cNvPr>
            <p:cNvCxnSpPr>
              <a:cxnSpLocks/>
              <a:stCxn id="96" idx="2"/>
              <a:endCxn id="131" idx="0"/>
            </p:cNvCxnSpPr>
            <p:nvPr/>
          </p:nvCxnSpPr>
          <p:spPr>
            <a:xfrm>
              <a:off x="9322619" y="3998485"/>
              <a:ext cx="0" cy="21354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線矢印コネクタ 144">
              <a:extLst>
                <a:ext uri="{FF2B5EF4-FFF2-40B4-BE49-F238E27FC236}">
                  <a16:creationId xmlns:a16="http://schemas.microsoft.com/office/drawing/2014/main" id="{FFAA6BFF-E8CB-705E-FBC3-3C605C665DE9}"/>
                </a:ext>
              </a:extLst>
            </p:cNvPr>
            <p:cNvCxnSpPr>
              <a:cxnSpLocks/>
              <a:stCxn id="98" idx="2"/>
              <a:endCxn id="132" idx="0"/>
            </p:cNvCxnSpPr>
            <p:nvPr/>
          </p:nvCxnSpPr>
          <p:spPr>
            <a:xfrm flipH="1">
              <a:off x="10070634" y="4511612"/>
              <a:ext cx="4198" cy="162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矢印コネクタ 145">
              <a:extLst>
                <a:ext uri="{FF2B5EF4-FFF2-40B4-BE49-F238E27FC236}">
                  <a16:creationId xmlns:a16="http://schemas.microsoft.com/office/drawing/2014/main" id="{B840AA05-6701-272D-EA7F-4C517517F5E2}"/>
                </a:ext>
              </a:extLst>
            </p:cNvPr>
            <p:cNvCxnSpPr>
              <a:cxnSpLocks/>
              <a:stCxn id="99" idx="2"/>
              <a:endCxn id="133" idx="0"/>
            </p:cNvCxnSpPr>
            <p:nvPr/>
          </p:nvCxnSpPr>
          <p:spPr>
            <a:xfrm>
              <a:off x="11103174" y="4511612"/>
              <a:ext cx="0" cy="1634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BF45A956-918C-0B43-0EEE-5B0629A6F87F}"/>
                </a:ext>
              </a:extLst>
            </p:cNvPr>
            <p:cNvCxnSpPr>
              <a:cxnSpLocks/>
              <a:stCxn id="82" idx="2"/>
              <a:endCxn id="83" idx="0"/>
            </p:cNvCxnSpPr>
            <p:nvPr/>
          </p:nvCxnSpPr>
          <p:spPr>
            <a:xfrm>
              <a:off x="2960968" y="2340961"/>
              <a:ext cx="1648437" cy="1864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79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B098C9DD-553A-9100-5D6A-BB9D2AC1AC59}"/>
              </a:ext>
            </a:extLst>
          </p:cNvPr>
          <p:cNvGrpSpPr/>
          <p:nvPr/>
        </p:nvGrpSpPr>
        <p:grpSpPr>
          <a:xfrm>
            <a:off x="491111" y="587013"/>
            <a:ext cx="11209778" cy="5928336"/>
            <a:chOff x="491111" y="587013"/>
            <a:chExt cx="11209778" cy="5928336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9DF15B1-ED28-6C2B-5D4B-388D33661E0B}"/>
                </a:ext>
              </a:extLst>
            </p:cNvPr>
            <p:cNvSpPr txBox="1"/>
            <p:nvPr/>
          </p:nvSpPr>
          <p:spPr>
            <a:xfrm>
              <a:off x="895878" y="587013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S</a:t>
              </a:r>
              <a:endParaRPr kumimoji="1" lang="ja-JP" altLang="en-US" b="1" dirty="0"/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FBA9377-4C38-9AD6-313C-F629CD214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878" y="956345"/>
              <a:ext cx="398477" cy="39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588578A7-2F55-070F-3310-A3F49383DA0C}"/>
                </a:ext>
              </a:extLst>
            </p:cNvPr>
            <p:cNvSpPr txBox="1"/>
            <p:nvPr/>
          </p:nvSpPr>
          <p:spPr>
            <a:xfrm>
              <a:off x="497401" y="135062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NP</a:t>
              </a:r>
              <a:endParaRPr kumimoji="1" lang="ja-JP" altLang="en-US" b="1" dirty="0"/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FEDD2A02-8D7B-38A1-250D-108CAEDC40EA}"/>
                </a:ext>
              </a:extLst>
            </p:cNvPr>
            <p:cNvCxnSpPr>
              <a:cxnSpLocks/>
              <a:stCxn id="35" idx="2"/>
              <a:endCxn id="77" idx="0"/>
            </p:cNvCxnSpPr>
            <p:nvPr/>
          </p:nvCxnSpPr>
          <p:spPr>
            <a:xfrm>
              <a:off x="895878" y="1719960"/>
              <a:ext cx="0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01A28610-CD11-CC73-9BAB-92B9E643FB7A}"/>
                </a:ext>
              </a:extLst>
            </p:cNvPr>
            <p:cNvSpPr txBox="1"/>
            <p:nvPr/>
          </p:nvSpPr>
          <p:spPr>
            <a:xfrm>
              <a:off x="497401" y="197162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err="1"/>
                <a:t>Pron</a:t>
              </a:r>
              <a:endParaRPr kumimoji="1" lang="ja-JP" altLang="en-US" b="1" dirty="0"/>
            </a:p>
          </p:txBody>
        </p: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B7E751EC-4FB4-4F23-258C-CD5403F2466E}"/>
                </a:ext>
              </a:extLst>
            </p:cNvPr>
            <p:cNvCxnSpPr>
              <a:cxnSpLocks/>
              <a:stCxn id="3" idx="2"/>
              <a:endCxn id="80" idx="0"/>
            </p:cNvCxnSpPr>
            <p:nvPr/>
          </p:nvCxnSpPr>
          <p:spPr>
            <a:xfrm>
              <a:off x="1294355" y="956345"/>
              <a:ext cx="1195431" cy="39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2942D887-B2B8-5A94-7F91-1B33EB1AE50F}"/>
                </a:ext>
              </a:extLst>
            </p:cNvPr>
            <p:cNvSpPr txBox="1"/>
            <p:nvPr/>
          </p:nvSpPr>
          <p:spPr>
            <a:xfrm>
              <a:off x="2091309" y="135062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VP</a:t>
              </a:r>
              <a:endParaRPr kumimoji="1" lang="ja-JP" altLang="en-US" b="1" dirty="0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40F92455-12EF-1C82-B2DE-7DDE551CBAB2}"/>
                </a:ext>
              </a:extLst>
            </p:cNvPr>
            <p:cNvSpPr txBox="1"/>
            <p:nvPr/>
          </p:nvSpPr>
          <p:spPr>
            <a:xfrm>
              <a:off x="1446756" y="197162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Verb</a:t>
              </a:r>
              <a:endParaRPr kumimoji="1" lang="ja-JP" altLang="en-US" b="1" dirty="0"/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18CC51CD-CCFF-BC0B-6E92-07ECDB99C212}"/>
                </a:ext>
              </a:extLst>
            </p:cNvPr>
            <p:cNvSpPr txBox="1"/>
            <p:nvPr/>
          </p:nvSpPr>
          <p:spPr>
            <a:xfrm>
              <a:off x="2562491" y="197162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NP</a:t>
              </a:r>
              <a:endParaRPr kumimoji="1" lang="ja-JP" altLang="en-US" b="1" dirty="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D040C799-3F30-CD70-1CEA-CA18B86D2135}"/>
                </a:ext>
              </a:extLst>
            </p:cNvPr>
            <p:cNvSpPr txBox="1"/>
            <p:nvPr/>
          </p:nvSpPr>
          <p:spPr>
            <a:xfrm>
              <a:off x="4210928" y="252739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PP</a:t>
              </a:r>
              <a:endParaRPr kumimoji="1" lang="ja-JP" altLang="en-US" b="1" dirty="0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F0D4ED6D-9BCC-8F06-2EC0-B5D3B2A4741D}"/>
                </a:ext>
              </a:extLst>
            </p:cNvPr>
            <p:cNvSpPr txBox="1"/>
            <p:nvPr/>
          </p:nvSpPr>
          <p:spPr>
            <a:xfrm>
              <a:off x="2167510" y="2529281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Det</a:t>
              </a:r>
              <a:endParaRPr kumimoji="1" lang="ja-JP" altLang="en-US" b="1" dirty="0"/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91FC3610-8AF4-1EE6-215F-76C33DCEBC3F}"/>
                </a:ext>
              </a:extLst>
            </p:cNvPr>
            <p:cNvSpPr txBox="1"/>
            <p:nvPr/>
          </p:nvSpPr>
          <p:spPr>
            <a:xfrm>
              <a:off x="2964464" y="2529281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Noun</a:t>
              </a:r>
              <a:endParaRPr kumimoji="1" lang="ja-JP" altLang="en-US" b="1" dirty="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63D05FF2-8E93-27EF-D7AA-1B115CE330B0}"/>
                </a:ext>
              </a:extLst>
            </p:cNvPr>
            <p:cNvSpPr txBox="1"/>
            <p:nvPr/>
          </p:nvSpPr>
          <p:spPr>
            <a:xfrm>
              <a:off x="3879563" y="308504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Prep</a:t>
              </a:r>
              <a:endParaRPr kumimoji="1" lang="ja-JP" altLang="en-US" b="1" dirty="0"/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205E8EE9-D374-BD70-4E6A-6407AF7554E5}"/>
                </a:ext>
              </a:extLst>
            </p:cNvPr>
            <p:cNvSpPr txBox="1"/>
            <p:nvPr/>
          </p:nvSpPr>
          <p:spPr>
            <a:xfrm>
              <a:off x="5074994" y="3086932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NP</a:t>
              </a:r>
              <a:endParaRPr kumimoji="1" lang="ja-JP" altLang="en-US" b="1" dirty="0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68A43394-A69A-7F03-62BA-B50705A2FCD4}"/>
                </a:ext>
              </a:extLst>
            </p:cNvPr>
            <p:cNvSpPr txBox="1"/>
            <p:nvPr/>
          </p:nvSpPr>
          <p:spPr>
            <a:xfrm>
              <a:off x="4676517" y="3642702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Det</a:t>
              </a:r>
              <a:endParaRPr kumimoji="1" lang="ja-JP" altLang="en-US" b="1" dirty="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26114F18-C88A-AA15-7755-703C5F19312F}"/>
                </a:ext>
              </a:extLst>
            </p:cNvPr>
            <p:cNvSpPr txBox="1"/>
            <p:nvPr/>
          </p:nvSpPr>
          <p:spPr>
            <a:xfrm>
              <a:off x="5625871" y="3642701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Noun</a:t>
              </a:r>
              <a:endParaRPr kumimoji="1" lang="ja-JP" altLang="en-US" b="1" dirty="0"/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C2E68D62-E085-DEB9-9CD7-8ACDD984EB01}"/>
                </a:ext>
              </a:extLst>
            </p:cNvPr>
            <p:cNvSpPr txBox="1"/>
            <p:nvPr/>
          </p:nvSpPr>
          <p:spPr>
            <a:xfrm>
              <a:off x="6931757" y="3724230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PP</a:t>
              </a:r>
              <a:endParaRPr kumimoji="1" lang="ja-JP" altLang="en-US" b="1" dirty="0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657AD62D-6BBB-D9B4-094B-A6849F1838CC}"/>
                </a:ext>
              </a:extLst>
            </p:cNvPr>
            <p:cNvSpPr txBox="1"/>
            <p:nvPr/>
          </p:nvSpPr>
          <p:spPr>
            <a:xfrm>
              <a:off x="6434009" y="427999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P</a:t>
              </a:r>
              <a:r>
                <a:rPr lang="en-US" altLang="ja-JP" b="1" dirty="0"/>
                <a:t>rep</a:t>
              </a:r>
              <a:endParaRPr kumimoji="1" lang="ja-JP" altLang="en-US" b="1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40A11348-D30A-B55F-3D97-C8A21628FEDB}"/>
                </a:ext>
              </a:extLst>
            </p:cNvPr>
            <p:cNvSpPr txBox="1"/>
            <p:nvPr/>
          </p:nvSpPr>
          <p:spPr>
            <a:xfrm>
              <a:off x="7903480" y="427999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NP</a:t>
              </a:r>
              <a:endParaRPr kumimoji="1" lang="ja-JP" altLang="en-US" b="1" dirty="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40EB83A4-5974-43D5-FBDC-8E2311BC1ABE}"/>
                </a:ext>
              </a:extLst>
            </p:cNvPr>
            <p:cNvSpPr txBox="1"/>
            <p:nvPr/>
          </p:nvSpPr>
          <p:spPr>
            <a:xfrm>
              <a:off x="7330234" y="486862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Det</a:t>
              </a:r>
              <a:endParaRPr kumimoji="1" lang="ja-JP" altLang="en-US" b="1" dirty="0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42521150-F6B1-EA3A-84CC-3F411A0D0C64}"/>
                </a:ext>
              </a:extLst>
            </p:cNvPr>
            <p:cNvSpPr txBox="1"/>
            <p:nvPr/>
          </p:nvSpPr>
          <p:spPr>
            <a:xfrm>
              <a:off x="8127188" y="4893261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Noun</a:t>
              </a:r>
              <a:endParaRPr kumimoji="1" lang="ja-JP" altLang="en-US" b="1" dirty="0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09D1ECE7-57C2-47F9-52C8-C45499A9901C}"/>
                </a:ext>
              </a:extLst>
            </p:cNvPr>
            <p:cNvSpPr txBox="1"/>
            <p:nvPr/>
          </p:nvSpPr>
          <p:spPr>
            <a:xfrm>
              <a:off x="9277878" y="3116026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PP</a:t>
              </a:r>
              <a:endParaRPr kumimoji="1" lang="ja-JP" altLang="en-US" b="1" dirty="0"/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A4018187-AAEE-CD4F-6560-1F5BE58D5753}"/>
                </a:ext>
              </a:extLst>
            </p:cNvPr>
            <p:cNvSpPr txBox="1"/>
            <p:nvPr/>
          </p:nvSpPr>
          <p:spPr>
            <a:xfrm>
              <a:off x="8924142" y="3629153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Prep</a:t>
              </a:r>
              <a:endParaRPr kumimoji="1" lang="ja-JP" altLang="en-US" b="1" dirty="0"/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A8FB6217-6FCC-C6D7-C60F-EC8D869BE1E2}"/>
                </a:ext>
              </a:extLst>
            </p:cNvPr>
            <p:cNvSpPr txBox="1"/>
            <p:nvPr/>
          </p:nvSpPr>
          <p:spPr>
            <a:xfrm>
              <a:off x="10074832" y="3629153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NP</a:t>
              </a:r>
              <a:endParaRPr kumimoji="1" lang="ja-JP" altLang="en-US" b="1" dirty="0"/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326E8E1E-EFE1-7CC2-67AF-BA1CF2ECF1FF}"/>
                </a:ext>
              </a:extLst>
            </p:cNvPr>
            <p:cNvSpPr txBox="1"/>
            <p:nvPr/>
          </p:nvSpPr>
          <p:spPr>
            <a:xfrm>
              <a:off x="9676355" y="4142280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Det</a:t>
              </a:r>
              <a:endParaRPr kumimoji="1" lang="ja-JP" altLang="en-US" b="1" dirty="0"/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BDE0D4C3-5088-79F4-D043-A3DE0F56CE83}"/>
                </a:ext>
              </a:extLst>
            </p:cNvPr>
            <p:cNvSpPr txBox="1"/>
            <p:nvPr/>
          </p:nvSpPr>
          <p:spPr>
            <a:xfrm>
              <a:off x="10704697" y="4142280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Noun</a:t>
              </a:r>
              <a:endParaRPr kumimoji="1" lang="ja-JP" altLang="en-US" b="1" dirty="0"/>
            </a:p>
          </p:txBody>
        </p: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E3B9FBBA-8517-25F6-52FB-3141B35F598A}"/>
                </a:ext>
              </a:extLst>
            </p:cNvPr>
            <p:cNvCxnSpPr>
              <a:cxnSpLocks/>
              <a:stCxn id="80" idx="2"/>
              <a:endCxn id="81" idx="0"/>
            </p:cNvCxnSpPr>
            <p:nvPr/>
          </p:nvCxnSpPr>
          <p:spPr>
            <a:xfrm flipH="1">
              <a:off x="1845233" y="1719960"/>
              <a:ext cx="644553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65EFAAF4-FB3D-540C-4EEE-CAE7D490D186}"/>
                </a:ext>
              </a:extLst>
            </p:cNvPr>
            <p:cNvCxnSpPr>
              <a:cxnSpLocks/>
              <a:stCxn id="80" idx="2"/>
              <a:endCxn id="82" idx="0"/>
            </p:cNvCxnSpPr>
            <p:nvPr/>
          </p:nvCxnSpPr>
          <p:spPr>
            <a:xfrm>
              <a:off x="2489786" y="1719960"/>
              <a:ext cx="471182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FCA36DD4-3AA4-32CB-85B7-976FF0978D4C}"/>
                </a:ext>
              </a:extLst>
            </p:cNvPr>
            <p:cNvCxnSpPr>
              <a:cxnSpLocks/>
              <a:stCxn id="82" idx="2"/>
              <a:endCxn id="84" idx="0"/>
            </p:cNvCxnSpPr>
            <p:nvPr/>
          </p:nvCxnSpPr>
          <p:spPr>
            <a:xfrm flipH="1">
              <a:off x="2565987" y="2340961"/>
              <a:ext cx="394981" cy="18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596DCF61-75D6-31CB-ED74-9D58B3867633}"/>
                </a:ext>
              </a:extLst>
            </p:cNvPr>
            <p:cNvCxnSpPr>
              <a:cxnSpLocks/>
              <a:stCxn id="82" idx="2"/>
              <a:endCxn id="85" idx="0"/>
            </p:cNvCxnSpPr>
            <p:nvPr/>
          </p:nvCxnSpPr>
          <p:spPr>
            <a:xfrm>
              <a:off x="2960968" y="2340961"/>
              <a:ext cx="401973" cy="18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F8F5E8C2-8DCF-DD1D-AC36-879E00546CDE}"/>
                </a:ext>
              </a:extLst>
            </p:cNvPr>
            <p:cNvCxnSpPr>
              <a:cxnSpLocks/>
              <a:stCxn id="80" idx="2"/>
              <a:endCxn id="95" idx="0"/>
            </p:cNvCxnSpPr>
            <p:nvPr/>
          </p:nvCxnSpPr>
          <p:spPr>
            <a:xfrm>
              <a:off x="2489786" y="1719960"/>
              <a:ext cx="7186569" cy="139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83A46F2A-600E-2C07-68C7-B8D538A8A05D}"/>
                </a:ext>
              </a:extLst>
            </p:cNvPr>
            <p:cNvCxnSpPr>
              <a:cxnSpLocks/>
              <a:stCxn id="83" idx="2"/>
              <a:endCxn id="86" idx="0"/>
            </p:cNvCxnSpPr>
            <p:nvPr/>
          </p:nvCxnSpPr>
          <p:spPr>
            <a:xfrm flipH="1">
              <a:off x="4278040" y="2896729"/>
              <a:ext cx="331365" cy="18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矢印コネクタ 105">
              <a:extLst>
                <a:ext uri="{FF2B5EF4-FFF2-40B4-BE49-F238E27FC236}">
                  <a16:creationId xmlns:a16="http://schemas.microsoft.com/office/drawing/2014/main" id="{2A2C8652-9303-832F-6D6D-56F39EA00442}"/>
                </a:ext>
              </a:extLst>
            </p:cNvPr>
            <p:cNvCxnSpPr>
              <a:cxnSpLocks/>
              <a:stCxn id="83" idx="2"/>
              <a:endCxn id="87" idx="0"/>
            </p:cNvCxnSpPr>
            <p:nvPr/>
          </p:nvCxnSpPr>
          <p:spPr>
            <a:xfrm>
              <a:off x="4609405" y="2896729"/>
              <a:ext cx="864066" cy="1902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2001339D-0E7D-0327-9734-5EA4E6C91D40}"/>
                </a:ext>
              </a:extLst>
            </p:cNvPr>
            <p:cNvCxnSpPr>
              <a:cxnSpLocks/>
              <a:stCxn id="87" idx="2"/>
              <a:endCxn id="88" idx="0"/>
            </p:cNvCxnSpPr>
            <p:nvPr/>
          </p:nvCxnSpPr>
          <p:spPr>
            <a:xfrm flipH="1">
              <a:off x="5074994" y="3456264"/>
              <a:ext cx="398477" cy="186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BAAAA618-7B2D-CB0C-C257-2DCA5A5B2FD6}"/>
                </a:ext>
              </a:extLst>
            </p:cNvPr>
            <p:cNvCxnSpPr>
              <a:cxnSpLocks/>
              <a:stCxn id="87" idx="2"/>
              <a:endCxn id="89" idx="0"/>
            </p:cNvCxnSpPr>
            <p:nvPr/>
          </p:nvCxnSpPr>
          <p:spPr>
            <a:xfrm>
              <a:off x="5473471" y="3456264"/>
              <a:ext cx="550877" cy="18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9E858B0E-840E-BDA8-75A3-1A6AD30C0A0B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flipH="1">
              <a:off x="6832486" y="4093562"/>
              <a:ext cx="497748" cy="18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045DFFA6-413F-31F2-CA71-E2739D2FF82B}"/>
                </a:ext>
              </a:extLst>
            </p:cNvPr>
            <p:cNvCxnSpPr>
              <a:cxnSpLocks/>
              <a:stCxn id="90" idx="2"/>
              <a:endCxn id="92" idx="0"/>
            </p:cNvCxnSpPr>
            <p:nvPr/>
          </p:nvCxnSpPr>
          <p:spPr>
            <a:xfrm>
              <a:off x="7330234" y="4093562"/>
              <a:ext cx="971723" cy="1864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75CF0933-A3D4-1A14-58CD-CD5D89AB6DA6}"/>
                </a:ext>
              </a:extLst>
            </p:cNvPr>
            <p:cNvCxnSpPr>
              <a:cxnSpLocks/>
              <a:stCxn id="92" idx="2"/>
              <a:endCxn id="93" idx="0"/>
            </p:cNvCxnSpPr>
            <p:nvPr/>
          </p:nvCxnSpPr>
          <p:spPr>
            <a:xfrm flipH="1">
              <a:off x="7728711" y="4649331"/>
              <a:ext cx="573246" cy="219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B550349A-0F71-8E34-8640-2E1F7459F5C9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>
              <a:off x="8301957" y="4649331"/>
              <a:ext cx="223708" cy="219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2A16D5D9-2916-6244-AF25-30549F001F1F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9322619" y="3485358"/>
              <a:ext cx="353736" cy="1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F54FED09-130E-D3A3-CB8F-3BBC716F1581}"/>
                </a:ext>
              </a:extLst>
            </p:cNvPr>
            <p:cNvCxnSpPr>
              <a:cxnSpLocks/>
              <a:stCxn id="95" idx="2"/>
              <a:endCxn id="97" idx="0"/>
            </p:cNvCxnSpPr>
            <p:nvPr/>
          </p:nvCxnSpPr>
          <p:spPr>
            <a:xfrm>
              <a:off x="9676355" y="3485358"/>
              <a:ext cx="796954" cy="1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8E45A31F-0305-71F2-1842-854DA601DF7D}"/>
                </a:ext>
              </a:extLst>
            </p:cNvPr>
            <p:cNvCxnSpPr>
              <a:cxnSpLocks/>
              <a:stCxn id="97" idx="2"/>
              <a:endCxn id="98" idx="0"/>
            </p:cNvCxnSpPr>
            <p:nvPr/>
          </p:nvCxnSpPr>
          <p:spPr>
            <a:xfrm flipH="1">
              <a:off x="10074832" y="3998485"/>
              <a:ext cx="398477" cy="1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C0994587-2F87-3BDF-378D-F09EEC155D29}"/>
                </a:ext>
              </a:extLst>
            </p:cNvPr>
            <p:cNvCxnSpPr>
              <a:cxnSpLocks/>
              <a:stCxn id="97" idx="2"/>
              <a:endCxn id="99" idx="0"/>
            </p:cNvCxnSpPr>
            <p:nvPr/>
          </p:nvCxnSpPr>
          <p:spPr>
            <a:xfrm>
              <a:off x="10473309" y="3998485"/>
              <a:ext cx="629865" cy="1437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92731E3F-AD87-EC6C-0FB1-3EDED3F9C0AB}"/>
                </a:ext>
              </a:extLst>
            </p:cNvPr>
            <p:cNvSpPr txBox="1"/>
            <p:nvPr/>
          </p:nvSpPr>
          <p:spPr>
            <a:xfrm>
              <a:off x="491111" y="614418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He</a:t>
              </a:r>
              <a:endParaRPr kumimoji="1" lang="ja-JP" altLang="en-US" b="1" dirty="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E222B484-3F8F-1FF1-1B55-3E7E9DCF7EF4}"/>
                </a:ext>
              </a:extLst>
            </p:cNvPr>
            <p:cNvSpPr txBox="1"/>
            <p:nvPr/>
          </p:nvSpPr>
          <p:spPr>
            <a:xfrm>
              <a:off x="1440814" y="613396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built</a:t>
              </a:r>
              <a:endParaRPr kumimoji="1" lang="ja-JP" altLang="en-US" b="1" dirty="0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4352174D-0A7E-4E89-166B-2E98B14DAF53}"/>
                </a:ext>
              </a:extLst>
            </p:cNvPr>
            <p:cNvSpPr txBox="1"/>
            <p:nvPr/>
          </p:nvSpPr>
          <p:spPr>
            <a:xfrm>
              <a:off x="2164014" y="614418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the</a:t>
              </a:r>
              <a:endParaRPr kumimoji="1" lang="ja-JP" altLang="en-US" b="1" dirty="0"/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84710B74-FD66-DA40-9FE7-D1E1D773FB6F}"/>
                </a:ext>
              </a:extLst>
            </p:cNvPr>
            <p:cNvSpPr txBox="1"/>
            <p:nvPr/>
          </p:nvSpPr>
          <p:spPr>
            <a:xfrm>
              <a:off x="2964464" y="614418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box</a:t>
              </a:r>
              <a:endParaRPr kumimoji="1" lang="ja-JP" altLang="en-US" b="1" dirty="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8256C85D-9EEB-E070-9BFB-691DD27DCF72}"/>
                </a:ext>
              </a:extLst>
            </p:cNvPr>
            <p:cNvSpPr txBox="1"/>
            <p:nvPr/>
          </p:nvSpPr>
          <p:spPr>
            <a:xfrm>
              <a:off x="3890747" y="613396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with</a:t>
              </a:r>
              <a:endParaRPr kumimoji="1" lang="ja-JP" altLang="en-US" b="1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23594E4C-994E-D57D-2B8A-618184AA2EA2}"/>
                </a:ext>
              </a:extLst>
            </p:cNvPr>
            <p:cNvSpPr txBox="1"/>
            <p:nvPr/>
          </p:nvSpPr>
          <p:spPr>
            <a:xfrm>
              <a:off x="4687701" y="613396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a</a:t>
              </a:r>
              <a:endParaRPr kumimoji="1" lang="ja-JP" altLang="en-US" b="1" dirty="0"/>
            </a:p>
          </p:txBody>
        </p: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DABA9B67-5B6B-1906-110F-8D259EBE32A6}"/>
                </a:ext>
              </a:extLst>
            </p:cNvPr>
            <p:cNvSpPr txBox="1"/>
            <p:nvPr/>
          </p:nvSpPr>
          <p:spPr>
            <a:xfrm>
              <a:off x="5437816" y="6133966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hammer</a:t>
              </a:r>
              <a:endParaRPr kumimoji="1" lang="ja-JP" altLang="en-US" b="1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090D25AC-87DB-115A-18E0-6CE67A6C4ABD}"/>
                </a:ext>
              </a:extLst>
            </p:cNvPr>
            <p:cNvSpPr txBox="1"/>
            <p:nvPr/>
          </p:nvSpPr>
          <p:spPr>
            <a:xfrm>
              <a:off x="6234770" y="6144187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in</a:t>
              </a:r>
              <a:endParaRPr kumimoji="1" lang="ja-JP" altLang="en-US" b="1" dirty="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F8619E13-7509-7D3D-49A8-6AC9067CDEE5}"/>
                </a:ext>
              </a:extLst>
            </p:cNvPr>
            <p:cNvSpPr txBox="1"/>
            <p:nvPr/>
          </p:nvSpPr>
          <p:spPr>
            <a:xfrm>
              <a:off x="7130995" y="6133966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the</a:t>
              </a:r>
              <a:endParaRPr kumimoji="1" lang="ja-JP" altLang="en-US" b="1" dirty="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363D21A6-FC45-4546-01F8-4303338CD70F}"/>
                </a:ext>
              </a:extLst>
            </p:cNvPr>
            <p:cNvSpPr txBox="1"/>
            <p:nvPr/>
          </p:nvSpPr>
          <p:spPr>
            <a:xfrm>
              <a:off x="7929343" y="6144187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yard</a:t>
              </a:r>
              <a:endParaRPr kumimoji="1" lang="ja-JP" altLang="en-US" b="1" dirty="0"/>
            </a:p>
          </p:txBody>
        </p:sp>
        <p:sp>
          <p:nvSpPr>
            <p:cNvPr id="131" name="テキスト ボックス 130">
              <a:extLst>
                <a:ext uri="{FF2B5EF4-FFF2-40B4-BE49-F238E27FC236}">
                  <a16:creationId xmlns:a16="http://schemas.microsoft.com/office/drawing/2014/main" id="{93E08751-01D5-E23A-ADC5-D73A6118731D}"/>
                </a:ext>
              </a:extLst>
            </p:cNvPr>
            <p:cNvSpPr txBox="1"/>
            <p:nvPr/>
          </p:nvSpPr>
          <p:spPr>
            <a:xfrm>
              <a:off x="8724903" y="6133966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behind</a:t>
              </a:r>
              <a:endParaRPr kumimoji="1" lang="ja-JP" altLang="en-US" b="1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3459B2A7-8DE4-0430-7CB6-CBE1F3323EB2}"/>
                </a:ext>
              </a:extLst>
            </p:cNvPr>
            <p:cNvSpPr txBox="1"/>
            <p:nvPr/>
          </p:nvSpPr>
          <p:spPr>
            <a:xfrm>
              <a:off x="9472918" y="6133966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the</a:t>
              </a:r>
              <a:endParaRPr kumimoji="1" lang="ja-JP" altLang="en-US" b="1" dirty="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3B5AC5E9-2CE1-7F7E-F0AC-71A3D3F58C93}"/>
                </a:ext>
              </a:extLst>
            </p:cNvPr>
            <p:cNvSpPr txBox="1"/>
            <p:nvPr/>
          </p:nvSpPr>
          <p:spPr>
            <a:xfrm>
              <a:off x="10505458" y="6146017"/>
              <a:ext cx="119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house</a:t>
              </a:r>
              <a:endParaRPr kumimoji="1" lang="ja-JP" altLang="en-US" b="1" dirty="0"/>
            </a:p>
          </p:txBody>
        </p:sp>
        <p:cxnSp>
          <p:nvCxnSpPr>
            <p:cNvPr id="134" name="直線矢印コネクタ 133">
              <a:extLst>
                <a:ext uri="{FF2B5EF4-FFF2-40B4-BE49-F238E27FC236}">
                  <a16:creationId xmlns:a16="http://schemas.microsoft.com/office/drawing/2014/main" id="{103911E8-1DD2-B34C-192B-2DE92B0AB37D}"/>
                </a:ext>
              </a:extLst>
            </p:cNvPr>
            <p:cNvCxnSpPr>
              <a:cxnSpLocks/>
              <a:stCxn id="77" idx="2"/>
              <a:endCxn id="121" idx="0"/>
            </p:cNvCxnSpPr>
            <p:nvPr/>
          </p:nvCxnSpPr>
          <p:spPr>
            <a:xfrm flipH="1">
              <a:off x="889588" y="2340961"/>
              <a:ext cx="6290" cy="38032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矢印コネクタ 134">
              <a:extLst>
                <a:ext uri="{FF2B5EF4-FFF2-40B4-BE49-F238E27FC236}">
                  <a16:creationId xmlns:a16="http://schemas.microsoft.com/office/drawing/2014/main" id="{5AC444FA-1915-AC17-86B9-F4888181DB65}"/>
                </a:ext>
              </a:extLst>
            </p:cNvPr>
            <p:cNvCxnSpPr>
              <a:cxnSpLocks/>
              <a:stCxn id="81" idx="2"/>
              <a:endCxn id="122" idx="0"/>
            </p:cNvCxnSpPr>
            <p:nvPr/>
          </p:nvCxnSpPr>
          <p:spPr>
            <a:xfrm flipH="1">
              <a:off x="1839291" y="2340961"/>
              <a:ext cx="5942" cy="37930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線矢印コネクタ 135">
              <a:extLst>
                <a:ext uri="{FF2B5EF4-FFF2-40B4-BE49-F238E27FC236}">
                  <a16:creationId xmlns:a16="http://schemas.microsoft.com/office/drawing/2014/main" id="{82F5F9EA-943D-B3DF-A222-63EFFDF6DEA0}"/>
                </a:ext>
              </a:extLst>
            </p:cNvPr>
            <p:cNvCxnSpPr>
              <a:cxnSpLocks/>
              <a:stCxn id="84" idx="2"/>
              <a:endCxn id="123" idx="0"/>
            </p:cNvCxnSpPr>
            <p:nvPr/>
          </p:nvCxnSpPr>
          <p:spPr>
            <a:xfrm flipH="1">
              <a:off x="2562491" y="2898613"/>
              <a:ext cx="3496" cy="32455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直線矢印コネクタ 136">
              <a:extLst>
                <a:ext uri="{FF2B5EF4-FFF2-40B4-BE49-F238E27FC236}">
                  <a16:creationId xmlns:a16="http://schemas.microsoft.com/office/drawing/2014/main" id="{850B2AC6-968D-43BC-1EFE-3720F70041A4}"/>
                </a:ext>
              </a:extLst>
            </p:cNvPr>
            <p:cNvCxnSpPr>
              <a:cxnSpLocks/>
              <a:stCxn id="85" idx="2"/>
              <a:endCxn id="124" idx="0"/>
            </p:cNvCxnSpPr>
            <p:nvPr/>
          </p:nvCxnSpPr>
          <p:spPr>
            <a:xfrm>
              <a:off x="3362941" y="2898613"/>
              <a:ext cx="0" cy="32455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線矢印コネクタ 137">
              <a:extLst>
                <a:ext uri="{FF2B5EF4-FFF2-40B4-BE49-F238E27FC236}">
                  <a16:creationId xmlns:a16="http://schemas.microsoft.com/office/drawing/2014/main" id="{CD4FE7AD-EE18-4305-E74C-A6C8FC703783}"/>
                </a:ext>
              </a:extLst>
            </p:cNvPr>
            <p:cNvCxnSpPr>
              <a:cxnSpLocks/>
              <a:stCxn id="86" idx="2"/>
              <a:endCxn id="125" idx="0"/>
            </p:cNvCxnSpPr>
            <p:nvPr/>
          </p:nvCxnSpPr>
          <p:spPr>
            <a:xfrm>
              <a:off x="4278040" y="3454381"/>
              <a:ext cx="11184" cy="2679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531AF499-C76B-A39E-732F-B3970619494C}"/>
                </a:ext>
              </a:extLst>
            </p:cNvPr>
            <p:cNvCxnSpPr>
              <a:cxnSpLocks/>
              <a:stCxn id="88" idx="2"/>
              <a:endCxn id="126" idx="0"/>
            </p:cNvCxnSpPr>
            <p:nvPr/>
          </p:nvCxnSpPr>
          <p:spPr>
            <a:xfrm>
              <a:off x="5074994" y="4012034"/>
              <a:ext cx="11184" cy="21219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矢印コネクタ 139">
              <a:extLst>
                <a:ext uri="{FF2B5EF4-FFF2-40B4-BE49-F238E27FC236}">
                  <a16:creationId xmlns:a16="http://schemas.microsoft.com/office/drawing/2014/main" id="{B5FD0A5E-99DC-6447-DDEC-A406F7479395}"/>
                </a:ext>
              </a:extLst>
            </p:cNvPr>
            <p:cNvCxnSpPr>
              <a:cxnSpLocks/>
              <a:stCxn id="89" idx="2"/>
              <a:endCxn id="127" idx="0"/>
            </p:cNvCxnSpPr>
            <p:nvPr/>
          </p:nvCxnSpPr>
          <p:spPr>
            <a:xfrm>
              <a:off x="6024348" y="4012033"/>
              <a:ext cx="11184" cy="21219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60BCBB48-2916-AD57-D27B-6178088F790B}"/>
                </a:ext>
              </a:extLst>
            </p:cNvPr>
            <p:cNvCxnSpPr>
              <a:cxnSpLocks/>
              <a:stCxn id="91" idx="2"/>
              <a:endCxn id="128" idx="0"/>
            </p:cNvCxnSpPr>
            <p:nvPr/>
          </p:nvCxnSpPr>
          <p:spPr>
            <a:xfrm>
              <a:off x="6832486" y="4649331"/>
              <a:ext cx="0" cy="14948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線矢印コネクタ 141">
              <a:extLst>
                <a:ext uri="{FF2B5EF4-FFF2-40B4-BE49-F238E27FC236}">
                  <a16:creationId xmlns:a16="http://schemas.microsoft.com/office/drawing/2014/main" id="{6FA85D83-A139-53EE-33F2-4B13AD4039EA}"/>
                </a:ext>
              </a:extLst>
            </p:cNvPr>
            <p:cNvCxnSpPr>
              <a:cxnSpLocks/>
              <a:stCxn id="93" idx="2"/>
              <a:endCxn id="129" idx="0"/>
            </p:cNvCxnSpPr>
            <p:nvPr/>
          </p:nvCxnSpPr>
          <p:spPr>
            <a:xfrm>
              <a:off x="7728711" y="5237959"/>
              <a:ext cx="0" cy="8960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0A1721FD-2D93-7D29-A81B-23D388E86675}"/>
                </a:ext>
              </a:extLst>
            </p:cNvPr>
            <p:cNvCxnSpPr>
              <a:cxnSpLocks/>
              <a:stCxn id="94" idx="2"/>
              <a:endCxn id="130" idx="0"/>
            </p:cNvCxnSpPr>
            <p:nvPr/>
          </p:nvCxnSpPr>
          <p:spPr>
            <a:xfrm>
              <a:off x="8525665" y="5262593"/>
              <a:ext cx="1394" cy="8815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8A15396A-B7CA-24BC-2311-47ABB7F42935}"/>
                </a:ext>
              </a:extLst>
            </p:cNvPr>
            <p:cNvCxnSpPr>
              <a:cxnSpLocks/>
              <a:stCxn id="96" idx="2"/>
              <a:endCxn id="131" idx="0"/>
            </p:cNvCxnSpPr>
            <p:nvPr/>
          </p:nvCxnSpPr>
          <p:spPr>
            <a:xfrm>
              <a:off x="9322619" y="3998485"/>
              <a:ext cx="0" cy="21354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線矢印コネクタ 144">
              <a:extLst>
                <a:ext uri="{FF2B5EF4-FFF2-40B4-BE49-F238E27FC236}">
                  <a16:creationId xmlns:a16="http://schemas.microsoft.com/office/drawing/2014/main" id="{FFAA6BFF-E8CB-705E-FBC3-3C605C665DE9}"/>
                </a:ext>
              </a:extLst>
            </p:cNvPr>
            <p:cNvCxnSpPr>
              <a:cxnSpLocks/>
              <a:stCxn id="98" idx="2"/>
              <a:endCxn id="132" idx="0"/>
            </p:cNvCxnSpPr>
            <p:nvPr/>
          </p:nvCxnSpPr>
          <p:spPr>
            <a:xfrm flipH="1">
              <a:off x="10070634" y="4511612"/>
              <a:ext cx="4198" cy="162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線矢印コネクタ 145">
              <a:extLst>
                <a:ext uri="{FF2B5EF4-FFF2-40B4-BE49-F238E27FC236}">
                  <a16:creationId xmlns:a16="http://schemas.microsoft.com/office/drawing/2014/main" id="{B840AA05-6701-272D-EA7F-4C517517F5E2}"/>
                </a:ext>
              </a:extLst>
            </p:cNvPr>
            <p:cNvCxnSpPr>
              <a:cxnSpLocks/>
              <a:stCxn id="99" idx="2"/>
              <a:endCxn id="133" idx="0"/>
            </p:cNvCxnSpPr>
            <p:nvPr/>
          </p:nvCxnSpPr>
          <p:spPr>
            <a:xfrm>
              <a:off x="11103174" y="4511612"/>
              <a:ext cx="0" cy="1634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BF45A956-918C-0B43-0EEE-5B0629A6F87F}"/>
                </a:ext>
              </a:extLst>
            </p:cNvPr>
            <p:cNvCxnSpPr>
              <a:cxnSpLocks/>
              <a:stCxn id="82" idx="2"/>
              <a:endCxn id="83" idx="0"/>
            </p:cNvCxnSpPr>
            <p:nvPr/>
          </p:nvCxnSpPr>
          <p:spPr>
            <a:xfrm>
              <a:off x="2960968" y="2340961"/>
              <a:ext cx="1648437" cy="1864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61AD5AE6-8299-B6A0-365B-E8985C116A80}"/>
                </a:ext>
              </a:extLst>
            </p:cNvPr>
            <p:cNvCxnSpPr>
              <a:cxnSpLocks/>
              <a:stCxn id="87" idx="2"/>
              <a:endCxn id="90" idx="0"/>
            </p:cNvCxnSpPr>
            <p:nvPr/>
          </p:nvCxnSpPr>
          <p:spPr>
            <a:xfrm>
              <a:off x="5473471" y="3456264"/>
              <a:ext cx="1856763" cy="2679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82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11788173-0B2F-2E49-FCB6-A8FBC2969926}"/>
              </a:ext>
            </a:extLst>
          </p:cNvPr>
          <p:cNvGrpSpPr/>
          <p:nvPr/>
        </p:nvGrpSpPr>
        <p:grpSpPr>
          <a:xfrm>
            <a:off x="516278" y="377289"/>
            <a:ext cx="5130562" cy="3019151"/>
            <a:chOff x="516278" y="377289"/>
            <a:chExt cx="5130562" cy="301915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D1D7405-2358-7EF0-26CE-D20991DB31AB}"/>
                </a:ext>
              </a:extLst>
            </p:cNvPr>
            <p:cNvSpPr txBox="1"/>
            <p:nvPr/>
          </p:nvSpPr>
          <p:spPr>
            <a:xfrm>
              <a:off x="914755" y="37728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S</a:t>
              </a:r>
              <a:endParaRPr kumimoji="1" lang="ja-JP" altLang="en-US" b="1" dirty="0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B526432D-DC10-F28C-A564-22B955E91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755" y="746621"/>
              <a:ext cx="398477" cy="39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D46CF5-53D5-FB97-054D-EC2F851C5CDD}"/>
                </a:ext>
              </a:extLst>
            </p:cNvPr>
            <p:cNvSpPr txBox="1"/>
            <p:nvPr/>
          </p:nvSpPr>
          <p:spPr>
            <a:xfrm>
              <a:off x="516278" y="1140904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NP</a:t>
              </a:r>
              <a:endParaRPr kumimoji="1" lang="ja-JP" altLang="en-US" b="1" dirty="0"/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17CE44DA-F664-B434-FAB0-6EB412669058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914755" y="1510236"/>
              <a:ext cx="0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33410A7-CC5D-8C29-8654-073DFB8C784A}"/>
                </a:ext>
              </a:extLst>
            </p:cNvPr>
            <p:cNvSpPr txBox="1"/>
            <p:nvPr/>
          </p:nvSpPr>
          <p:spPr>
            <a:xfrm>
              <a:off x="516278" y="1761905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Det</a:t>
              </a:r>
              <a:endParaRPr kumimoji="1" lang="ja-JP" altLang="en-US" b="1" dirty="0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4DD9327-B615-EFFE-C04F-5ECCD3DD1A71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1313232" y="746621"/>
              <a:ext cx="2049709" cy="39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1190D64-C25A-2CD6-DCFA-2C784A4550D6}"/>
                </a:ext>
              </a:extLst>
            </p:cNvPr>
            <p:cNvSpPr txBox="1"/>
            <p:nvPr/>
          </p:nvSpPr>
          <p:spPr>
            <a:xfrm>
              <a:off x="2964464" y="1140904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VP</a:t>
              </a:r>
              <a:endParaRPr kumimoji="1" lang="ja-JP" altLang="en-US" b="1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3FEF4F8-1425-ACA5-C5C0-641C3AD449B9}"/>
                </a:ext>
              </a:extLst>
            </p:cNvPr>
            <p:cNvSpPr txBox="1"/>
            <p:nvPr/>
          </p:nvSpPr>
          <p:spPr>
            <a:xfrm>
              <a:off x="2319911" y="1761905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V</a:t>
              </a:r>
              <a:endParaRPr kumimoji="1" lang="ja-JP" altLang="en-US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9C12AF3-81DA-0203-6F40-252195095D9E}"/>
                </a:ext>
              </a:extLst>
            </p:cNvPr>
            <p:cNvSpPr txBox="1"/>
            <p:nvPr/>
          </p:nvSpPr>
          <p:spPr>
            <a:xfrm>
              <a:off x="3435646" y="1761905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NP</a:t>
              </a:r>
              <a:endParaRPr kumimoji="1" lang="ja-JP" altLang="en-US" b="1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3B27E51-4B1A-2FF7-50C5-C9BAE6ECCE55}"/>
                </a:ext>
              </a:extLst>
            </p:cNvPr>
            <p:cNvSpPr txBox="1"/>
            <p:nvPr/>
          </p:nvSpPr>
          <p:spPr>
            <a:xfrm>
              <a:off x="3358399" y="2316186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Adj</a:t>
              </a:r>
              <a:endParaRPr kumimoji="1" lang="ja-JP" altLang="en-US" b="1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EDB4FC3-FBDF-211A-827C-4727182F408A}"/>
                </a:ext>
              </a:extLst>
            </p:cNvPr>
            <p:cNvSpPr txBox="1"/>
            <p:nvPr/>
          </p:nvSpPr>
          <p:spPr>
            <a:xfrm>
              <a:off x="4619891" y="2319557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Noun</a:t>
              </a:r>
              <a:endParaRPr kumimoji="1" lang="ja-JP" altLang="en-US" b="1" dirty="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DC311F6F-FDD3-B5B5-112C-306E20B36AC3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2718388" y="1510236"/>
              <a:ext cx="644553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D8145709-F7B9-155C-2751-8A4D16E3B19C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3362941" y="1510236"/>
              <a:ext cx="471182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4F553449-3635-411B-3C09-800211C9C6EE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flipH="1">
              <a:off x="3756876" y="2131237"/>
              <a:ext cx="77247" cy="184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3566B093-2C8D-213D-24CF-613DBE34E0AB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3834123" y="2131237"/>
              <a:ext cx="1184245" cy="18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8DF3842-94F8-CFA4-B624-9FDC28E0D314}"/>
                </a:ext>
              </a:extLst>
            </p:cNvPr>
            <p:cNvSpPr txBox="1"/>
            <p:nvPr/>
          </p:nvSpPr>
          <p:spPr>
            <a:xfrm>
              <a:off x="516278" y="302710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th</a:t>
              </a:r>
              <a:r>
                <a:rPr kumimoji="1" lang="en-US" altLang="ja-JP" b="1" dirty="0"/>
                <a:t>e</a:t>
              </a:r>
              <a:endParaRPr kumimoji="1" lang="ja-JP" altLang="en-US" b="1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A550661E-66FC-6AFA-22D1-CF025A613498}"/>
                </a:ext>
              </a:extLst>
            </p:cNvPr>
            <p:cNvSpPr txBox="1"/>
            <p:nvPr/>
          </p:nvSpPr>
          <p:spPr>
            <a:xfrm>
              <a:off x="2319911" y="302710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faces</a:t>
              </a:r>
              <a:endParaRPr kumimoji="1" lang="ja-JP" altLang="en-US" b="1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E70281E-2263-B7C0-07E6-39147705A128}"/>
                </a:ext>
              </a:extLst>
            </p:cNvPr>
            <p:cNvSpPr txBox="1"/>
            <p:nvPr/>
          </p:nvSpPr>
          <p:spPr>
            <a:xfrm>
              <a:off x="3025810" y="3027108"/>
              <a:ext cx="1455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increased</a:t>
              </a:r>
              <a:endParaRPr kumimoji="1" lang="ja-JP" altLang="en-US" b="1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4767D1E-6102-5F86-ABAC-A91739ED41B7}"/>
                </a:ext>
              </a:extLst>
            </p:cNvPr>
            <p:cNvSpPr txBox="1"/>
            <p:nvPr/>
          </p:nvSpPr>
          <p:spPr>
            <a:xfrm>
              <a:off x="4389895" y="3027108"/>
              <a:ext cx="1256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pressure</a:t>
              </a:r>
              <a:endParaRPr kumimoji="1" lang="ja-JP" altLang="en-US" b="1" dirty="0"/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D277920D-E9D7-E4E9-A41B-335B746FFBAE}"/>
                </a:ext>
              </a:extLst>
            </p:cNvPr>
            <p:cNvCxnSpPr>
              <a:cxnSpLocks/>
              <a:stCxn id="9" idx="2"/>
              <a:endCxn id="21" idx="0"/>
            </p:cNvCxnSpPr>
            <p:nvPr/>
          </p:nvCxnSpPr>
          <p:spPr>
            <a:xfrm>
              <a:off x="914755" y="2131237"/>
              <a:ext cx="0" cy="8958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6259C1B5-6F32-42F0-0C4D-0F67682719CD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>
              <a:off x="2718388" y="2131237"/>
              <a:ext cx="0" cy="8958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89849A79-25D7-F5BE-BB27-9CE120610E03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 flipH="1">
              <a:off x="3753380" y="2685518"/>
              <a:ext cx="3496" cy="34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B33298D0-F8B1-CC9F-D4C3-92BE1C4632EE}"/>
                </a:ext>
              </a:extLst>
            </p:cNvPr>
            <p:cNvCxnSpPr>
              <a:cxnSpLocks/>
              <a:stCxn id="15" idx="2"/>
              <a:endCxn id="24" idx="0"/>
            </p:cNvCxnSpPr>
            <p:nvPr/>
          </p:nvCxnSpPr>
          <p:spPr>
            <a:xfrm>
              <a:off x="5018368" y="2688889"/>
              <a:ext cx="0" cy="3382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B132AE7E-9457-1F97-83F1-8E5AE1866DAF}"/>
                </a:ext>
              </a:extLst>
            </p:cNvPr>
            <p:cNvSpPr txBox="1"/>
            <p:nvPr/>
          </p:nvSpPr>
          <p:spPr>
            <a:xfrm>
              <a:off x="1382097" y="1761905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Noun</a:t>
              </a:r>
              <a:endParaRPr kumimoji="1" lang="ja-JP" altLang="en-US" b="1" dirty="0"/>
            </a:p>
          </p:txBody>
        </p: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F5A632F8-EE6B-CAFA-4FCD-D8C2F330FB8C}"/>
                </a:ext>
              </a:extLst>
            </p:cNvPr>
            <p:cNvCxnSpPr>
              <a:cxnSpLocks/>
              <a:stCxn id="7" idx="2"/>
              <a:endCxn id="87" idx="0"/>
            </p:cNvCxnSpPr>
            <p:nvPr/>
          </p:nvCxnSpPr>
          <p:spPr>
            <a:xfrm>
              <a:off x="914755" y="1510236"/>
              <a:ext cx="865819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87D79410-D1A5-9EE6-C27F-4E2DDD509D4E}"/>
                </a:ext>
              </a:extLst>
            </p:cNvPr>
            <p:cNvSpPr txBox="1"/>
            <p:nvPr/>
          </p:nvSpPr>
          <p:spPr>
            <a:xfrm>
              <a:off x="1188628" y="3027108"/>
              <a:ext cx="118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suspect</a:t>
              </a:r>
              <a:endParaRPr kumimoji="1" lang="ja-JP" altLang="en-US" b="1" dirty="0"/>
            </a:p>
          </p:txBody>
        </p: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94B0585D-1F18-16B3-E1E9-2D3AE5543DD8}"/>
                </a:ext>
              </a:extLst>
            </p:cNvPr>
            <p:cNvCxnSpPr>
              <a:cxnSpLocks/>
              <a:stCxn id="87" idx="2"/>
              <a:endCxn id="96" idx="0"/>
            </p:cNvCxnSpPr>
            <p:nvPr/>
          </p:nvCxnSpPr>
          <p:spPr>
            <a:xfrm>
              <a:off x="1780574" y="2131237"/>
              <a:ext cx="0" cy="8958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D199B157-D9CE-E076-36DC-3A3D0E7692AC}"/>
              </a:ext>
            </a:extLst>
          </p:cNvPr>
          <p:cNvGrpSpPr/>
          <p:nvPr/>
        </p:nvGrpSpPr>
        <p:grpSpPr>
          <a:xfrm>
            <a:off x="6205412" y="3211774"/>
            <a:ext cx="5130562" cy="3019151"/>
            <a:chOff x="6205412" y="3211774"/>
            <a:chExt cx="5130562" cy="3019151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F99ECF41-77DD-6098-A3EE-DF7981DFD512}"/>
                </a:ext>
              </a:extLst>
            </p:cNvPr>
            <p:cNvSpPr txBox="1"/>
            <p:nvPr/>
          </p:nvSpPr>
          <p:spPr>
            <a:xfrm>
              <a:off x="6603889" y="3211774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S</a:t>
              </a:r>
              <a:endParaRPr kumimoji="1" lang="ja-JP" altLang="en-US" b="1" dirty="0"/>
            </a:p>
          </p:txBody>
        </p: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C515788B-8976-7F73-7342-98E34ECB1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3889" y="3581106"/>
              <a:ext cx="398477" cy="39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13338AF4-66E0-96B1-0707-94F476101D63}"/>
                </a:ext>
              </a:extLst>
            </p:cNvPr>
            <p:cNvSpPr txBox="1"/>
            <p:nvPr/>
          </p:nvSpPr>
          <p:spPr>
            <a:xfrm>
              <a:off x="6205412" y="397538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NP</a:t>
              </a:r>
              <a:endParaRPr kumimoji="1" lang="ja-JP" altLang="en-US" b="1" dirty="0"/>
            </a:p>
          </p:txBody>
        </p:sp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A5993910-4C84-524D-FE55-415ED34CAFB4}"/>
                </a:ext>
              </a:extLst>
            </p:cNvPr>
            <p:cNvCxnSpPr>
              <a:cxnSpLocks/>
              <a:stCxn id="120" idx="2"/>
              <a:endCxn id="122" idx="0"/>
            </p:cNvCxnSpPr>
            <p:nvPr/>
          </p:nvCxnSpPr>
          <p:spPr>
            <a:xfrm>
              <a:off x="6603889" y="4344721"/>
              <a:ext cx="0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C93A0F09-19BF-8DCE-CB0A-562184C29C05}"/>
                </a:ext>
              </a:extLst>
            </p:cNvPr>
            <p:cNvSpPr txBox="1"/>
            <p:nvPr/>
          </p:nvSpPr>
          <p:spPr>
            <a:xfrm>
              <a:off x="6205412" y="4596390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Det</a:t>
              </a:r>
              <a:endParaRPr kumimoji="1" lang="ja-JP" altLang="en-US" b="1" dirty="0"/>
            </a:p>
          </p:txBody>
        </p: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1C26153B-5205-D314-0E8B-5F41672D2E7E}"/>
                </a:ext>
              </a:extLst>
            </p:cNvPr>
            <p:cNvCxnSpPr>
              <a:cxnSpLocks/>
              <a:stCxn id="118" idx="2"/>
              <a:endCxn id="124" idx="0"/>
            </p:cNvCxnSpPr>
            <p:nvPr/>
          </p:nvCxnSpPr>
          <p:spPr>
            <a:xfrm>
              <a:off x="7002366" y="3581106"/>
              <a:ext cx="3088197" cy="3937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96B75B64-176F-2A06-6737-AC3D43749F59}"/>
                </a:ext>
              </a:extLst>
            </p:cNvPr>
            <p:cNvSpPr txBox="1"/>
            <p:nvPr/>
          </p:nvSpPr>
          <p:spPr>
            <a:xfrm>
              <a:off x="9692086" y="397482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VP</a:t>
              </a:r>
              <a:endParaRPr kumimoji="1" lang="ja-JP" altLang="en-US" b="1" dirty="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6C053B79-494F-F7E2-10DB-CCABC9E9D1A5}"/>
                </a:ext>
              </a:extLst>
            </p:cNvPr>
            <p:cNvSpPr txBox="1"/>
            <p:nvPr/>
          </p:nvSpPr>
          <p:spPr>
            <a:xfrm>
              <a:off x="9047533" y="459582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V</a:t>
              </a:r>
              <a:endParaRPr kumimoji="1" lang="ja-JP" altLang="en-US" b="1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B7407712-24EA-8FC8-A202-022D09222330}"/>
                </a:ext>
              </a:extLst>
            </p:cNvPr>
            <p:cNvSpPr txBox="1"/>
            <p:nvPr/>
          </p:nvSpPr>
          <p:spPr>
            <a:xfrm>
              <a:off x="10311829" y="4595829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NP</a:t>
              </a:r>
              <a:endParaRPr kumimoji="1" lang="ja-JP" altLang="en-US" b="1" dirty="0"/>
            </a:p>
          </p:txBody>
        </p: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76824C18-796A-406F-93EC-4AC680B5659B}"/>
                </a:ext>
              </a:extLst>
            </p:cNvPr>
            <p:cNvCxnSpPr>
              <a:cxnSpLocks/>
              <a:stCxn id="124" idx="2"/>
              <a:endCxn id="125" idx="0"/>
            </p:cNvCxnSpPr>
            <p:nvPr/>
          </p:nvCxnSpPr>
          <p:spPr>
            <a:xfrm flipH="1">
              <a:off x="9446010" y="4344160"/>
              <a:ext cx="644553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矢印コネクタ 129">
              <a:extLst>
                <a:ext uri="{FF2B5EF4-FFF2-40B4-BE49-F238E27FC236}">
                  <a16:creationId xmlns:a16="http://schemas.microsoft.com/office/drawing/2014/main" id="{BB19182B-58F8-8C24-9F28-236CFF0E45E6}"/>
                </a:ext>
              </a:extLst>
            </p:cNvPr>
            <p:cNvCxnSpPr>
              <a:cxnSpLocks/>
              <a:stCxn id="124" idx="2"/>
              <a:endCxn id="126" idx="0"/>
            </p:cNvCxnSpPr>
            <p:nvPr/>
          </p:nvCxnSpPr>
          <p:spPr>
            <a:xfrm>
              <a:off x="10090563" y="4344160"/>
              <a:ext cx="619743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EA01CBE4-CDA0-9AF6-7616-8A201A9F72AF}"/>
                </a:ext>
              </a:extLst>
            </p:cNvPr>
            <p:cNvSpPr txBox="1"/>
            <p:nvPr/>
          </p:nvSpPr>
          <p:spPr>
            <a:xfrm>
              <a:off x="6205412" y="5861593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th</a:t>
              </a:r>
              <a:r>
                <a:rPr kumimoji="1" lang="en-US" altLang="ja-JP" b="1" dirty="0"/>
                <a:t>e</a:t>
              </a:r>
              <a:endParaRPr kumimoji="1" lang="ja-JP" altLang="en-US" b="1" dirty="0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A2FD6460-EC4F-89AC-DF5A-2BD3F04D85EB}"/>
                </a:ext>
              </a:extLst>
            </p:cNvPr>
            <p:cNvSpPr txBox="1"/>
            <p:nvPr/>
          </p:nvSpPr>
          <p:spPr>
            <a:xfrm>
              <a:off x="8009045" y="5861593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faces</a:t>
              </a:r>
              <a:endParaRPr kumimoji="1" lang="ja-JP" altLang="en-US" b="1" dirty="0"/>
            </a:p>
          </p:txBody>
        </p: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DD13C0BE-101F-1CB5-E904-40E9579D9B11}"/>
                </a:ext>
              </a:extLst>
            </p:cNvPr>
            <p:cNvSpPr txBox="1"/>
            <p:nvPr/>
          </p:nvSpPr>
          <p:spPr>
            <a:xfrm>
              <a:off x="8714944" y="5861593"/>
              <a:ext cx="1455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increased</a:t>
              </a:r>
              <a:endParaRPr kumimoji="1" lang="ja-JP" altLang="en-US" b="1" dirty="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48F04BC5-5CE5-D2BD-3793-CB12C806EFF3}"/>
                </a:ext>
              </a:extLst>
            </p:cNvPr>
            <p:cNvSpPr txBox="1"/>
            <p:nvPr/>
          </p:nvSpPr>
          <p:spPr>
            <a:xfrm>
              <a:off x="10079029" y="5861593"/>
              <a:ext cx="1256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pressure</a:t>
              </a:r>
              <a:endParaRPr kumimoji="1" lang="ja-JP" altLang="en-US" b="1" dirty="0"/>
            </a:p>
          </p:txBody>
        </p:sp>
        <p:cxnSp>
          <p:nvCxnSpPr>
            <p:cNvPr id="137" name="直線矢印コネクタ 136">
              <a:extLst>
                <a:ext uri="{FF2B5EF4-FFF2-40B4-BE49-F238E27FC236}">
                  <a16:creationId xmlns:a16="http://schemas.microsoft.com/office/drawing/2014/main" id="{3D38A296-2921-FFCB-4AB8-43F5085E8E31}"/>
                </a:ext>
              </a:extLst>
            </p:cNvPr>
            <p:cNvCxnSpPr>
              <a:cxnSpLocks/>
              <a:stCxn id="122" idx="2"/>
              <a:endCxn id="133" idx="0"/>
            </p:cNvCxnSpPr>
            <p:nvPr/>
          </p:nvCxnSpPr>
          <p:spPr>
            <a:xfrm>
              <a:off x="6603889" y="4965722"/>
              <a:ext cx="0" cy="8958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7B852B34-5A89-D1F3-E617-203153924158}"/>
                </a:ext>
              </a:extLst>
            </p:cNvPr>
            <p:cNvCxnSpPr>
              <a:cxnSpLocks/>
              <a:stCxn id="125" idx="2"/>
              <a:endCxn id="135" idx="0"/>
            </p:cNvCxnSpPr>
            <p:nvPr/>
          </p:nvCxnSpPr>
          <p:spPr>
            <a:xfrm flipH="1">
              <a:off x="9442514" y="4965161"/>
              <a:ext cx="3496" cy="8964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線矢印コネクタ 139">
              <a:extLst>
                <a:ext uri="{FF2B5EF4-FFF2-40B4-BE49-F238E27FC236}">
                  <a16:creationId xmlns:a16="http://schemas.microsoft.com/office/drawing/2014/main" id="{9E16369B-3B94-52A9-3FE3-1D55D8FA8369}"/>
                </a:ext>
              </a:extLst>
            </p:cNvPr>
            <p:cNvCxnSpPr>
              <a:cxnSpLocks/>
              <a:stCxn id="126" idx="2"/>
              <a:endCxn id="136" idx="0"/>
            </p:cNvCxnSpPr>
            <p:nvPr/>
          </p:nvCxnSpPr>
          <p:spPr>
            <a:xfrm flipH="1">
              <a:off x="10707502" y="4965161"/>
              <a:ext cx="2804" cy="8964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D3F0C8D9-5D9F-CA3A-9D38-5EA2DC58A71E}"/>
                </a:ext>
              </a:extLst>
            </p:cNvPr>
            <p:cNvSpPr txBox="1"/>
            <p:nvPr/>
          </p:nvSpPr>
          <p:spPr>
            <a:xfrm>
              <a:off x="7071231" y="4596390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AN</a:t>
              </a:r>
              <a:endParaRPr kumimoji="1" lang="ja-JP" altLang="en-US" b="1" dirty="0"/>
            </a:p>
          </p:txBody>
        </p:sp>
        <p:cxnSp>
          <p:nvCxnSpPr>
            <p:cNvPr id="142" name="直線矢印コネクタ 141">
              <a:extLst>
                <a:ext uri="{FF2B5EF4-FFF2-40B4-BE49-F238E27FC236}">
                  <a16:creationId xmlns:a16="http://schemas.microsoft.com/office/drawing/2014/main" id="{EB9E6F9E-A68E-12C2-52C9-6A19A84DCEC5}"/>
                </a:ext>
              </a:extLst>
            </p:cNvPr>
            <p:cNvCxnSpPr>
              <a:cxnSpLocks/>
              <a:stCxn id="120" idx="2"/>
              <a:endCxn id="141" idx="0"/>
            </p:cNvCxnSpPr>
            <p:nvPr/>
          </p:nvCxnSpPr>
          <p:spPr>
            <a:xfrm>
              <a:off x="6603889" y="4344721"/>
              <a:ext cx="865819" cy="25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C83B9310-1951-9863-D034-274434325AE5}"/>
                </a:ext>
              </a:extLst>
            </p:cNvPr>
            <p:cNvSpPr txBox="1"/>
            <p:nvPr/>
          </p:nvSpPr>
          <p:spPr>
            <a:xfrm>
              <a:off x="6877762" y="5861593"/>
              <a:ext cx="1183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suspect</a:t>
              </a:r>
              <a:endParaRPr kumimoji="1" lang="ja-JP" altLang="en-US" b="1" dirty="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54AC3FAF-611E-D9D9-E1D7-CFF23E6121C5}"/>
                </a:ext>
              </a:extLst>
            </p:cNvPr>
            <p:cNvSpPr txBox="1"/>
            <p:nvPr/>
          </p:nvSpPr>
          <p:spPr>
            <a:xfrm>
              <a:off x="7068428" y="519008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Adj</a:t>
              </a:r>
              <a:endParaRPr kumimoji="1" lang="ja-JP" altLang="en-US" b="1" dirty="0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B795B7A3-28D0-FBB8-C68F-E474F59DEA64}"/>
                </a:ext>
              </a:extLst>
            </p:cNvPr>
            <p:cNvSpPr txBox="1"/>
            <p:nvPr/>
          </p:nvSpPr>
          <p:spPr>
            <a:xfrm>
              <a:off x="8009045" y="5190088"/>
              <a:ext cx="796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Noun</a:t>
              </a:r>
              <a:endParaRPr kumimoji="1" lang="ja-JP" altLang="en-US" b="1" dirty="0"/>
            </a:p>
          </p:txBody>
        </p:sp>
        <p:cxnSp>
          <p:nvCxnSpPr>
            <p:cNvPr id="147" name="直線矢印コネクタ 146">
              <a:extLst>
                <a:ext uri="{FF2B5EF4-FFF2-40B4-BE49-F238E27FC236}">
                  <a16:creationId xmlns:a16="http://schemas.microsoft.com/office/drawing/2014/main" id="{D28A3198-4106-242F-BD3E-D44DC738AE64}"/>
                </a:ext>
              </a:extLst>
            </p:cNvPr>
            <p:cNvCxnSpPr>
              <a:cxnSpLocks/>
              <a:stCxn id="141" idx="2"/>
              <a:endCxn id="145" idx="0"/>
            </p:cNvCxnSpPr>
            <p:nvPr/>
          </p:nvCxnSpPr>
          <p:spPr>
            <a:xfrm flipH="1">
              <a:off x="7466905" y="4965722"/>
              <a:ext cx="2803" cy="2243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線矢印コネクタ 147">
              <a:extLst>
                <a:ext uri="{FF2B5EF4-FFF2-40B4-BE49-F238E27FC236}">
                  <a16:creationId xmlns:a16="http://schemas.microsoft.com/office/drawing/2014/main" id="{E9161B85-7CC8-45C3-F8E6-DB0BF8C3AE60}"/>
                </a:ext>
              </a:extLst>
            </p:cNvPr>
            <p:cNvCxnSpPr>
              <a:cxnSpLocks/>
              <a:stCxn id="141" idx="2"/>
              <a:endCxn id="146" idx="0"/>
            </p:cNvCxnSpPr>
            <p:nvPr/>
          </p:nvCxnSpPr>
          <p:spPr>
            <a:xfrm>
              <a:off x="7469708" y="4965722"/>
              <a:ext cx="937814" cy="2243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C1A1107A-4821-0030-4A9E-976DDD7C219E}"/>
                </a:ext>
              </a:extLst>
            </p:cNvPr>
            <p:cNvCxnSpPr>
              <a:cxnSpLocks/>
              <a:stCxn id="145" idx="2"/>
              <a:endCxn id="143" idx="0"/>
            </p:cNvCxnSpPr>
            <p:nvPr/>
          </p:nvCxnSpPr>
          <p:spPr>
            <a:xfrm>
              <a:off x="7466905" y="5559420"/>
              <a:ext cx="2803" cy="3021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82BD25CD-2BE1-BA30-6D6F-938478E48845}"/>
                </a:ext>
              </a:extLst>
            </p:cNvPr>
            <p:cNvCxnSpPr>
              <a:cxnSpLocks/>
              <a:stCxn id="146" idx="2"/>
              <a:endCxn id="134" idx="0"/>
            </p:cNvCxnSpPr>
            <p:nvPr/>
          </p:nvCxnSpPr>
          <p:spPr>
            <a:xfrm>
              <a:off x="8407522" y="5559420"/>
              <a:ext cx="0" cy="3021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593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BD412-093B-1783-DC14-ABE5CFC4F6E6}"/>
              </a:ext>
            </a:extLst>
          </p:cNvPr>
          <p:cNvSpPr txBox="1"/>
          <p:nvPr/>
        </p:nvSpPr>
        <p:spPr>
          <a:xfrm>
            <a:off x="1291905" y="838899"/>
            <a:ext cx="52598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S </a:t>
            </a:r>
            <a:r>
              <a:rPr kumimoji="1" lang="ja-JP" altLang="en-US" b="1" dirty="0"/>
              <a:t>→ </a:t>
            </a:r>
            <a:r>
              <a:rPr kumimoji="1" lang="en-US" altLang="ja-JP" b="1" dirty="0"/>
              <a:t>NP VP</a:t>
            </a:r>
          </a:p>
          <a:p>
            <a:r>
              <a:rPr lang="en-US" altLang="ja-JP" b="1" dirty="0"/>
              <a:t>NP </a:t>
            </a:r>
            <a:r>
              <a:rPr kumimoji="1" lang="ja-JP" altLang="en-US" b="1" dirty="0"/>
              <a:t>→</a:t>
            </a:r>
            <a:r>
              <a:rPr lang="ja-JP" altLang="en-US" b="1" dirty="0"/>
              <a:t> </a:t>
            </a:r>
            <a:r>
              <a:rPr lang="en-US" altLang="ja-JP" b="1" dirty="0"/>
              <a:t>Det AN | Det Noun | Adj Noun </a:t>
            </a:r>
          </a:p>
          <a:p>
            <a:r>
              <a:rPr kumimoji="1" lang="en-US" altLang="ja-JP" b="1" dirty="0"/>
              <a:t>NP </a:t>
            </a:r>
            <a:r>
              <a:rPr kumimoji="1" lang="ja-JP" altLang="en-US" b="1" dirty="0"/>
              <a:t>→</a:t>
            </a:r>
            <a:r>
              <a:rPr kumimoji="1" lang="en-US" altLang="ja-JP" b="1" dirty="0"/>
              <a:t> faces | suspect | pressure</a:t>
            </a:r>
          </a:p>
          <a:p>
            <a:r>
              <a:rPr lang="en-US" altLang="ja-JP" b="1" dirty="0"/>
              <a:t>AN </a:t>
            </a:r>
            <a:r>
              <a:rPr kumimoji="1" lang="ja-JP" altLang="en-US" b="1" dirty="0"/>
              <a:t>→</a:t>
            </a:r>
            <a:r>
              <a:rPr lang="en-US" altLang="ja-JP" b="1" dirty="0"/>
              <a:t> Adj Noun</a:t>
            </a:r>
            <a:endParaRPr kumimoji="1" lang="en-US" altLang="ja-JP" b="1" dirty="0"/>
          </a:p>
          <a:p>
            <a:r>
              <a:rPr lang="en-US" altLang="ja-JP" b="1" dirty="0"/>
              <a:t>VP </a:t>
            </a:r>
            <a:r>
              <a:rPr kumimoji="1" lang="ja-JP" altLang="en-US" b="1" dirty="0"/>
              <a:t>→</a:t>
            </a:r>
            <a:r>
              <a:rPr lang="en-US" altLang="ja-JP" b="1" dirty="0"/>
              <a:t> V NP</a:t>
            </a:r>
          </a:p>
          <a:p>
            <a:r>
              <a:rPr kumimoji="1" lang="en-US" altLang="ja-JP" b="1" dirty="0"/>
              <a:t>Det </a:t>
            </a:r>
            <a:r>
              <a:rPr kumimoji="1" lang="ja-JP" altLang="en-US" b="1" dirty="0"/>
              <a:t>→</a:t>
            </a:r>
            <a:r>
              <a:rPr kumimoji="1" lang="en-US" altLang="ja-JP" b="1" dirty="0"/>
              <a:t> the</a:t>
            </a:r>
          </a:p>
          <a:p>
            <a:r>
              <a:rPr lang="en-US" altLang="ja-JP" b="1" dirty="0"/>
              <a:t>Noun </a:t>
            </a:r>
            <a:r>
              <a:rPr kumimoji="1" lang="ja-JP" altLang="en-US" b="1" dirty="0"/>
              <a:t>→</a:t>
            </a:r>
            <a:r>
              <a:rPr lang="en-US" altLang="ja-JP" b="1" dirty="0"/>
              <a:t> faces | suspect | pressure</a:t>
            </a:r>
          </a:p>
          <a:p>
            <a:r>
              <a:rPr lang="en-US" altLang="ja-JP" b="1" dirty="0"/>
              <a:t>Adj </a:t>
            </a:r>
            <a:r>
              <a:rPr kumimoji="1" lang="ja-JP" altLang="en-US" b="1" dirty="0"/>
              <a:t>→</a:t>
            </a:r>
            <a:r>
              <a:rPr kumimoji="1" lang="en-US" altLang="ja-JP" b="1" dirty="0"/>
              <a:t> increased | suspect</a:t>
            </a:r>
          </a:p>
          <a:p>
            <a:r>
              <a:rPr lang="en-US" altLang="ja-JP" b="1" dirty="0"/>
              <a:t>V </a:t>
            </a:r>
            <a:r>
              <a:rPr kumimoji="1" lang="ja-JP" altLang="en-US" b="1" dirty="0"/>
              <a:t>→</a:t>
            </a:r>
            <a:r>
              <a:rPr lang="en-US" altLang="ja-JP" b="1" dirty="0"/>
              <a:t> faces | increased</a:t>
            </a:r>
          </a:p>
        </p:txBody>
      </p:sp>
    </p:spTree>
    <p:extLst>
      <p:ext uri="{BB962C8B-B14F-4D97-AF65-F5344CB8AC3E}">
        <p14:creationId xmlns:p14="http://schemas.microsoft.com/office/powerpoint/2010/main" val="5330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C3FC769-7529-8CB6-0A96-07A26372A9AB}"/>
              </a:ext>
            </a:extLst>
          </p:cNvPr>
          <p:cNvGrpSpPr/>
          <p:nvPr/>
        </p:nvGrpSpPr>
        <p:grpSpPr>
          <a:xfrm>
            <a:off x="2519492" y="619165"/>
            <a:ext cx="7808996" cy="6122785"/>
            <a:chOff x="2519492" y="619165"/>
            <a:chExt cx="7808996" cy="6122785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E2C3EAA-4FA6-C111-7022-F4F1992743AA}"/>
                </a:ext>
              </a:extLst>
            </p:cNvPr>
            <p:cNvGrpSpPr/>
            <p:nvPr/>
          </p:nvGrpSpPr>
          <p:grpSpPr>
            <a:xfrm>
              <a:off x="2519492" y="988498"/>
              <a:ext cx="7513739" cy="5753452"/>
              <a:chOff x="3115112" y="552274"/>
              <a:chExt cx="5753452" cy="5753452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E27F9DF-2156-DBCD-1005-DED94371275A}"/>
                  </a:ext>
                </a:extLst>
              </p:cNvPr>
              <p:cNvSpPr/>
              <p:nvPr/>
            </p:nvSpPr>
            <p:spPr>
              <a:xfrm rot="5400000">
                <a:off x="5433970" y="2871132"/>
                <a:ext cx="5753452" cy="1115736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64BF5E10-6E4B-81F3-686F-9AEEE89394EE}"/>
                  </a:ext>
                </a:extLst>
              </p:cNvPr>
              <p:cNvSpPr/>
              <p:nvPr/>
            </p:nvSpPr>
            <p:spPr>
              <a:xfrm>
                <a:off x="3115112" y="552274"/>
                <a:ext cx="5753452" cy="1115736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8373B34D-1232-CB5A-B265-5BEA1FED6C18}"/>
                  </a:ext>
                </a:extLst>
              </p:cNvPr>
              <p:cNvSpPr/>
              <p:nvPr/>
            </p:nvSpPr>
            <p:spPr>
              <a:xfrm>
                <a:off x="4405620" y="1668010"/>
                <a:ext cx="4462944" cy="1115736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4810673B-EAF8-D482-239D-4E1549D1A100}"/>
                  </a:ext>
                </a:extLst>
              </p:cNvPr>
              <p:cNvSpPr/>
              <p:nvPr/>
            </p:nvSpPr>
            <p:spPr>
              <a:xfrm>
                <a:off x="5521356" y="2783746"/>
                <a:ext cx="3347208" cy="1115736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4488AEB-5AFC-5C2B-E74A-8AEF41FB2EE6}"/>
                  </a:ext>
                </a:extLst>
              </p:cNvPr>
              <p:cNvSpPr/>
              <p:nvPr/>
            </p:nvSpPr>
            <p:spPr>
              <a:xfrm>
                <a:off x="6637092" y="3899482"/>
                <a:ext cx="2231472" cy="1115736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AE8009E7-4720-9652-6F35-30F061DC71D3}"/>
                  </a:ext>
                </a:extLst>
              </p:cNvPr>
              <p:cNvSpPr/>
              <p:nvPr/>
            </p:nvSpPr>
            <p:spPr>
              <a:xfrm rot="5400000">
                <a:off x="4963488" y="2225878"/>
                <a:ext cx="4462944" cy="1115736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DF8DB7EB-79B3-CFF8-676F-43603F20358C}"/>
                  </a:ext>
                </a:extLst>
              </p:cNvPr>
              <p:cNvSpPr/>
              <p:nvPr/>
            </p:nvSpPr>
            <p:spPr>
              <a:xfrm rot="5400000">
                <a:off x="4405620" y="1668010"/>
                <a:ext cx="3347208" cy="1115736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FC78D3C-8030-E6C4-3802-093BB2747F0A}"/>
                  </a:ext>
                </a:extLst>
              </p:cNvPr>
              <p:cNvSpPr/>
              <p:nvPr/>
            </p:nvSpPr>
            <p:spPr>
              <a:xfrm rot="5400000">
                <a:off x="3847752" y="1110142"/>
                <a:ext cx="2231472" cy="1115736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3F7A61B-B229-C8B1-E55D-FC99A38ADAE7}"/>
                </a:ext>
              </a:extLst>
            </p:cNvPr>
            <p:cNvSpPr txBox="1"/>
            <p:nvPr/>
          </p:nvSpPr>
          <p:spPr>
            <a:xfrm>
              <a:off x="2994737" y="619165"/>
              <a:ext cx="69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the</a:t>
              </a:r>
              <a:endParaRPr kumimoji="1" lang="ja-JP" altLang="en-US" b="1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CBB879B-FFCE-0B8A-A99F-E083112D53CB}"/>
                </a:ext>
              </a:extLst>
            </p:cNvPr>
            <p:cNvSpPr txBox="1"/>
            <p:nvPr/>
          </p:nvSpPr>
          <p:spPr>
            <a:xfrm>
              <a:off x="3948332" y="619165"/>
              <a:ext cx="204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suspect</a:t>
              </a:r>
              <a:endParaRPr kumimoji="1" lang="ja-JP" altLang="en-US" b="1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6E95845-9544-EA0C-36DF-7D6F828B109A}"/>
                </a:ext>
              </a:extLst>
            </p:cNvPr>
            <p:cNvSpPr txBox="1"/>
            <p:nvPr/>
          </p:nvSpPr>
          <p:spPr>
            <a:xfrm>
              <a:off x="5405431" y="619165"/>
              <a:ext cx="204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faces</a:t>
              </a:r>
              <a:endParaRPr kumimoji="1" lang="ja-JP" altLang="en-US" b="1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FF993B72-2BEC-86D1-614F-50D1AF639B0A}"/>
                </a:ext>
              </a:extLst>
            </p:cNvPr>
            <p:cNvSpPr txBox="1"/>
            <p:nvPr/>
          </p:nvSpPr>
          <p:spPr>
            <a:xfrm>
              <a:off x="6823777" y="619165"/>
              <a:ext cx="204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increased</a:t>
              </a:r>
              <a:endParaRPr kumimoji="1" lang="ja-JP" altLang="en-US" b="1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B8E06F0-035A-C070-3E58-DC60FEAF5D53}"/>
                </a:ext>
              </a:extLst>
            </p:cNvPr>
            <p:cNvSpPr txBox="1"/>
            <p:nvPr/>
          </p:nvSpPr>
          <p:spPr>
            <a:xfrm>
              <a:off x="8280876" y="619165"/>
              <a:ext cx="204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pressure</a:t>
              </a:r>
              <a:endParaRPr kumimoji="1" lang="ja-JP" altLang="en-US" b="1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7960713-AE11-8E03-B4B3-F429D20E51CB}"/>
                </a:ext>
              </a:extLst>
            </p:cNvPr>
            <p:cNvSpPr txBox="1"/>
            <p:nvPr/>
          </p:nvSpPr>
          <p:spPr>
            <a:xfrm>
              <a:off x="2994737" y="1361699"/>
              <a:ext cx="69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Det</a:t>
              </a:r>
              <a:endParaRPr kumimoji="1" lang="ja-JP" altLang="en-US" b="1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803A4A1-60DB-3988-DBB1-5316CFBDD6F9}"/>
                </a:ext>
              </a:extLst>
            </p:cNvPr>
            <p:cNvSpPr txBox="1"/>
            <p:nvPr/>
          </p:nvSpPr>
          <p:spPr>
            <a:xfrm>
              <a:off x="4204833" y="2200139"/>
              <a:ext cx="14571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Noun 1</a:t>
              </a:r>
            </a:p>
            <a:p>
              <a:pPr algn="ctr"/>
              <a:r>
                <a:rPr lang="en-US" altLang="ja-JP" b="1" dirty="0"/>
                <a:t>Adj 1</a:t>
              </a:r>
            </a:p>
            <a:p>
              <a:pPr algn="ctr"/>
              <a:r>
                <a:rPr kumimoji="1" lang="en-US" altLang="ja-JP" b="1" dirty="0"/>
                <a:t>NP 1 </a:t>
              </a:r>
              <a:endParaRPr kumimoji="1" lang="ja-JP" altLang="en-US" b="1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F1AE19A-5D22-2E7F-7133-7198FDC9C3DE}"/>
                </a:ext>
              </a:extLst>
            </p:cNvPr>
            <p:cNvSpPr txBox="1"/>
            <p:nvPr/>
          </p:nvSpPr>
          <p:spPr>
            <a:xfrm>
              <a:off x="5661934" y="3470725"/>
              <a:ext cx="1457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Noun 2</a:t>
              </a:r>
            </a:p>
            <a:p>
              <a:pPr algn="ctr"/>
              <a:r>
                <a:rPr lang="en-US" altLang="ja-JP" b="1" dirty="0"/>
                <a:t>V 1</a:t>
              </a:r>
              <a:r>
                <a:rPr kumimoji="1" lang="en-US" altLang="ja-JP" b="1" dirty="0"/>
                <a:t> </a:t>
              </a:r>
              <a:endParaRPr kumimoji="1" lang="ja-JP" altLang="en-US" b="1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A3F55C4D-97C1-E3C1-9D81-7CB503AC25DC}"/>
                </a:ext>
              </a:extLst>
            </p:cNvPr>
            <p:cNvSpPr txBox="1"/>
            <p:nvPr/>
          </p:nvSpPr>
          <p:spPr>
            <a:xfrm>
              <a:off x="7157787" y="4544736"/>
              <a:ext cx="1457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Adj 2</a:t>
              </a:r>
              <a:endParaRPr kumimoji="1" lang="en-US" altLang="ja-JP" b="1" dirty="0"/>
            </a:p>
            <a:p>
              <a:pPr algn="ctr"/>
              <a:r>
                <a:rPr kumimoji="1" lang="en-US" altLang="ja-JP" b="1" dirty="0"/>
                <a:t>V 2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37BCB02-2008-D733-1448-6CD9F731ACA3}"/>
                </a:ext>
              </a:extLst>
            </p:cNvPr>
            <p:cNvSpPr txBox="1"/>
            <p:nvPr/>
          </p:nvSpPr>
          <p:spPr>
            <a:xfrm>
              <a:off x="8576132" y="5820407"/>
              <a:ext cx="1457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Noun 3</a:t>
              </a:r>
            </a:p>
            <a:p>
              <a:pPr algn="ctr"/>
              <a:r>
                <a:rPr kumimoji="1" lang="en-US" altLang="ja-JP" b="1" dirty="0"/>
                <a:t>NP 5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F4317465-2759-F80B-CEEA-DD77F889F884}"/>
                </a:ext>
              </a:extLst>
            </p:cNvPr>
            <p:cNvSpPr txBox="1"/>
            <p:nvPr/>
          </p:nvSpPr>
          <p:spPr>
            <a:xfrm>
              <a:off x="4077452" y="1223200"/>
              <a:ext cx="1711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NP2</a:t>
              </a:r>
            </a:p>
            <a:p>
              <a:pPr algn="ctr"/>
              <a:r>
                <a:rPr lang="en-US" altLang="ja-JP" b="1" dirty="0"/>
                <a:t>(Det, Noun1)</a:t>
              </a:r>
              <a:endParaRPr kumimoji="1" lang="ja-JP" altLang="en-US" b="1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F8ED1FF-1977-DCE9-3FAE-755A35AED382}"/>
                </a:ext>
              </a:extLst>
            </p:cNvPr>
            <p:cNvSpPr txBox="1"/>
            <p:nvPr/>
          </p:nvSpPr>
          <p:spPr>
            <a:xfrm>
              <a:off x="5534551" y="1192406"/>
              <a:ext cx="1711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/>
                <a:t>NP4</a:t>
              </a:r>
            </a:p>
            <a:p>
              <a:pPr algn="ctr"/>
              <a:r>
                <a:rPr lang="en-US" altLang="ja-JP" b="1" dirty="0"/>
                <a:t>(Det, AN1)</a:t>
              </a:r>
              <a:endParaRPr kumimoji="1" lang="ja-JP" altLang="en-US" b="1" dirty="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092EC78-CF9C-BA18-E98E-BA2A6FB7BCE1}"/>
                </a:ext>
              </a:extLst>
            </p:cNvPr>
            <p:cNvSpPr txBox="1"/>
            <p:nvPr/>
          </p:nvSpPr>
          <p:spPr>
            <a:xfrm>
              <a:off x="5534550" y="2291358"/>
              <a:ext cx="17118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AN1, NP3</a:t>
              </a:r>
              <a:endParaRPr kumimoji="1" lang="en-US" altLang="ja-JP" b="1" dirty="0"/>
            </a:p>
            <a:p>
              <a:pPr algn="ctr"/>
              <a:r>
                <a:rPr lang="en-US" altLang="ja-JP" b="1" dirty="0"/>
                <a:t>(Adj1, Noun2)</a:t>
              </a:r>
              <a:endParaRPr kumimoji="1" lang="ja-JP" altLang="en-US" b="1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CD5DAB1-CFA5-FB23-0BAD-38E40335F716}"/>
                </a:ext>
              </a:extLst>
            </p:cNvPr>
            <p:cNvSpPr txBox="1"/>
            <p:nvPr/>
          </p:nvSpPr>
          <p:spPr>
            <a:xfrm>
              <a:off x="8468127" y="4896551"/>
              <a:ext cx="1711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AN2, NP6</a:t>
              </a:r>
              <a:endParaRPr kumimoji="1" lang="en-US" altLang="ja-JP" sz="1200" b="1" dirty="0"/>
            </a:p>
            <a:p>
              <a:pPr algn="ctr"/>
              <a:r>
                <a:rPr lang="en-US" altLang="ja-JP" sz="1200" b="1" dirty="0"/>
                <a:t>(Adj2, Noun2)</a:t>
              </a:r>
              <a:endParaRPr kumimoji="1" lang="ja-JP" altLang="en-US" sz="1200" b="1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AC30F57-AB5A-2B2D-90C3-2636604E6D2A}"/>
                </a:ext>
              </a:extLst>
            </p:cNvPr>
            <p:cNvSpPr txBox="1"/>
            <p:nvPr/>
          </p:nvSpPr>
          <p:spPr>
            <a:xfrm>
              <a:off x="8468127" y="4451510"/>
              <a:ext cx="1711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VP1</a:t>
              </a:r>
            </a:p>
            <a:p>
              <a:pPr algn="ctr"/>
              <a:r>
                <a:rPr lang="en-US" altLang="ja-JP" sz="1200" b="1" dirty="0"/>
                <a:t>(V2, NP5)</a:t>
              </a:r>
              <a:endParaRPr kumimoji="1" lang="ja-JP" altLang="en-US" sz="1200" b="1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9556840-B06B-68DD-371B-E48A2139A168}"/>
                </a:ext>
              </a:extLst>
            </p:cNvPr>
            <p:cNvSpPr txBox="1"/>
            <p:nvPr/>
          </p:nvSpPr>
          <p:spPr>
            <a:xfrm>
              <a:off x="8576130" y="3454672"/>
              <a:ext cx="1457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VP2</a:t>
              </a:r>
            </a:p>
            <a:p>
              <a:pPr algn="ctr"/>
              <a:r>
                <a:rPr kumimoji="1" lang="en-US" altLang="ja-JP" b="1" dirty="0"/>
                <a:t>(V1, NP6)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E2132034-AB83-11F9-CFDD-B63C6286BE69}"/>
                </a:ext>
              </a:extLst>
            </p:cNvPr>
            <p:cNvSpPr txBox="1"/>
            <p:nvPr/>
          </p:nvSpPr>
          <p:spPr>
            <a:xfrm>
              <a:off x="8448749" y="1582174"/>
              <a:ext cx="1711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S2</a:t>
              </a:r>
            </a:p>
            <a:p>
              <a:pPr algn="ctr"/>
              <a:r>
                <a:rPr lang="en-US" altLang="ja-JP" sz="1200" b="1" dirty="0"/>
                <a:t>(NP4, VP1)</a:t>
              </a:r>
              <a:endParaRPr kumimoji="1" lang="ja-JP" altLang="en-US" sz="1200" b="1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44D4C9D-9EEE-31CB-C936-970D9F7DDCFF}"/>
                </a:ext>
              </a:extLst>
            </p:cNvPr>
            <p:cNvSpPr txBox="1"/>
            <p:nvPr/>
          </p:nvSpPr>
          <p:spPr>
            <a:xfrm>
              <a:off x="8468126" y="1114897"/>
              <a:ext cx="1711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S1</a:t>
              </a:r>
            </a:p>
            <a:p>
              <a:pPr algn="ctr"/>
              <a:r>
                <a:rPr lang="en-US" altLang="ja-JP" sz="1200" b="1" dirty="0"/>
                <a:t>(NP2, VP2)</a:t>
              </a:r>
              <a:endParaRPr kumimoji="1"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713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297</Words>
  <Application>Microsoft Office PowerPoint</Application>
  <PresentationFormat>ワイド画面</PresentationFormat>
  <Paragraphs>212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　俊英</dc:creator>
  <cp:lastModifiedBy>藤井　俊英</cp:lastModifiedBy>
  <cp:revision>2</cp:revision>
  <dcterms:created xsi:type="dcterms:W3CDTF">2024-04-15T13:11:30Z</dcterms:created>
  <dcterms:modified xsi:type="dcterms:W3CDTF">2024-04-18T12:34:07Z</dcterms:modified>
</cp:coreProperties>
</file>