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88224" y="4352988"/>
            <a:ext cx="2304256" cy="12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＜円盤クラス＞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●円盤の太さデータ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4453771"/>
            <a:ext cx="305443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＜棒クラス＞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12" idx="3"/>
            <a:endCxn id="5" idx="0"/>
          </p:cNvCxnSpPr>
          <p:nvPr/>
        </p:nvCxnSpPr>
        <p:spPr>
          <a:xfrm flipH="1">
            <a:off x="7740352" y="2418135"/>
            <a:ext cx="504056" cy="193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  <a:endCxn id="6" idx="0"/>
          </p:cNvCxnSpPr>
          <p:nvPr/>
        </p:nvCxnSpPr>
        <p:spPr>
          <a:xfrm>
            <a:off x="1187624" y="2418135"/>
            <a:ext cx="447096" cy="2035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87624" y="1196753"/>
            <a:ext cx="7056784" cy="244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5" idx="1"/>
            <a:endCxn id="6" idx="3"/>
          </p:cNvCxnSpPr>
          <p:nvPr/>
        </p:nvCxnSpPr>
        <p:spPr>
          <a:xfrm flipH="1">
            <a:off x="3161936" y="4983369"/>
            <a:ext cx="3426288" cy="31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491880" y="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2" idx="4"/>
            <a:endCxn id="12" idx="0"/>
          </p:cNvCxnSpPr>
          <p:nvPr/>
        </p:nvCxnSpPr>
        <p:spPr>
          <a:xfrm>
            <a:off x="4608004" y="548680"/>
            <a:ext cx="10801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640313" y="6741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30964" y="1653361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31640" y="4797152"/>
            <a:ext cx="4161416" cy="1529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●円盤の数</a:t>
            </a:r>
            <a:r>
              <a:rPr lang="ja-JP" altLang="en-US" dirty="0" smtClean="0">
                <a:solidFill>
                  <a:schemeClr val="tx1"/>
                </a:solidFill>
              </a:rPr>
              <a:t>データ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●どの棒にどの円盤があるかどれだけあるか分かるデータ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●回数データ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5576" y="495381"/>
            <a:ext cx="4968552" cy="169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 smtClean="0">
                <a:solidFill>
                  <a:schemeClr val="tx1"/>
                </a:solidFill>
              </a:rPr>
              <a:t>棒・円盤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■何の円盤があるか確認するメソッド</a:t>
            </a:r>
            <a:r>
              <a:rPr kumimoji="1"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　■描画メソッド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●棒タイプデータ（</a:t>
            </a:r>
            <a:r>
              <a:rPr lang="en-US" altLang="ja-JP" dirty="0" smtClean="0">
                <a:solidFill>
                  <a:schemeClr val="tx1"/>
                </a:solidFill>
              </a:rPr>
              <a:t>A,B,C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●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2564904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■ハノイの塔の常套操作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</a:t>
            </a:r>
            <a:r>
              <a:rPr lang="ja-JP" altLang="en-US" dirty="0">
                <a:solidFill>
                  <a:schemeClr val="tx1"/>
                </a:solidFill>
              </a:rPr>
              <a:t>円盤生成メソッド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■棒生成メソッド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■円盤移動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1372030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1920710"/>
            <a:ext cx="543755" cy="64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204621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6" idx="2"/>
            <a:endCxn id="4" idx="0"/>
          </p:cNvCxnSpPr>
          <p:nvPr/>
        </p:nvCxnSpPr>
        <p:spPr>
          <a:xfrm flipH="1">
            <a:off x="3412348" y="4149079"/>
            <a:ext cx="3319892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0"/>
            <a:endCxn id="5" idx="2"/>
          </p:cNvCxnSpPr>
          <p:nvPr/>
        </p:nvCxnSpPr>
        <p:spPr>
          <a:xfrm flipH="1" flipV="1">
            <a:off x="3239852" y="2188190"/>
            <a:ext cx="172496" cy="260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9592" y="548680"/>
            <a:ext cx="4161416" cy="846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＜</a:t>
            </a:r>
            <a:r>
              <a:rPr lang="ja-JP" altLang="en-US" dirty="0">
                <a:solidFill>
                  <a:schemeClr val="tx1"/>
                </a:solidFill>
              </a:rPr>
              <a:t>描画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クラス＞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■棒リストデータから描画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9592" y="2564904"/>
            <a:ext cx="416141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データクラス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●円盤データ（サブクラス）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●</a:t>
            </a:r>
            <a:r>
              <a:rPr lang="ja-JP" altLang="en-US" dirty="0">
                <a:solidFill>
                  <a:schemeClr val="tx1"/>
                </a:solidFill>
              </a:rPr>
              <a:t>棒リストデータ（サブクラス</a:t>
            </a:r>
            <a:r>
              <a:rPr lang="ja-JP" altLang="en-US" dirty="0" smtClean="0">
                <a:solidFill>
                  <a:schemeClr val="tx1"/>
                </a:solidFill>
              </a:rPr>
              <a:t>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・円盤データを内包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20072" y="4941169"/>
            <a:ext cx="3024336" cy="1584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アルゴリズムクラス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■データクラス生成</a:t>
            </a:r>
            <a:r>
              <a:rPr lang="ja-JP" altLang="en-US" dirty="0" smtClean="0">
                <a:solidFill>
                  <a:schemeClr val="tx1"/>
                </a:solidFill>
              </a:rPr>
              <a:t>メソッド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■ハノイの塔の常套</a:t>
            </a:r>
            <a:r>
              <a:rPr lang="ja-JP" altLang="en-US" dirty="0" smtClean="0">
                <a:solidFill>
                  <a:schemeClr val="tx1"/>
                </a:solidFill>
              </a:rPr>
              <a:t>操作（データ操作メソッド）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159871" y="3604278"/>
            <a:ext cx="2232248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7" idx="4"/>
            <a:endCxn id="6" idx="0"/>
          </p:cNvCxnSpPr>
          <p:nvPr/>
        </p:nvCxnSpPr>
        <p:spPr>
          <a:xfrm flipH="1">
            <a:off x="6732240" y="4152958"/>
            <a:ext cx="543755" cy="78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08304" y="4278467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1"/>
            <a:endCxn id="5" idx="2"/>
          </p:cNvCxnSpPr>
          <p:nvPr/>
        </p:nvCxnSpPr>
        <p:spPr>
          <a:xfrm flipH="1" flipV="1">
            <a:off x="2980300" y="4005064"/>
            <a:ext cx="2239772" cy="172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0"/>
            <a:endCxn id="4" idx="2"/>
          </p:cNvCxnSpPr>
          <p:nvPr/>
        </p:nvCxnSpPr>
        <p:spPr>
          <a:xfrm flipV="1">
            <a:off x="2980300" y="1395084"/>
            <a:ext cx="0" cy="1169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</Words>
  <Application>Microsoft Office PowerPoint</Application>
  <PresentationFormat>画面に合わせる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robotics</dc:creator>
  <cp:lastModifiedBy>robotics</cp:lastModifiedBy>
  <cp:revision>40</cp:revision>
  <dcterms:created xsi:type="dcterms:W3CDTF">2014-11-19T12:21:09Z</dcterms:created>
  <dcterms:modified xsi:type="dcterms:W3CDTF">2014-11-21T23:04:07Z</dcterms:modified>
</cp:coreProperties>
</file>