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591482"/>
            <a:ext cx="4161416" cy="846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>
                <a:solidFill>
                  <a:schemeClr val="tx1"/>
                </a:solidFill>
              </a:rPr>
              <a:t>描画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■棒リストデータから棒・円盤の描画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8446" y="5229200"/>
            <a:ext cx="416141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>
                <a:solidFill>
                  <a:schemeClr val="tx1"/>
                </a:solidFill>
              </a:rPr>
              <a:t>棒リストデータ</a:t>
            </a:r>
            <a:r>
              <a:rPr lang="ja-JP" altLang="en-US" dirty="0" smtClean="0">
                <a:solidFill>
                  <a:schemeClr val="tx1"/>
                </a:solidFill>
              </a:rPr>
              <a:t>（円盤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smtClean="0">
                <a:solidFill>
                  <a:schemeClr val="tx1"/>
                </a:solidFill>
              </a:rPr>
              <a:t>情報を含む）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●データ移動メソッド（棒リストのやりとり）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31840" y="2405572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コントローラ</a:t>
            </a:r>
            <a:r>
              <a:rPr lang="ja-JP" altLang="en-US" dirty="0" smtClean="0">
                <a:solidFill>
                  <a:schemeClr val="tx1"/>
                </a:solidFill>
              </a:rPr>
              <a:t>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■データクラス生成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■ハノイの塔の常套操作（データ操作メソッド）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●円盤の移動回数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756693" y="2923319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2"/>
            <a:endCxn id="6" idx="3"/>
          </p:cNvCxnSpPr>
          <p:nvPr/>
        </p:nvCxnSpPr>
        <p:spPr>
          <a:xfrm flipH="1">
            <a:off x="6156176" y="3197659"/>
            <a:ext cx="60051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192179" y="347172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H="1" flipV="1">
            <a:off x="2404236" y="1437886"/>
            <a:ext cx="2239772" cy="9676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6" idx="2"/>
            <a:endCxn id="5" idx="0"/>
          </p:cNvCxnSpPr>
          <p:nvPr/>
        </p:nvCxnSpPr>
        <p:spPr>
          <a:xfrm flipH="1">
            <a:off x="2949154" y="3989747"/>
            <a:ext cx="1694854" cy="12394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048618" y="4424807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データの操作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3360454" y="4003678"/>
            <a:ext cx="1672504" cy="1239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644008" y="443873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を渡す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95936" y="17370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描画命令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11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9592" y="548680"/>
            <a:ext cx="4161416" cy="846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>
                <a:solidFill>
                  <a:schemeClr val="tx1"/>
                </a:solidFill>
              </a:rPr>
              <a:t>描画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■棒リストデータから棒・円盤の描画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99592" y="2564904"/>
            <a:ext cx="416141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>
                <a:solidFill>
                  <a:schemeClr val="tx1"/>
                </a:solidFill>
              </a:rPr>
              <a:t>棒リストデータ</a:t>
            </a:r>
            <a:r>
              <a:rPr lang="ja-JP" altLang="en-US" dirty="0" smtClean="0">
                <a:solidFill>
                  <a:schemeClr val="tx1"/>
                </a:solidFill>
              </a:rPr>
              <a:t>（円盤</a:t>
            </a:r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r>
              <a:rPr lang="ja-JP" altLang="en-US" dirty="0" smtClean="0">
                <a:solidFill>
                  <a:schemeClr val="tx1"/>
                </a:solidFill>
              </a:rPr>
              <a:t>情報を含む）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●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r>
              <a:rPr lang="ja-JP" altLang="en-US" smtClean="0">
                <a:solidFill>
                  <a:schemeClr val="tx1"/>
                </a:solidFill>
              </a:rPr>
              <a:t>移動メソッド（棒リストのやりとり）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20072" y="4941169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■データクラス生成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■ハノイの塔の常套操作（データ操作メソッド）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●円盤の移動回数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59871" y="3604278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4"/>
            <a:endCxn id="6" idx="0"/>
          </p:cNvCxnSpPr>
          <p:nvPr/>
        </p:nvCxnSpPr>
        <p:spPr>
          <a:xfrm flipH="1">
            <a:off x="6732240" y="4152958"/>
            <a:ext cx="543755" cy="78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08304" y="4278467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1"/>
            <a:endCxn id="5" idx="2"/>
          </p:cNvCxnSpPr>
          <p:nvPr/>
        </p:nvCxnSpPr>
        <p:spPr>
          <a:xfrm flipH="1" flipV="1">
            <a:off x="2980300" y="4005064"/>
            <a:ext cx="2239772" cy="172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0"/>
            <a:endCxn id="4" idx="2"/>
          </p:cNvCxnSpPr>
          <p:nvPr/>
        </p:nvCxnSpPr>
        <p:spPr>
          <a:xfrm flipV="1">
            <a:off x="2980300" y="1395084"/>
            <a:ext cx="0" cy="1169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108</Words>
  <Application>Microsoft Office PowerPoint</Application>
  <PresentationFormat>画面に合わせる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robotics</dc:creator>
  <cp:lastModifiedBy>robotics</cp:lastModifiedBy>
  <cp:revision>61</cp:revision>
  <dcterms:created xsi:type="dcterms:W3CDTF">2014-11-19T12:21:09Z</dcterms:created>
  <dcterms:modified xsi:type="dcterms:W3CDTF">2014-11-29T15:49:19Z</dcterms:modified>
</cp:coreProperties>
</file>